
<file path=[Content_Types].xml><?xml version="1.0" encoding="utf-8"?>
<Types xmlns="http://schemas.openxmlformats.org/package/2006/content-types">
  <Override PartName="/_rels/.rels" ContentType="application/vnd.openxmlformats-package.relationships+xml"/>
  <Override PartName="/ppt/_rels/presentation.xml.rels" ContentType="application/vnd.openxmlformats-package.relationships+xml"/>
  <Override PartName="/ppt/slides/_rels/slide64.xml.rels" ContentType="application/vnd.openxmlformats-package.relationships+xml"/>
  <Override PartName="/ppt/slides/_rels/slide63.xml.rels" ContentType="application/vnd.openxmlformats-package.relationships+xml"/>
  <Override PartName="/ppt/slides/_rels/slide62.xml.rels" ContentType="application/vnd.openxmlformats-package.relationships+xml"/>
  <Override PartName="/ppt/slides/_rels/slide61.xml.rels" ContentType="application/vnd.openxmlformats-package.relationships+xml"/>
  <Override PartName="/ppt/slides/_rels/slide60.xml.rels" ContentType="application/vnd.openxmlformats-package.relationships+xml"/>
  <Override PartName="/ppt/slides/_rels/slide59.xml.rels" ContentType="application/vnd.openxmlformats-package.relationships+xml"/>
  <Override PartName="/ppt/slides/_rels/slide51.xml.rels" ContentType="application/vnd.openxmlformats-package.relationships+xml"/>
  <Override PartName="/ppt/slides/_rels/slide50.xml.rels" ContentType="application/vnd.openxmlformats-package.relationships+xml"/>
  <Override PartName="/ppt/slides/_rels/slide12.xml.rels" ContentType="application/vnd.openxmlformats-package.relationships+xml"/>
  <Override PartName="/ppt/slides/_rels/slide44.xml.rels" ContentType="application/vnd.openxmlformats-package.relationships+xml"/>
  <Override PartName="/ppt/slides/_rels/slide11.xml.rels" ContentType="application/vnd.openxmlformats-package.relationships+xml"/>
  <Override PartName="/ppt/slides/_rels/slide43.xml.rels" ContentType="application/vnd.openxmlformats-package.relationships+xml"/>
  <Override PartName="/ppt/slides/_rels/slide10.xml.rels" ContentType="application/vnd.openxmlformats-package.relationships+xml"/>
  <Override PartName="/ppt/slides/_rels/slide42.xml.rels" ContentType="application/vnd.openxmlformats-package.relationships+xml"/>
  <Override PartName="/ppt/slides/_rels/slide41.xml.rels" ContentType="application/vnd.openxmlformats-package.relationships+xml"/>
  <Override PartName="/ppt/slides/_rels/slide40.xml.rels" ContentType="application/vnd.openxmlformats-package.relationships+xml"/>
  <Override PartName="/ppt/slides/_rels/slide7.xml.rels" ContentType="application/vnd.openxmlformats-package.relationships+xml"/>
  <Override PartName="/ppt/slides/_rels/slide39.xml.rels" ContentType="application/vnd.openxmlformats-package.relationships+xml"/>
  <Override PartName="/ppt/slides/_rels/slide34.xml.rels" ContentType="application/vnd.openxmlformats-package.relationships+xml"/>
  <Override PartName="/ppt/slides/_rels/slide33.xml.rels" ContentType="application/vnd.openxmlformats-package.relationships+xml"/>
  <Override PartName="/ppt/slides/_rels/slide32.xml.rels" ContentType="application/vnd.openxmlformats-package.relationships+xml"/>
  <Override PartName="/ppt/slides/_rels/slide31.xml.rels" ContentType="application/vnd.openxmlformats-package.relationships+xml"/>
  <Override PartName="/ppt/slides/_rels/slide30.xml.rels" ContentType="application/vnd.openxmlformats-package.relationships+xml"/>
  <Override PartName="/ppt/slides/_rels/slide28.xml.rels" ContentType="application/vnd.openxmlformats-package.relationships+xml"/>
  <Override PartName="/ppt/slides/_rels/slide49.xml.rels" ContentType="application/vnd.openxmlformats-package.relationships+xml"/>
  <Override PartName="/ppt/slides/_rels/slide56.xml.rels" ContentType="application/vnd.openxmlformats-package.relationships+xml"/>
  <Override PartName="/ppt/slides/_rels/slide24.xml.rels" ContentType="application/vnd.openxmlformats-package.relationships+xml"/>
  <Override PartName="/ppt/slides/_rels/slide48.xml.rels" ContentType="application/vnd.openxmlformats-package.relationships+xml"/>
  <Override PartName="/ppt/slides/_rels/slide38.xml.rels" ContentType="application/vnd.openxmlformats-package.relationships+xml"/>
  <Override PartName="/ppt/slides/_rels/slide6.xml.rels" ContentType="application/vnd.openxmlformats-package.relationships+xml"/>
  <Override PartName="/ppt/slides/_rels/slide55.xml.rels" ContentType="application/vnd.openxmlformats-package.relationships+xml"/>
  <Override PartName="/ppt/slides/_rels/slide23.xml.rels" ContentType="application/vnd.openxmlformats-package.relationships+xml"/>
  <Override PartName="/ppt/slides/_rels/slide47.xml.rels" ContentType="application/vnd.openxmlformats-package.relationships+xml"/>
  <Override PartName="/ppt/slides/_rels/slide37.xml.rels" ContentType="application/vnd.openxmlformats-package.relationships+xml"/>
  <Override PartName="/ppt/slides/_rels/slide5.xml.rels" ContentType="application/vnd.openxmlformats-package.relationships+xml"/>
  <Override PartName="/ppt/slides/_rels/slide54.xml.rels" ContentType="application/vnd.openxmlformats-package.relationships+xml"/>
  <Override PartName="/ppt/slides/_rels/slide22.xml.rels" ContentType="application/vnd.openxmlformats-package.relationships+xml"/>
  <Override PartName="/ppt/slides/_rels/slide17.xml.rels" ContentType="application/vnd.openxmlformats-package.relationships+xml"/>
  <Override PartName="/ppt/slides/_rels/slide16.xml.rels" ContentType="application/vnd.openxmlformats-package.relationships+xml"/>
  <Override PartName="/ppt/slides/_rels/slide15.xml.rels" ContentType="application/vnd.openxmlformats-package.relationships+xml"/>
  <Override PartName="/ppt/slides/_rels/slide29.xml.rels" ContentType="application/vnd.openxmlformats-package.relationships+xml"/>
  <Override PartName="/ppt/slides/_rels/slide14.xml.rels" ContentType="application/vnd.openxmlformats-package.relationships+xml"/>
  <Override PartName="/ppt/slides/_rels/slide45.xml.rels" ContentType="application/vnd.openxmlformats-package.relationships+xml"/>
  <Override PartName="/ppt/slides/_rels/slide13.xml.rels" ContentType="application/vnd.openxmlformats-package.relationships+xml"/>
  <Override PartName="/ppt/slides/_rels/slide9.xml.rels" ContentType="application/vnd.openxmlformats-package.relationships+xml"/>
  <Override PartName="/ppt/slides/_rels/slide58.xml.rels" ContentType="application/vnd.openxmlformats-package.relationships+xml"/>
  <Override PartName="/ppt/slides/_rels/slide26.xml.rels" ContentType="application/vnd.openxmlformats-package.relationships+xml"/>
  <Override PartName="/ppt/slides/_rels/slide4.xml.rels" ContentType="application/vnd.openxmlformats-package.relationships+xml"/>
  <Override PartName="/ppt/slides/_rels/slide36.xml.rels" ContentType="application/vnd.openxmlformats-package.relationships+xml"/>
  <Override PartName="/ppt/slides/_rels/slide8.xml.rels" ContentType="application/vnd.openxmlformats-package.relationships+xml"/>
  <Override PartName="/ppt/slides/_rels/slide57.xml.rels" ContentType="application/vnd.openxmlformats-package.relationships+xml"/>
  <Override PartName="/ppt/slides/_rels/slide25.xml.rels" ContentType="application/vnd.openxmlformats-package.relationships+xml"/>
  <Override PartName="/ppt/slides/_rels/slide35.xml.rels" ContentType="application/vnd.openxmlformats-package.relationships+xml"/>
  <Override PartName="/ppt/slides/_rels/slide46.xml.rels" ContentType="application/vnd.openxmlformats-package.relationships+xml"/>
  <Override PartName="/ppt/slides/_rels/slide53.xml.rels" ContentType="application/vnd.openxmlformats-package.relationships+xml"/>
  <Override PartName="/ppt/slides/_rels/slide21.xml.rels" ContentType="application/vnd.openxmlformats-package.relationships+xml"/>
  <Override PartName="/ppt/slides/_rels/slide3.xml.rels" ContentType="application/vnd.openxmlformats-package.relationships+xml"/>
  <Override PartName="/ppt/slides/_rels/slide52.xml.rels" ContentType="application/vnd.openxmlformats-package.relationships+xml"/>
  <Override PartName="/ppt/slides/_rels/slide20.xml.rels" ContentType="application/vnd.openxmlformats-package.relationships+xml"/>
  <Override PartName="/ppt/slides/_rels/slide19.xml.rels" ContentType="application/vnd.openxmlformats-package.relationships+xml"/>
  <Override PartName="/ppt/slides/_rels/slide2.xml.rels" ContentType="application/vnd.openxmlformats-package.relationships+xml"/>
  <Override PartName="/ppt/slides/_rels/slide27.xml.rels" ContentType="application/vnd.openxmlformats-package.relationships+xml"/>
  <Override PartName="/ppt/slides/_rels/slide18.xml.rels" ContentType="application/vnd.openxmlformats-package.relationships+xml"/>
  <Override PartName="/ppt/slides/_rels/slide1.xml.rels" ContentType="application/vnd.openxmlformats-package.relationships+xml"/>
  <Override PartName="/ppt/slides/slide64.xml" ContentType="application/vnd.openxmlformats-officedocument.presentationml.slide+xml"/>
  <Override PartName="/ppt/slides/slide63.xml" ContentType="application/vnd.openxmlformats-officedocument.presentationml.slide+xml"/>
  <Override PartName="/ppt/slides/slide62.xml" ContentType="application/vnd.openxmlformats-officedocument.presentationml.slide+xml"/>
  <Override PartName="/ppt/slides/slide61.xml" ContentType="application/vnd.openxmlformats-officedocument.presentationml.slide+xml"/>
  <Override PartName="/ppt/slides/slide60.xml" ContentType="application/vnd.openxmlformats-officedocument.presentationml.slide+xml"/>
  <Override PartName="/ppt/slides/slide59.xml" ContentType="application/vnd.openxmlformats-officedocument.presentationml.slide+xml"/>
  <Override PartName="/ppt/slides/slide58.xml" ContentType="application/vnd.openxmlformats-officedocument.presentationml.slide+xml"/>
  <Override PartName="/ppt/slides/slide49.xml" ContentType="application/vnd.openxmlformats-officedocument.presentationml.slide+xml"/>
  <Override PartName="/ppt/slides/slide48.xml" ContentType="application/vnd.openxmlformats-officedocument.presentationml.slide+xml"/>
  <Override PartName="/ppt/slides/slide47.xml" ContentType="application/vnd.openxmlformats-officedocument.presentationml.slide+xml"/>
  <Override PartName="/ppt/slides/slide46.xml" ContentType="application/vnd.openxmlformats-officedocument.presentationml.slide+xml"/>
  <Override PartName="/ppt/slides/slide45.xml" ContentType="application/vnd.openxmlformats-officedocument.presentationml.slide+xml"/>
  <Override PartName="/ppt/slides/slide39.xml" ContentType="application/vnd.openxmlformats-officedocument.presentationml.slide+xml"/>
  <Override PartName="/ppt/slides/slide38.xml" ContentType="application/vnd.openxmlformats-officedocument.presentationml.slide+xml"/>
  <Override PartName="/ppt/slides/slide37.xml" ContentType="application/vnd.openxmlformats-officedocument.presentationml.slide+xml"/>
  <Override PartName="/ppt/slides/slide36.xml" ContentType="application/vnd.openxmlformats-officedocument.presentationml.slide+xml"/>
  <Override PartName="/ppt/slides/slide35.xml" ContentType="application/vnd.openxmlformats-officedocument.presentationml.slide+xml"/>
  <Override PartName="/ppt/slides/slide34.xml" ContentType="application/vnd.openxmlformats-officedocument.presentationml.slide+xml"/>
  <Override PartName="/ppt/slides/slide33.xml" ContentType="application/vnd.openxmlformats-officedocument.presentationml.slide+xml"/>
  <Override PartName="/ppt/slides/slide32.xml" ContentType="application/vnd.openxmlformats-officedocument.presentationml.slide+xml"/>
  <Override PartName="/ppt/slides/slide31.xml" ContentType="application/vnd.openxmlformats-officedocument.presentationml.slide+xml"/>
  <Override PartName="/ppt/slides/slide30.xml" ContentType="application/vnd.openxmlformats-officedocument.presentationml.slide+xml"/>
  <Override PartName="/ppt/slides/slide29.xml" ContentType="application/vnd.openxmlformats-officedocument.presentationml.slide+xml"/>
  <Override PartName="/ppt/slides/slide5.xml" ContentType="application/vnd.openxmlformats-officedocument.presentationml.slide+xml"/>
  <Override PartName="/ppt/slides/slide53.xml" ContentType="application/vnd.openxmlformats-officedocument.presentationml.slide+xml"/>
  <Override PartName="/ppt/slides/slide28.xml" ContentType="application/vnd.openxmlformats-officedocument.presentationml.slide+xml"/>
  <Override PartName="/ppt/slides/slide4.xml" ContentType="application/vnd.openxmlformats-officedocument.presentationml.slide+xml"/>
  <Override PartName="/ppt/slides/slide52.xml" ContentType="application/vnd.openxmlformats-officedocument.presentationml.slide+xml"/>
  <Override PartName="/ppt/slides/slide27.xml" ContentType="application/vnd.openxmlformats-officedocument.presentationml.slide+xml"/>
  <Override PartName="/ppt/slides/slide3.xml" ContentType="application/vnd.openxmlformats-officedocument.presentationml.slide+xml"/>
  <Override PartName="/ppt/slides/slide51.xml" ContentType="application/vnd.openxmlformats-officedocument.presentationml.slide+xml"/>
  <Override PartName="/ppt/slides/slide26.xml" ContentType="application/vnd.openxmlformats-officedocument.presentationml.slide+xml"/>
  <Override PartName="/ppt/slides/slide2.xml" ContentType="application/vnd.openxmlformats-officedocument.presentationml.slide+xml"/>
  <Override PartName="/ppt/slides/slide50.xml" ContentType="application/vnd.openxmlformats-officedocument.presentationml.slide+xml"/>
  <Override PartName="/ppt/slides/slide25.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22.xml" ContentType="application/vnd.openxmlformats-officedocument.presentationml.slide+xml"/>
  <Override PartName="/ppt/slides/slide21.xml" ContentType="application/vnd.openxmlformats-officedocument.presentationml.slide+xml"/>
  <Override PartName="/ppt/slides/slide44.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43.xml" ContentType="application/vnd.openxmlformats-officedocument.presentationml.slide+xml"/>
  <Override PartName="/ppt/slides/slide57.xml" ContentType="application/vnd.openxmlformats-officedocument.presentationml.slide+xml"/>
  <Override PartName="/ppt/slides/slide9.xml" ContentType="application/vnd.openxmlformats-officedocument.presentationml.slide+xml"/>
  <Override PartName="/ppt/slides/slide18.xml" ContentType="application/vnd.openxmlformats-officedocument.presentationml.slide+xml"/>
  <Override PartName="/ppt/slides/slide42.xml" ContentType="application/vnd.openxmlformats-officedocument.presentationml.slide+xml"/>
  <Override PartName="/ppt/slides/slide56.xml" ContentType="application/vnd.openxmlformats-officedocument.presentationml.slide+xml"/>
  <Override PartName="/ppt/slides/slide8.xml" ContentType="application/vnd.openxmlformats-officedocument.presentationml.slide+xml"/>
  <Override PartName="/ppt/slides/slide17.xml" ContentType="application/vnd.openxmlformats-officedocument.presentationml.slide+xml"/>
  <Override PartName="/ppt/slides/slide41.xml" ContentType="application/vnd.openxmlformats-officedocument.presentationml.slide+xml"/>
  <Override PartName="/ppt/slides/slide55.xml" ContentType="application/vnd.openxmlformats-officedocument.presentationml.slide+xml"/>
  <Override PartName="/ppt/slides/slide7.xml" ContentType="application/vnd.openxmlformats-officedocument.presentationml.slide+xml"/>
  <Override PartName="/ppt/slides/slide16.xml" ContentType="application/vnd.openxmlformats-officedocument.presentationml.slide+xml"/>
  <Override PartName="/ppt/slides/slide40.xml" ContentType="application/vnd.openxmlformats-officedocument.presentationml.slide+xml"/>
  <Override PartName="/ppt/slides/slide54.xml" ContentType="application/vnd.openxmlformats-officedocument.presentationml.slide+xml"/>
  <Override PartName="/ppt/slides/slide6.xml" ContentType="application/vnd.openxmlformats-officedocument.presentationml.slide+xml"/>
  <Override PartName="/ppt/slides/slide15.xml" ContentType="application/vnd.openxmlformats-officedocument.presentationml.slide+xml"/>
  <Override PartName="/ppt/slides/slide14.xml" ContentType="application/vnd.openxmlformats-officedocument.presentationml.slide+xml"/>
  <Override PartName="/ppt/slides/slide13.xml" ContentType="application/vnd.openxmlformats-officedocument.presentationml.slide+xml"/>
  <Override PartName="/ppt/slides/slide12.xml" ContentType="application/vnd.openxmlformats-officedocument.presentationml.slide+xml"/>
  <Override PartName="/ppt/slides/slide11.xml" ContentType="application/vnd.openxmlformats-officedocument.presentationml.slide+xml"/>
  <Override PartName="/ppt/slides/slide1.xml" ContentType="application/vnd.openxmlformats-officedocument.presentationml.slide+xml"/>
  <Override PartName="/ppt/slides/slide10.xml" ContentType="application/vnd.openxmlformats-officedocument.presentationml.slide+xml"/>
  <Override PartName="/ppt/slideLayouts/slideLayout60.xml" ContentType="application/vnd.openxmlformats-officedocument.presentationml.slideLayout+xml"/>
  <Override PartName="/ppt/slideLayouts/slideLayout59.xml" ContentType="application/vnd.openxmlformats-officedocument.presentationml.slideLayout+xml"/>
  <Override PartName="/ppt/slideLayouts/slideLayout58.xml" ContentType="application/vnd.openxmlformats-officedocument.presentationml.slideLayout+xml"/>
  <Override PartName="/ppt/slideLayouts/slideLayout57.xml" ContentType="application/vnd.openxmlformats-officedocument.presentationml.slideLayout+xml"/>
  <Override PartName="/ppt/slideLayouts/slideLayout56.xml" ContentType="application/vnd.openxmlformats-officedocument.presentationml.slideLayout+xml"/>
  <Override PartName="/ppt/slideLayouts/slideLayout55.xml" ContentType="application/vnd.openxmlformats-officedocument.presentationml.slideLayout+xml"/>
  <Override PartName="/ppt/slideLayouts/slideLayout54.xml" ContentType="application/vnd.openxmlformats-officedocument.presentationml.slideLayout+xml"/>
  <Override PartName="/ppt/slideLayouts/slideLayout1.xml" ContentType="application/vnd.openxmlformats-officedocument.presentationml.slideLayout+xml"/>
  <Override PartName="/ppt/slideLayouts/slideLayout49.xml" ContentType="application/vnd.openxmlformats-officedocument.presentationml.slideLayout+xml"/>
  <Override PartName="/ppt/slideLayouts/slideLayout48.xml" ContentType="application/vnd.openxmlformats-officedocument.presentationml.slideLayout+xml"/>
  <Override PartName="/ppt/slideLayouts/slideLayout47.xml" ContentType="application/vnd.openxmlformats-officedocument.presentationml.slideLayout+xml"/>
  <Override PartName="/ppt/slideLayouts/slideLayout46.xml" ContentType="application/vnd.openxmlformats-officedocument.presentationml.slideLayout+xml"/>
  <Override PartName="/ppt/slideLayouts/slideLayout45.xml" ContentType="application/vnd.openxmlformats-officedocument.presentationml.slideLayout+xml"/>
  <Override PartName="/ppt/slideLayouts/slideLayout39.xml" ContentType="application/vnd.openxmlformats-officedocument.presentationml.slideLayout+xml"/>
  <Override PartName="/ppt/slideLayouts/slideLayout38.xml" ContentType="application/vnd.openxmlformats-officedocument.presentationml.slideLayout+xml"/>
  <Override PartName="/ppt/slideLayouts/slideLayout37.xml" ContentType="application/vnd.openxmlformats-officedocument.presentationml.slideLayout+xml"/>
  <Override PartName="/ppt/slideLayouts/slideLayout36.xml" ContentType="application/vnd.openxmlformats-officedocument.presentationml.slideLayout+xml"/>
  <Override PartName="/ppt/slideLayouts/slideLayout35.xml" ContentType="application/vnd.openxmlformats-officedocument.presentationml.slideLayout+xml"/>
  <Override PartName="/ppt/slideLayouts/slideLayout34.xml" ContentType="application/vnd.openxmlformats-officedocument.presentationml.slideLayout+xml"/>
  <Override PartName="/ppt/slideLayouts/slideLayout33.xml" ContentType="application/vnd.openxmlformats-officedocument.presentationml.slideLayout+xml"/>
  <Override PartName="/ppt/slideLayouts/slideLayout32.xml" ContentType="application/vnd.openxmlformats-officedocument.presentationml.slideLayout+xml"/>
  <Override PartName="/ppt/slideLayouts/slideLayout31.xml" ContentType="application/vnd.openxmlformats-officedocument.presentationml.slideLayout+xml"/>
  <Override PartName="/ppt/slideLayouts/slideLayout30.xml" ContentType="application/vnd.openxmlformats-officedocument.presentationml.slideLayout+xml"/>
  <Override PartName="/ppt/slideLayouts/slideLayout2.xml" ContentType="application/vnd.openxmlformats-officedocument.presentationml.slideLayout+xml"/>
  <Override PartName="/ppt/slideLayouts/slideLayout21.xml" ContentType="application/vnd.openxmlformats-officedocument.presentationml.slideLayout+xml"/>
  <Override PartName="/ppt/slideLayouts/slideLayout44.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43.xml" ContentType="application/vnd.openxmlformats-officedocument.presentationml.slideLayout+xml"/>
  <Override PartName="/ppt/slideLayouts/slideLayout18.xml" ContentType="application/vnd.openxmlformats-officedocument.presentationml.slideLayout+xml"/>
  <Override PartName="/ppt/slideLayouts/slideLayout40.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3.xml" ContentType="application/vnd.openxmlformats-officedocument.presentationml.slideLayout+xml"/>
  <Override PartName="/ppt/slideLayouts/slideLayout12.xml" ContentType="application/vnd.openxmlformats-officedocument.presentationml.slideLayout+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Layouts/slideLayout53.xml" ContentType="application/vnd.openxmlformats-officedocument.presentationml.slideLayout+xml"/>
  <Override PartName="/ppt/slideLayouts/slideLayout28.xml" ContentType="application/vnd.openxmlformats-officedocument.presentationml.slideLayout+xml"/>
  <Override PartName="/ppt/slideLayouts/slideLayout9.xml" ContentType="application/vnd.openxmlformats-officedocument.presentationml.slideLayout+xml"/>
  <Override PartName="/ppt/slideLayouts/slideLayout29.xml" ContentType="application/vnd.openxmlformats-officedocument.presentationml.slideLayout+xml"/>
  <Override PartName="/ppt/slideLayouts/slideLayout52.xml" ContentType="application/vnd.openxmlformats-officedocument.presentationml.slideLayout+xml"/>
  <Override PartName="/ppt/slideLayouts/slideLayout27.xml" ContentType="application/vnd.openxmlformats-officedocument.presentationml.slideLayout+xml"/>
  <Override PartName="/ppt/slideLayouts/slideLayout8.xml" ContentType="application/vnd.openxmlformats-officedocument.presentationml.slideLayout+xml"/>
  <Override PartName="/ppt/slideLayouts/slideLayout51.xml" ContentType="application/vnd.openxmlformats-officedocument.presentationml.slideLayout+xml"/>
  <Override PartName="/ppt/slideLayouts/slideLayout26.xml" ContentType="application/vnd.openxmlformats-officedocument.presentationml.slideLayout+xml"/>
  <Override PartName="/ppt/slideLayouts/slideLayout7.xml" ContentType="application/vnd.openxmlformats-officedocument.presentationml.slideLayout+xml"/>
  <Override PartName="/ppt/slideLayouts/_rels/slideLayout60.xml.rels" ContentType="application/vnd.openxmlformats-package.relationships+xml"/>
  <Override PartName="/ppt/slideLayouts/_rels/slideLayout59.xml.rels" ContentType="application/vnd.openxmlformats-package.relationships+xml"/>
  <Override PartName="/ppt/slideLayouts/_rels/slideLayout8.xml.rels" ContentType="application/vnd.openxmlformats-package.relationships+xml"/>
  <Override PartName="/ppt/slideLayouts/_rels/slideLayout21.xml.rels" ContentType="application/vnd.openxmlformats-package.relationships+xml"/>
  <Override PartName="/ppt/slideLayouts/_rels/slideLayout53.xml.rels" ContentType="application/vnd.openxmlformats-package.relationships+xml"/>
  <Override PartName="/ppt/slideLayouts/_rels/slideLayout7.xml.rels" ContentType="application/vnd.openxmlformats-package.relationships+xml"/>
  <Override PartName="/ppt/slideLayouts/_rels/slideLayout20.xml.rels" ContentType="application/vnd.openxmlformats-package.relationships+xml"/>
  <Override PartName="/ppt/slideLayouts/_rels/slideLayout52.xml.rels" ContentType="application/vnd.openxmlformats-package.relationships+xml"/>
  <Override PartName="/ppt/slideLayouts/_rels/slideLayout51.xml.rels" ContentType="application/vnd.openxmlformats-package.relationships+xml"/>
  <Override PartName="/ppt/slideLayouts/_rels/slideLayout5.xml.rels" ContentType="application/vnd.openxmlformats-package.relationships+xml"/>
  <Override PartName="/ppt/slideLayouts/_rels/slideLayout50.xml.rels" ContentType="application/vnd.openxmlformats-package.relationships+xml"/>
  <Override PartName="/ppt/slideLayouts/_rels/slideLayout11.xml.rels" ContentType="application/vnd.openxmlformats-package.relationships+xml"/>
  <Override PartName="/ppt/slideLayouts/_rels/slideLayout43.xml.rels" ContentType="application/vnd.openxmlformats-package.relationships+xml"/>
  <Override PartName="/ppt/slideLayouts/_rels/slideLayout10.xml.rels" ContentType="application/vnd.openxmlformats-package.relationships+xml"/>
  <Override PartName="/ppt/slideLayouts/_rels/slideLayout42.xml.rels" ContentType="application/vnd.openxmlformats-package.relationships+xml"/>
  <Override PartName="/ppt/slideLayouts/_rels/slideLayout41.xml.rels" ContentType="application/vnd.openxmlformats-package.relationships+xml"/>
  <Override PartName="/ppt/slideLayouts/_rels/slideLayout40.xml.rels" ContentType="application/vnd.openxmlformats-package.relationships+xml"/>
  <Override PartName="/ppt/slideLayouts/_rels/slideLayout34.xml.rels" ContentType="application/vnd.openxmlformats-package.relationships+xml"/>
  <Override PartName="/ppt/slideLayouts/_rels/slideLayout33.xml.rels" ContentType="application/vnd.openxmlformats-package.relationships+xml"/>
  <Override PartName="/ppt/slideLayouts/_rels/slideLayout32.xml.rels" ContentType="application/vnd.openxmlformats-package.relationships+xml"/>
  <Override PartName="/ppt/slideLayouts/_rels/slideLayout31.xml.rels" ContentType="application/vnd.openxmlformats-package.relationships+xml"/>
  <Override PartName="/ppt/slideLayouts/_rels/slideLayout30.xml.rels" ContentType="application/vnd.openxmlformats-package.relationships+xml"/>
  <Override PartName="/ppt/slideLayouts/_rels/slideLayout28.xml.rels" ContentType="application/vnd.openxmlformats-package.relationships+xml"/>
  <Override PartName="/ppt/slideLayouts/_rels/slideLayout54.xml.rels" ContentType="application/vnd.openxmlformats-package.relationships+xml"/>
  <Override PartName="/ppt/slideLayouts/_rels/slideLayout22.xml.rels" ContentType="application/vnd.openxmlformats-package.relationships+xml"/>
  <Override PartName="/ppt/slideLayouts/_rels/slideLayout9.xml.rels" ContentType="application/vnd.openxmlformats-package.relationships+xml"/>
  <Override PartName="/ppt/slideLayouts/_rels/slideLayout27.xml.rels" ContentType="application/vnd.openxmlformats-package.relationships+xml"/>
  <Override PartName="/ppt/slideLayouts/_rels/slideLayout49.xml.rels" ContentType="application/vnd.openxmlformats-package.relationships+xml"/>
  <Override PartName="/ppt/slideLayouts/_rels/slideLayout56.xml.rels" ContentType="application/vnd.openxmlformats-package.relationships+xml"/>
  <Override PartName="/ppt/slideLayouts/_rels/slideLayout24.xml.rels" ContentType="application/vnd.openxmlformats-package.relationships+xml"/>
  <Override PartName="/ppt/slideLayouts/_rels/slideLayout48.xml.rels" ContentType="application/vnd.openxmlformats-package.relationships+xml"/>
  <Override PartName="/ppt/slideLayouts/_rels/slideLayout55.xml.rels" ContentType="application/vnd.openxmlformats-package.relationships+xml"/>
  <Override PartName="/ppt/slideLayouts/_rels/slideLayout23.xml.rels" ContentType="application/vnd.openxmlformats-package.relationships+xml"/>
  <Override PartName="/ppt/slideLayouts/_rels/slideLayout47.xml.rels" ContentType="application/vnd.openxmlformats-package.relationships+xml"/>
  <Override PartName="/ppt/slideLayouts/_rels/slideLayout4.xml.rels" ContentType="application/vnd.openxmlformats-package.relationships+xml"/>
  <Override PartName="/ppt/slideLayouts/_rels/slideLayout46.xml.rels" ContentType="application/vnd.openxmlformats-package.relationships+xml"/>
  <Override PartName="/ppt/slideLayouts/_rels/slideLayout3.xml.rels" ContentType="application/vnd.openxmlformats-package.relationships+xml"/>
  <Override PartName="/ppt/slideLayouts/_rels/slideLayout13.xml.rels" ContentType="application/vnd.openxmlformats-package.relationships+xml"/>
  <Override PartName="/ppt/slideLayouts/_rels/slideLayout45.xml.rels" ContentType="application/vnd.openxmlformats-package.relationships+xml"/>
  <Override PartName="/ppt/slideLayouts/_rels/slideLayout2.xml.rels" ContentType="application/vnd.openxmlformats-package.relationships+xml"/>
  <Override PartName="/ppt/slideLayouts/_rels/slideLayout19.xml.rels" ContentType="application/vnd.openxmlformats-package.relationships+xml"/>
  <Override PartName="/ppt/slideLayouts/_rels/slideLayout18.xml.rels" ContentType="application/vnd.openxmlformats-package.relationships+xml"/>
  <Override PartName="/ppt/slideLayouts/_rels/slideLayout16.xml.rels" ContentType="application/vnd.openxmlformats-package.relationships+xml"/>
  <Override PartName="/ppt/slideLayouts/_rels/slideLayout15.xml.rels" ContentType="application/vnd.openxmlformats-package.relationships+xml"/>
  <Override PartName="/ppt/slideLayouts/_rels/slideLayout29.xml.rels" ContentType="application/vnd.openxmlformats-package.relationships+xml"/>
  <Override PartName="/ppt/slideLayouts/_rels/slideLayout1.xml.rels" ContentType="application/vnd.openxmlformats-package.relationships+xml"/>
  <Override PartName="/ppt/slideLayouts/_rels/slideLayout39.xml.rels" ContentType="application/vnd.openxmlformats-package.relationships+xml"/>
  <Override PartName="/ppt/slideLayouts/_rels/slideLayout14.xml.rels" ContentType="application/vnd.openxmlformats-package.relationships+xml"/>
  <Override PartName="/ppt/slideLayouts/_rels/slideLayout38.xml.rels" ContentType="application/vnd.openxmlformats-package.relationships+xml"/>
  <Override PartName="/ppt/slideLayouts/_rels/slideLayout6.xml.rels" ContentType="application/vnd.openxmlformats-package.relationships+xml"/>
  <Override PartName="/ppt/slideLayouts/_rels/slideLayout37.xml.rels" ContentType="application/vnd.openxmlformats-package.relationships+xml"/>
  <Override PartName="/ppt/slideLayouts/_rels/slideLayout44.xml.rels" ContentType="application/vnd.openxmlformats-package.relationships+xml"/>
  <Override PartName="/ppt/slideLayouts/_rels/slideLayout12.xml.rels" ContentType="application/vnd.openxmlformats-package.relationships+xml"/>
  <Override PartName="/ppt/slideLayouts/_rels/slideLayout58.xml.rels" ContentType="application/vnd.openxmlformats-package.relationships+xml"/>
  <Override PartName="/ppt/slideLayouts/_rels/slideLayout26.xml.rels" ContentType="application/vnd.openxmlformats-package.relationships+xml"/>
  <Override PartName="/ppt/slideLayouts/_rels/slideLayout36.xml.rels" ContentType="application/vnd.openxmlformats-package.relationships+xml"/>
  <Override PartName="/ppt/slideLayouts/_rels/slideLayout57.xml.rels" ContentType="application/vnd.openxmlformats-package.relationships+xml"/>
  <Override PartName="/ppt/slideLayouts/_rels/slideLayout25.xml.rels" ContentType="application/vnd.openxmlformats-package.relationships+xml"/>
  <Override PartName="/ppt/slideLayouts/_rels/slideLayout35.xml.rels" ContentType="application/vnd.openxmlformats-package.relationships+xml"/>
  <Override PartName="/ppt/slideLayouts/_rels/slideLayout17.xml.rels" ContentType="application/vnd.openxmlformats-package.relationships+xml"/>
  <Override PartName="/ppt/slideLayouts/slideLayout50.xml" ContentType="application/vnd.openxmlformats-officedocument.presentationml.slideLayout+xml"/>
  <Override PartName="/ppt/slideLayouts/slideLayout25.xml" ContentType="application/vnd.openxmlformats-officedocument.presentationml.slideLayout+xml"/>
  <Override PartName="/ppt/slideLayouts/slideLayout6.xml" ContentType="application/vnd.openxmlformats-officedocument.presentationml.slideLayout+xml"/>
  <Override PartName="/ppt/slideLayouts/slideLayout24.xml" ContentType="application/vnd.openxmlformats-officedocument.presentationml.slideLayout+xml"/>
  <Override PartName="/ppt/slideLayouts/slideLayout5.xml" ContentType="application/vnd.openxmlformats-officedocument.presentationml.slideLayout+xml"/>
  <Override PartName="/ppt/slideLayouts/slideLayout23.xml" ContentType="application/vnd.openxmlformats-officedocument.presentationml.slideLayout+xml"/>
  <Override PartName="/ppt/slideLayouts/slideLayout4.xml" ContentType="application/vnd.openxmlformats-officedocument.presentationml.slideLayout+xml"/>
  <Override PartName="/ppt/slideLayouts/slideLayout22.xml" ContentType="application/vnd.openxmlformats-officedocument.presentationml.slideLayout+xml"/>
  <Override PartName="/ppt/slideLayouts/slideLayout3.xml" ContentType="application/vnd.openxmlformats-officedocument.presentationml.slideLayout+xml"/>
  <Override PartName="/ppt/slideLayouts/slideLayout42.xml" ContentType="application/vnd.openxmlformats-officedocument.presentationml.slideLayout+xml"/>
  <Override PartName="/ppt/slideLayouts/slideLayout17.xml" ContentType="application/vnd.openxmlformats-officedocument.presentationml.slideLayout+xml"/>
  <Override PartName="/ppt/slideLayouts/slideLayout41.xml" ContentType="application/vnd.openxmlformats-officedocument.presentationml.slideLayout+xml"/>
  <Override PartName="/ppt/slideLayouts/slideLayout16.xml" ContentType="application/vnd.openxmlformats-officedocument.presentationml.slideLayout+xml"/>
  <Override PartName="/ppt/media/image309.png" ContentType="image/png"/>
  <Override PartName="/ppt/media/image307.png" ContentType="image/png"/>
  <Override PartName="/ppt/media/image304.jpeg" ContentType="image/jpeg"/>
  <Override PartName="/ppt/media/image299.png" ContentType="image/png"/>
  <Override PartName="/ppt/media/image298.png" ContentType="image/png"/>
  <Override PartName="/ppt/media/image296.png" ContentType="image/png"/>
  <Override PartName="/ppt/media/image288.jpeg" ContentType="image/jpeg"/>
  <Override PartName="/ppt/media/image287.jpeg" ContentType="image/jpeg"/>
  <Override PartName="/ppt/media/image286.jpeg" ContentType="image/jpeg"/>
  <Override PartName="/ppt/media/image285.png" ContentType="image/png"/>
  <Override PartName="/ppt/media/image284.jpeg" ContentType="image/jpeg"/>
  <Override PartName="/ppt/media/image283.jpeg" ContentType="image/jpeg"/>
  <Override PartName="/ppt/media/image275.png" ContentType="image/png"/>
  <Override PartName="/ppt/media/image274.png" ContentType="image/png"/>
  <Override PartName="/ppt/media/image273.png" ContentType="image/png"/>
  <Override PartName="/ppt/media/image271.png" ContentType="image/png"/>
  <Override PartName="/ppt/media/image269.png" ContentType="image/png"/>
  <Override PartName="/ppt/media/image268.png" ContentType="image/png"/>
  <Override PartName="/ppt/media/image267.png" ContentType="image/png"/>
  <Override PartName="/ppt/media/image266.png" ContentType="image/png"/>
  <Override PartName="/ppt/media/image262.jpeg" ContentType="image/jpeg"/>
  <Override PartName="/ppt/media/image259.jpeg" ContentType="image/jpeg"/>
  <Override PartName="/ppt/media/image258.jpeg" ContentType="image/jpeg"/>
  <Override PartName="/ppt/media/image257.jpeg" ContentType="image/jpeg"/>
  <Override PartName="/ppt/media/image256.jpeg" ContentType="image/jpeg"/>
  <Override PartName="/ppt/media/image255.jpeg" ContentType="image/jpeg"/>
  <Override PartName="/ppt/media/image254.jpeg" ContentType="image/jpeg"/>
  <Override PartName="/ppt/media/image253.png" ContentType="image/png"/>
  <Override PartName="/ppt/media/image297.png" ContentType="image/png"/>
  <Override PartName="/ppt/media/image252.jpeg" ContentType="image/jpeg"/>
  <Override PartName="/ppt/media/image251.png" ContentType="image/png"/>
  <Override PartName="/ppt/media/image250.jpeg" ContentType="image/jpeg"/>
  <Override PartName="/ppt/media/image248.jpeg" ContentType="image/jpeg"/>
  <Override PartName="/ppt/media/image247.jpeg" ContentType="image/jpeg"/>
  <Override PartName="/ppt/media/image246.png" ContentType="image/png"/>
  <Override PartName="/ppt/media/image245.png" ContentType="image/png"/>
  <Override PartName="/ppt/media/image244.png" ContentType="image/png"/>
  <Override PartName="/ppt/media/image243.png" ContentType="image/png"/>
  <Override PartName="/ppt/media/image242.jpeg" ContentType="image/jpeg"/>
  <Override PartName="/ppt/media/image241.jpeg" ContentType="image/jpeg"/>
  <Override PartName="/ppt/media/image240.jpeg" ContentType="image/jpeg"/>
  <Override PartName="/ppt/media/image238.png" ContentType="image/png"/>
  <Override PartName="/ppt/media/image237.png" ContentType="image/png"/>
  <Override PartName="/ppt/media/image236.png" ContentType="image/png"/>
  <Override PartName="/ppt/media/image235.png" ContentType="image/png"/>
  <Override PartName="/ppt/media/image234.png" ContentType="image/png"/>
  <Override PartName="/ppt/media/image233.jpeg" ContentType="image/jpeg"/>
  <Override PartName="/ppt/media/image232.png" ContentType="image/png"/>
  <Override PartName="/ppt/media/image231.png" ContentType="image/png"/>
  <Override PartName="/ppt/media/image230.png" ContentType="image/png"/>
  <Override PartName="/ppt/media/image229.png" ContentType="image/png"/>
  <Override PartName="/ppt/media/image228.png" ContentType="image/png"/>
  <Override PartName="/ppt/media/image227.png" ContentType="image/png"/>
  <Override PartName="/ppt/media/image226.png" ContentType="image/png"/>
  <Override PartName="/ppt/media/image225.png" ContentType="image/png"/>
  <Override PartName="/ppt/media/image224.png" ContentType="image/png"/>
  <Override PartName="/ppt/media/image223.png" ContentType="image/png"/>
  <Override PartName="/ppt/media/image222.png" ContentType="image/png"/>
  <Override PartName="/ppt/media/image221.png" ContentType="image/png"/>
  <Override PartName="/ppt/media/image220.png" ContentType="image/png"/>
  <Override PartName="/ppt/media/image219.png" ContentType="image/png"/>
  <Override PartName="/ppt/media/image218.png" ContentType="image/png"/>
  <Override PartName="/ppt/media/image217.png" ContentType="image/png"/>
  <Override PartName="/ppt/media/image216.png" ContentType="image/png"/>
  <Override PartName="/ppt/media/image215.png" ContentType="image/png"/>
  <Override PartName="/ppt/media/image214.png" ContentType="image/png"/>
  <Override PartName="/ppt/media/image213.png" ContentType="image/png"/>
  <Override PartName="/ppt/media/image212.png" ContentType="image/png"/>
  <Override PartName="/ppt/media/image211.png" ContentType="image/png"/>
  <Override PartName="/ppt/media/image210.png" ContentType="image/png"/>
  <Override PartName="/ppt/media/image209.png" ContentType="image/png"/>
  <Override PartName="/ppt/media/image249.jpeg" ContentType="image/jpeg"/>
  <Override PartName="/ppt/media/image208.png" ContentType="image/png"/>
  <Override PartName="/ppt/media/image207.png" ContentType="image/png"/>
  <Override PartName="/ppt/media/image206.png" ContentType="image/png"/>
  <Override PartName="/ppt/media/image205.png" ContentType="image/png"/>
  <Override PartName="/ppt/media/image204.png" ContentType="image/png"/>
  <Override PartName="/ppt/media/image203.png" ContentType="image/png"/>
  <Override PartName="/ppt/media/image202.png" ContentType="image/png"/>
  <Override PartName="/ppt/media/image201.png" ContentType="image/png"/>
  <Override PartName="/ppt/media/image200.jpeg" ContentType="image/jpeg"/>
  <Override PartName="/ppt/media/image199.png" ContentType="image/png"/>
  <Override PartName="/ppt/media/image198.png" ContentType="image/png"/>
  <Override PartName="/ppt/media/image197.png" ContentType="image/png"/>
  <Override PartName="/ppt/media/image196.png" ContentType="image/png"/>
  <Override PartName="/ppt/media/image195.png" ContentType="image/png"/>
  <Override PartName="/ppt/media/image194.png" ContentType="image/png"/>
  <Override PartName="/ppt/media/image193.png" ContentType="image/png"/>
  <Override PartName="/ppt/media/image192.png" ContentType="image/png"/>
  <Override PartName="/ppt/media/image191.png" ContentType="image/png"/>
  <Override PartName="/ppt/media/image282.jpeg" ContentType="image/jpeg"/>
  <Override PartName="/ppt/media/image190.png" ContentType="image/png"/>
  <Override PartName="/ppt/media/image187.png" ContentType="image/png"/>
  <Override PartName="/ppt/media/image186.png" ContentType="image/png"/>
  <Override PartName="/ppt/media/image185.png" ContentType="image/png"/>
  <Override PartName="/ppt/media/image184.png" ContentType="image/png"/>
  <Override PartName="/ppt/media/image183.png" ContentType="image/png"/>
  <Override PartName="/ppt/media/image181.png" ContentType="image/png"/>
  <Override PartName="/ppt/media/image281.jpeg" ContentType="image/jpeg"/>
  <Override PartName="/ppt/media/image180.png" ContentType="image/png"/>
  <Override PartName="/ppt/media/image305.jpeg" ContentType="image/jpeg"/>
  <Override PartName="/ppt/media/image177.jpeg" ContentType="image/jpeg"/>
  <Override PartName="/ppt/media/image303.png" ContentType="image/png"/>
  <Override PartName="/ppt/media/image176.png" ContentType="image/png"/>
  <Override PartName="/ppt/media/image302.png" ContentType="image/png"/>
  <Override PartName="/ppt/media/image175.png" ContentType="image/png"/>
  <Override PartName="/ppt/media/image301.png" ContentType="image/png"/>
  <Override PartName="/ppt/media/image174.png" ContentType="image/png"/>
  <Override PartName="/ppt/media/image300.png" ContentType="image/png"/>
  <Override PartName="/ppt/media/image173.png" ContentType="image/png"/>
  <Override PartName="/ppt/media/image171.png" ContentType="image/png"/>
  <Override PartName="/ppt/media/image280.jpeg" ContentType="image/jpeg"/>
  <Override PartName="/ppt/media/image170.png" ContentType="image/png"/>
  <Override PartName="/ppt/media/image167.png" ContentType="image/png"/>
  <Override PartName="/ppt/media/image166.png" ContentType="image/png"/>
  <Override PartName="/ppt/media/image165.png" ContentType="image/png"/>
  <Override PartName="/ppt/media/image164.png" ContentType="image/png"/>
  <Override PartName="/ppt/media/image163.png" ContentType="image/png"/>
  <Override PartName="/ppt/media/image162.png" ContentType="image/png"/>
  <Override PartName="/ppt/media/image161.png" ContentType="image/png"/>
  <Override PartName="/ppt/media/image160.png" ContentType="image/png"/>
  <Override PartName="/ppt/media/image157.png" ContentType="image/png"/>
  <Override PartName="/ppt/media/image99.png" ContentType="image/png"/>
  <Override PartName="/ppt/media/image156.png" ContentType="image/png"/>
  <Override PartName="/ppt/media/image98.png" ContentType="image/png"/>
  <Override PartName="/ppt/media/image155.png" ContentType="image/png"/>
  <Override PartName="/ppt/media/image97.png" ContentType="image/png"/>
  <Override PartName="/ppt/media/image154.png" ContentType="image/png"/>
  <Override PartName="/ppt/media/image96.png" ContentType="image/png"/>
  <Override PartName="/ppt/media/image153.png" ContentType="image/png"/>
  <Override PartName="/ppt/media/image95.png" ContentType="image/png"/>
  <Override PartName="/ppt/media/image152.png" ContentType="image/png"/>
  <Override PartName="/ppt/media/image94.png" ContentType="image/png"/>
  <Override PartName="/ppt/media/image151.png" ContentType="image/png"/>
  <Override PartName="/ppt/media/image93.png" ContentType="image/png"/>
  <Override PartName="/ppt/media/image150.png" ContentType="image/png"/>
  <Override PartName="/ppt/media/image88.png" ContentType="image/png"/>
  <Override PartName="/ppt/media/image145.png" ContentType="image/png"/>
  <Override PartName="/ppt/media/image87.png" ContentType="image/png"/>
  <Override PartName="/ppt/media/image144.png" ContentType="image/png"/>
  <Override PartName="/ppt/media/image86.png" ContentType="image/png"/>
  <Override PartName="/ppt/media/image143.png" ContentType="image/png"/>
  <Override PartName="/ppt/media/image85.png" ContentType="image/png"/>
  <Override PartName="/ppt/media/image142.png" ContentType="image/png"/>
  <Override PartName="/ppt/media/image84.png" ContentType="image/png"/>
  <Override PartName="/ppt/media/image141.png" ContentType="image/png"/>
  <Override PartName="/ppt/media/image83.png" ContentType="image/png"/>
  <Override PartName="/ppt/media/image140.png" ContentType="image/png"/>
  <Override PartName="/ppt/media/image78.png" ContentType="image/png"/>
  <Override PartName="/ppt/media/image135.png" ContentType="image/png"/>
  <Override PartName="/ppt/media/image77.png" ContentType="image/png"/>
  <Override PartName="/ppt/media/image134.png" ContentType="image/png"/>
  <Override PartName="/ppt/media/image76.png" ContentType="image/png"/>
  <Override PartName="/ppt/media/image133.png" ContentType="image/png"/>
  <Override PartName="/ppt/media/image75.png" ContentType="image/png"/>
  <Override PartName="/ppt/media/image132.png" ContentType="image/png"/>
  <Override PartName="/ppt/media/image189.png" ContentType="image/png"/>
  <Override PartName="/ppt/media/image74.png" ContentType="image/png"/>
  <Override PartName="/ppt/media/image131.png" ContentType="image/png"/>
  <Override PartName="/ppt/media/image188.png" ContentType="image/png"/>
  <Override PartName="/ppt/media/image73.png" ContentType="image/png"/>
  <Override PartName="/ppt/media/image130.png" ContentType="image/png"/>
  <Override PartName="/ppt/media/image68.png" ContentType="image/png"/>
  <Override PartName="/ppt/media/image125.png" ContentType="image/png"/>
  <Override PartName="/ppt/media/image67.png" ContentType="image/png"/>
  <Override PartName="/ppt/media/image124.png" ContentType="image/png"/>
  <Override PartName="/ppt/media/image66.png" ContentType="image/png"/>
  <Override PartName="/ppt/media/image123.png" ContentType="image/png"/>
  <Override PartName="/ppt/media/image65.png" ContentType="image/png"/>
  <Override PartName="/ppt/media/image122.png" ContentType="image/png"/>
  <Override PartName="/ppt/media/image306.png" ContentType="image/png"/>
  <Override PartName="/ppt/media/image179.png" ContentType="image/png"/>
  <Override PartName="/ppt/media/image64.png" ContentType="image/png"/>
  <Override PartName="/ppt/media/image121.png" ContentType="image/png"/>
  <Override PartName="/ppt/media/image178.png" ContentType="image/png"/>
  <Override PartName="/ppt/media/image63.png" ContentType="image/png"/>
  <Override PartName="/ppt/media/image120.png" ContentType="image/png"/>
  <Override PartName="/ppt/media/image118.png" ContentType="image/png"/>
  <Override PartName="/ppt/media/image59.png" ContentType="image/png"/>
  <Override PartName="/ppt/media/image116.png" ContentType="image/png"/>
  <Override PartName="/ppt/media/image58.png" ContentType="image/png"/>
  <Override PartName="/ppt/media/image115.png" ContentType="image/png"/>
  <Override PartName="/ppt/media/image57.png" ContentType="image/png"/>
  <Override PartName="/ppt/media/image9.png" ContentType="image/png"/>
  <Override PartName="/ppt/media/image114.png" ContentType="image/png"/>
  <Override PartName="/ppt/media/image158.jpeg" ContentType="image/jpeg"/>
  <Override PartName="/ppt/media/image56.png" ContentType="image/png"/>
  <Override PartName="/ppt/media/image8.png" ContentType="image/png"/>
  <Override PartName="/ppt/media/image113.png" ContentType="image/png"/>
  <Override PartName="/ppt/media/image55.png" ContentType="image/png"/>
  <Override PartName="/ppt/media/image7.png" ContentType="image/png"/>
  <Override PartName="/ppt/media/image112.png" ContentType="image/png"/>
  <Override PartName="/ppt/media/image169.png" ContentType="image/png"/>
  <Override PartName="/ppt/media/image51.jpeg" ContentType="image/jpeg"/>
  <Override PartName="/ppt/media/image54.png" ContentType="image/png"/>
  <Override PartName="/ppt/media/image6.png" ContentType="image/png"/>
  <Override PartName="/ppt/media/image111.png" ContentType="image/png"/>
  <Override PartName="/ppt/media/image168.png" ContentType="image/png"/>
  <Override PartName="/ppt/media/image53.png" ContentType="image/png"/>
  <Override PartName="/ppt/media/image5.png" ContentType="image/png"/>
  <Override PartName="/ppt/media/image110.png" ContentType="image/png"/>
  <Override PartName="/ppt/media/image293.png" ContentType="image/png"/>
  <Override PartName="/ppt/media/image107.png" ContentType="image/png"/>
  <Override PartName="/ppt/media/image292.png" ContentType="image/png"/>
  <Override PartName="/ppt/media/image106.png" ContentType="image/png"/>
  <Override PartName="/ppt/media/image291.png" ContentType="image/png"/>
  <Override PartName="/ppt/media/image105.png" ContentType="image/png"/>
  <Override PartName="/ppt/media/image290.png" ContentType="image/png"/>
  <Override PartName="/ppt/media/image104.png" ContentType="image/png"/>
  <Override PartName="/ppt/media/image46.png" ContentType="image/png"/>
  <Override PartName="/ppt/media/image103.png" ContentType="image/png"/>
  <Override PartName="/ppt/media/image102.png" ContentType="image/png"/>
  <Override PartName="/ppt/media/image159.png" ContentType="image/png"/>
  <Override PartName="/ppt/media/image279.jpeg" ContentType="image/jpeg"/>
  <Override PartName="/ppt/media/image50.jpeg" ContentType="image/jpeg"/>
  <Override PartName="/ppt/media/image101.png" ContentType="image/png"/>
  <Override PartName="/ppt/media/image43.png" ContentType="image/png"/>
  <Override PartName="/ppt/media/image100.png" ContentType="image/png"/>
  <Override PartName="/ppt/media/image12.png" ContentType="image/png"/>
  <Override PartName="/ppt/media/image62.jpeg" ContentType="image/jpeg"/>
  <Override PartName="/ppt/media/image30.png" ContentType="image/png"/>
  <Override PartName="/ppt/media/image139.png" ContentType="image/png"/>
  <Override PartName="/ppt/media/image138.png" ContentType="image/png"/>
  <Override PartName="/ppt/media/image82.png" ContentType="image/png"/>
  <Override PartName="/ppt/media/image137.png" ContentType="image/png"/>
  <Override PartName="/ppt/media/image81.png" ContentType="image/png"/>
  <Override PartName="/ppt/media/image20.png" ContentType="image/png"/>
  <Override PartName="/ppt/media/image289.jpeg" ContentType="image/jpeg"/>
  <Override PartName="/ppt/media/image60.jpeg" ContentType="image/jpeg"/>
  <Override PartName="/ppt/media/image129.png" ContentType="image/png"/>
  <Override PartName="/ppt/media/image128.png" ContentType="image/png"/>
  <Override PartName="/ppt/media/image72.png" ContentType="image/png"/>
  <Override PartName="/ppt/media/image127.png" ContentType="image/png"/>
  <Override PartName="/ppt/media/image71.png" ContentType="image/png"/>
  <Override PartName="/ppt/media/image69.png" ContentType="image/png"/>
  <Override PartName="/ppt/media/image126.png" ContentType="image/png"/>
  <Override PartName="/ppt/media/image263.jpeg" ContentType="image/jpeg"/>
  <Override PartName="/ppt/media/image70.png" ContentType="image/png"/>
  <Override PartName="/ppt/media/image10.png" ContentType="image/png"/>
  <Override PartName="/ppt/media/image52.png" ContentType="image/png"/>
  <Override PartName="/ppt/media/image4.png" ContentType="image/png"/>
  <Override PartName="/ppt/media/image3.png" ContentType="image/png"/>
  <Override PartName="/ppt/media/image261.jpeg" ContentType="image/jpeg"/>
  <Override PartName="/ppt/media/image2.png" ContentType="image/png"/>
  <Override PartName="/ppt/media/image119.png" ContentType="image/png"/>
  <Override PartName="/ppt/media/image1.png" ContentType="image/png"/>
  <Override PartName="/ppt/media/image117.png" ContentType="image/png"/>
  <Override PartName="/ppt/media/image61.png" ContentType="image/png"/>
  <Override PartName="/ppt/media/image295.png" ContentType="image/png"/>
  <Override PartName="/ppt/media/image109.png" ContentType="image/png"/>
  <Override PartName="/ppt/media/image45.jpeg" ContentType="image/jpeg"/>
  <Override PartName="/ppt/media/image39.png" ContentType="image/png"/>
  <Override PartName="/ppt/media/image44.jpeg" ContentType="image/jpeg"/>
  <Override PartName="/ppt/media/image38.png" ContentType="image/png"/>
  <Override PartName="/ppt/media/image308.jpeg" ContentType="image/jpeg"/>
  <Override PartName="/ppt/media/image37.png" ContentType="image/png"/>
  <Override PartName="/ppt/media/image36.png" ContentType="image/png"/>
  <Override PartName="/ppt/media/image35.png" ContentType="image/png"/>
  <Override PartName="/ppt/media/image278.jpeg" ContentType="image/jpeg"/>
  <Override PartName="/ppt/media/image34.png" ContentType="image/png"/>
  <Override PartName="/ppt/media/image33.png" ContentType="image/png"/>
  <Override PartName="/ppt/media/image79.png" ContentType="image/png"/>
  <Override PartName="/ppt/media/image136.png" ContentType="image/png"/>
  <Override PartName="/ppt/media/image264.jpeg" ContentType="image/jpeg"/>
  <Override PartName="/ppt/media/image80.png" ContentType="image/png"/>
  <Override PartName="/ppt/media/image172.png" ContentType="image/png"/>
  <Override PartName="/ppt/media/image11.png" ContentType="image/png"/>
  <Override PartName="/ppt/media/image47.jpeg" ContentType="image/jpeg"/>
  <Override PartName="/ppt/media/image32.png" ContentType="image/png"/>
  <Override PartName="/ppt/media/image294.png" ContentType="image/png"/>
  <Override PartName="/ppt/media/image239.jpeg" ContentType="image/jpeg"/>
  <Override PartName="/ppt/media/image108.png" ContentType="image/png"/>
  <Override PartName="/ppt/media/image146.png" ContentType="image/png"/>
  <Override PartName="/ppt/media/image89.png" ContentType="image/png"/>
  <Override PartName="/ppt/media/image31.png" ContentType="image/png"/>
  <Override PartName="/ppt/media/image49.jpeg" ContentType="image/jpeg"/>
  <Override PartName="/ppt/media/image23.png" ContentType="image/png"/>
  <Override PartName="/ppt/media/image22.png" ContentType="image/png"/>
  <Override PartName="/ppt/media/image42.png" ContentType="image/png"/>
  <Override PartName="/ppt/media/image21.png" ContentType="image/png"/>
  <Override PartName="/ppt/media/image48.jpeg" ContentType="image/jpeg"/>
  <Override PartName="/ppt/media/image19.png" ContentType="image/png"/>
  <Override PartName="/ppt/media/image149.png" ContentType="image/png"/>
  <Override PartName="/ppt/media/image18.png" ContentType="image/png"/>
  <Override PartName="/ppt/media/image276.jpeg" ContentType="image/jpeg"/>
  <Override PartName="/ppt/media/image14.png" ContentType="image/png"/>
  <Override PartName="/ppt/media/image13.png" ContentType="image/png"/>
  <Override PartName="/ppt/media/image272.png" ContentType="image/png"/>
  <Override PartName="/ppt/media/image29.png" ContentType="image/png"/>
  <Override PartName="/ppt/media/image270.png" ContentType="image/png"/>
  <Override PartName="/ppt/media/image27.png" ContentType="image/png"/>
  <Override PartName="/ppt/media/image265.jpeg" ContentType="image/jpeg"/>
  <Override PartName="/ppt/media/image90.png" ContentType="image/png"/>
  <Override PartName="/ppt/media/image15.png" ContentType="image/png"/>
  <Override PartName="/ppt/media/image182.png" ContentType="image/png"/>
  <Override PartName="/ppt/media/image148.png" ContentType="image/png"/>
  <Override PartName="/ppt/media/image92.png" ContentType="image/png"/>
  <Override PartName="/ppt/media/image17.png" ContentType="image/png"/>
  <Override PartName="/ppt/media/image26.png" ContentType="image/png"/>
  <Override PartName="/ppt/media/image41.png" ContentType="image/png"/>
  <Override PartName="/ppt/media/image147.png" ContentType="image/png"/>
  <Override PartName="/ppt/media/image91.png" ContentType="image/png"/>
  <Override PartName="/ppt/media/image16.png" ContentType="image/png"/>
  <Override PartName="/ppt/media/image25.png" ContentType="image/png"/>
  <Override PartName="/ppt/media/image28.jpeg" ContentType="image/jpeg"/>
  <Override PartName="/ppt/media/image260.jpeg" ContentType="image/jpeg"/>
  <Override PartName="/ppt/media/image40.png" ContentType="image/png"/>
  <Override PartName="/ppt/media/image277.jpeg" ContentType="image/jpeg"/>
  <Override PartName="/ppt/media/image24.png" ContentType="image/png"/>
  <Override PartName="/ppt/theme/theme5.xml" ContentType="application/vnd.openxmlformats-officedocument.theme+xml"/>
  <Override PartName="/ppt/theme/theme4.xml" ContentType="application/vnd.openxmlformats-officedocument.theme+xml"/>
  <Override PartName="/ppt/theme/theme3.xml" ContentType="application/vnd.openxmlformats-officedocument.theme+xml"/>
  <Override PartName="/ppt/theme/theme2.xml" ContentType="application/vnd.openxmlformats-officedocument.theme+xml"/>
  <Override PartName="/ppt/theme/theme1.xml" ContentType="application/vnd.openxmlformats-officedocument.theme+xml"/>
  <Override PartName="/ppt/slideMasters/_rels/slideMaster5.xml.rels" ContentType="application/vnd.openxmlformats-package.relationships+xml"/>
  <Override PartName="/ppt/slideMasters/_rels/slideMaster4.xml.rels" ContentType="application/vnd.openxmlformats-package.relationships+xml"/>
  <Override PartName="/ppt/slideMasters/_rels/slideMaster3.xml.rels" ContentType="application/vnd.openxmlformats-package.relationships+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5.xml" ContentType="application/vnd.openxmlformats-officedocument.presentationml.slideMaster+xml"/>
  <Override PartName="/ppt/slideMasters/slideMaster4.xml" ContentType="application/vnd.openxmlformats-officedocument.presentationml.slideMaster+xml"/>
  <Override PartName="/ppt/slideMasters/slideMaster3.xml" ContentType="application/vnd.openxmlformats-officedocument.presentationml.slideMaster+xml"/>
  <Override PartName="/ppt/slideMasters/slideMaster2.xml" ContentType="application/vnd.openxmlformats-officedocument.presentationml.slideMaster+xml"/>
  <Override PartName="/ppt/slideMasters/slideMaster1.xml" ContentType="application/vnd.openxmlformats-officedocument.presentationml.slideMaster+xml"/>
  <Override PartName="/ppt/presentation.xml" ContentType="application/vnd.openxmlformats-officedocument.presentationml.presentation.main+xml"/>
  <Override PartName="/docProps/custom.xml" ContentType="application/vnd.openxmlformats-officedocument.custom-properties+xml"/>
  <Override PartName="/docProps/app.xml" ContentType="application/vnd.openxmlformats-officedocument.extended-properties+xml"/>
  <Override PartName="/docProps/core.xml" ContentType="application/vnd.openxmlformats-package.core-properties+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p:sldMasterIdLst>
    <p:sldMasterId id="2147483648" r:id="rId2"/>
    <p:sldMasterId id="2147483661" r:id="rId3"/>
    <p:sldMasterId id="2147483674" r:id="rId4"/>
    <p:sldMasterId id="2147483687" r:id="rId5"/>
    <p:sldMasterId id="2147483700" r:id="rId6"/>
  </p:sld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Lst>
  <p:sldSz cx="12192000" cy="6858000"/>
  <p:notesSz cx="7559675" cy="10691812"/>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 Id="rId20" Type="http://schemas.openxmlformats.org/officeDocument/2006/relationships/slide" Target="slides/slide14.xml"/><Relationship Id="rId21" Type="http://schemas.openxmlformats.org/officeDocument/2006/relationships/slide" Target="slides/slide15.xml"/><Relationship Id="rId22" Type="http://schemas.openxmlformats.org/officeDocument/2006/relationships/slide" Target="slides/slide16.xml"/><Relationship Id="rId23" Type="http://schemas.openxmlformats.org/officeDocument/2006/relationships/slide" Target="slides/slide17.xml"/><Relationship Id="rId24" Type="http://schemas.openxmlformats.org/officeDocument/2006/relationships/slide" Target="slides/slide18.xml"/><Relationship Id="rId25" Type="http://schemas.openxmlformats.org/officeDocument/2006/relationships/slide" Target="slides/slide19.xml"/><Relationship Id="rId26" Type="http://schemas.openxmlformats.org/officeDocument/2006/relationships/slide" Target="slides/slide20.xml"/><Relationship Id="rId27" Type="http://schemas.openxmlformats.org/officeDocument/2006/relationships/slide" Target="slides/slide21.xml"/><Relationship Id="rId28" Type="http://schemas.openxmlformats.org/officeDocument/2006/relationships/slide" Target="slides/slide22.xml"/><Relationship Id="rId29" Type="http://schemas.openxmlformats.org/officeDocument/2006/relationships/slide" Target="slides/slide23.xml"/><Relationship Id="rId30" Type="http://schemas.openxmlformats.org/officeDocument/2006/relationships/slide" Target="slides/slide24.xml"/><Relationship Id="rId31" Type="http://schemas.openxmlformats.org/officeDocument/2006/relationships/slide" Target="slides/slide25.xml"/><Relationship Id="rId32" Type="http://schemas.openxmlformats.org/officeDocument/2006/relationships/slide" Target="slides/slide26.xml"/><Relationship Id="rId33" Type="http://schemas.openxmlformats.org/officeDocument/2006/relationships/slide" Target="slides/slide27.xml"/><Relationship Id="rId34" Type="http://schemas.openxmlformats.org/officeDocument/2006/relationships/slide" Target="slides/slide28.xml"/><Relationship Id="rId35" Type="http://schemas.openxmlformats.org/officeDocument/2006/relationships/slide" Target="slides/slide29.xml"/><Relationship Id="rId36" Type="http://schemas.openxmlformats.org/officeDocument/2006/relationships/slide" Target="slides/slide30.xml"/><Relationship Id="rId37" Type="http://schemas.openxmlformats.org/officeDocument/2006/relationships/slide" Target="slides/slide31.xml"/><Relationship Id="rId38" Type="http://schemas.openxmlformats.org/officeDocument/2006/relationships/slide" Target="slides/slide32.xml"/><Relationship Id="rId39" Type="http://schemas.openxmlformats.org/officeDocument/2006/relationships/slide" Target="slides/slide33.xml"/><Relationship Id="rId40" Type="http://schemas.openxmlformats.org/officeDocument/2006/relationships/slide" Target="slides/slide34.xml"/><Relationship Id="rId41" Type="http://schemas.openxmlformats.org/officeDocument/2006/relationships/slide" Target="slides/slide35.xml"/><Relationship Id="rId42" Type="http://schemas.openxmlformats.org/officeDocument/2006/relationships/slide" Target="slides/slide36.xml"/><Relationship Id="rId43" Type="http://schemas.openxmlformats.org/officeDocument/2006/relationships/slide" Target="slides/slide37.xml"/><Relationship Id="rId44" Type="http://schemas.openxmlformats.org/officeDocument/2006/relationships/slide" Target="slides/slide38.xml"/><Relationship Id="rId45" Type="http://schemas.openxmlformats.org/officeDocument/2006/relationships/slide" Target="slides/slide39.xml"/><Relationship Id="rId46" Type="http://schemas.openxmlformats.org/officeDocument/2006/relationships/slide" Target="slides/slide40.xml"/><Relationship Id="rId47" Type="http://schemas.openxmlformats.org/officeDocument/2006/relationships/slide" Target="slides/slide41.xml"/><Relationship Id="rId48" Type="http://schemas.openxmlformats.org/officeDocument/2006/relationships/slide" Target="slides/slide42.xml"/><Relationship Id="rId49" Type="http://schemas.openxmlformats.org/officeDocument/2006/relationships/slide" Target="slides/slide43.xml"/><Relationship Id="rId50" Type="http://schemas.openxmlformats.org/officeDocument/2006/relationships/slide" Target="slides/slide44.xml"/><Relationship Id="rId51" Type="http://schemas.openxmlformats.org/officeDocument/2006/relationships/slide" Target="slides/slide45.xml"/><Relationship Id="rId52" Type="http://schemas.openxmlformats.org/officeDocument/2006/relationships/slide" Target="slides/slide46.xml"/><Relationship Id="rId53" Type="http://schemas.openxmlformats.org/officeDocument/2006/relationships/slide" Target="slides/slide47.xml"/><Relationship Id="rId54" Type="http://schemas.openxmlformats.org/officeDocument/2006/relationships/slide" Target="slides/slide48.xml"/><Relationship Id="rId55" Type="http://schemas.openxmlformats.org/officeDocument/2006/relationships/slide" Target="slides/slide49.xml"/><Relationship Id="rId56" Type="http://schemas.openxmlformats.org/officeDocument/2006/relationships/slide" Target="slides/slide50.xml"/><Relationship Id="rId57" Type="http://schemas.openxmlformats.org/officeDocument/2006/relationships/slide" Target="slides/slide51.xml"/><Relationship Id="rId58" Type="http://schemas.openxmlformats.org/officeDocument/2006/relationships/slide" Target="slides/slide52.xml"/><Relationship Id="rId59" Type="http://schemas.openxmlformats.org/officeDocument/2006/relationships/slide" Target="slides/slide53.xml"/><Relationship Id="rId60" Type="http://schemas.openxmlformats.org/officeDocument/2006/relationships/slide" Target="slides/slide54.xml"/><Relationship Id="rId61" Type="http://schemas.openxmlformats.org/officeDocument/2006/relationships/slide" Target="slides/slide55.xml"/><Relationship Id="rId62" Type="http://schemas.openxmlformats.org/officeDocument/2006/relationships/slide" Target="slides/slide56.xml"/><Relationship Id="rId63" Type="http://schemas.openxmlformats.org/officeDocument/2006/relationships/slide" Target="slides/slide57.xml"/><Relationship Id="rId64" Type="http://schemas.openxmlformats.org/officeDocument/2006/relationships/slide" Target="slides/slide58.xml"/><Relationship Id="rId65" Type="http://schemas.openxmlformats.org/officeDocument/2006/relationships/slide" Target="slides/slide59.xml"/><Relationship Id="rId66" Type="http://schemas.openxmlformats.org/officeDocument/2006/relationships/slide" Target="slides/slide60.xml"/><Relationship Id="rId67" Type="http://schemas.openxmlformats.org/officeDocument/2006/relationships/slide" Target="slides/slide61.xml"/><Relationship Id="rId68" Type="http://schemas.openxmlformats.org/officeDocument/2006/relationships/slide" Target="slides/slide62.xml"/><Relationship Id="rId69" Type="http://schemas.openxmlformats.org/officeDocument/2006/relationships/slide" Target="slides/slide63.xml"/><Relationship Id="rId70" Type="http://schemas.openxmlformats.org/officeDocument/2006/relationships/slide" Target="slides/slide64.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5.png"/>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10.png"/>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4.png"/><Relationship Id="rId3" Type="http://schemas.openxmlformats.org/officeDocument/2006/relationships/image" Target="../media/image15.png"/>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1.png"/><Relationship Id="rId3" Type="http://schemas.openxmlformats.org/officeDocument/2006/relationships/image" Target="../media/image22.png"/>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6.png"/><Relationship Id="rId3" Type="http://schemas.openxmlformats.org/officeDocument/2006/relationships/image" Target="../media/image27.png"/>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609480" y="273600"/>
            <a:ext cx="10972440" cy="1144800"/>
          </a:xfrm>
          <a:prstGeom prst="rect">
            <a:avLst/>
          </a:prstGeom>
        </p:spPr>
        <p:txBody>
          <a:bodyPr lIns="0" rIns="0" tIns="0" bIns="0" anchor="ctr"/>
          <a:p>
            <a:pPr algn="ctr"/>
            <a:endParaRPr/>
          </a:p>
        </p:txBody>
      </p:sp>
      <p:sp>
        <p:nvSpPr>
          <p:cNvPr id="27" name="PlaceHolder 2"/>
          <p:cNvSpPr>
            <a:spLocks noGrp="1"/>
          </p:cNvSpPr>
          <p:nvPr>
            <p:ph type="body"/>
          </p:nvPr>
        </p:nvSpPr>
        <p:spPr>
          <a:xfrm>
            <a:off x="609480" y="1604520"/>
            <a:ext cx="10972440" cy="1896840"/>
          </a:xfrm>
          <a:prstGeom prst="rect">
            <a:avLst/>
          </a:prstGeom>
        </p:spPr>
        <p:txBody>
          <a:bodyPr lIns="0" rIns="0" tIns="0" bIns="0"/>
          <a:p>
            <a:endParaRPr/>
          </a:p>
        </p:txBody>
      </p:sp>
      <p:sp>
        <p:nvSpPr>
          <p:cNvPr id="28" name="PlaceHolder 3"/>
          <p:cNvSpPr>
            <a:spLocks noGrp="1"/>
          </p:cNvSpPr>
          <p:nvPr>
            <p:ph type="body"/>
          </p:nvPr>
        </p:nvSpPr>
        <p:spPr>
          <a:xfrm>
            <a:off x="609480" y="3682080"/>
            <a:ext cx="10972440" cy="1896840"/>
          </a:xfrm>
          <a:prstGeom prst="rect">
            <a:avLst/>
          </a:prstGeom>
        </p:spPr>
        <p:txBody>
          <a:bodyPr lIns="0" rIns="0" tIns="0" bIns="0"/>
          <a:p>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609480" y="273600"/>
            <a:ext cx="10972440" cy="1144800"/>
          </a:xfrm>
          <a:prstGeom prst="rect">
            <a:avLst/>
          </a:prstGeom>
        </p:spPr>
        <p:txBody>
          <a:bodyPr lIns="0" rIns="0" tIns="0" bIns="0" anchor="ctr"/>
          <a:p>
            <a:pPr algn="ctr"/>
            <a:endParaRPr/>
          </a:p>
        </p:txBody>
      </p:sp>
      <p:sp>
        <p:nvSpPr>
          <p:cNvPr id="30" name="PlaceHolder 2"/>
          <p:cNvSpPr>
            <a:spLocks noGrp="1"/>
          </p:cNvSpPr>
          <p:nvPr>
            <p:ph type="body"/>
          </p:nvPr>
        </p:nvSpPr>
        <p:spPr>
          <a:xfrm>
            <a:off x="609480" y="1604520"/>
            <a:ext cx="5354280" cy="1896840"/>
          </a:xfrm>
          <a:prstGeom prst="rect">
            <a:avLst/>
          </a:prstGeom>
        </p:spPr>
        <p:txBody>
          <a:bodyPr lIns="0" rIns="0" tIns="0" bIns="0"/>
          <a:p>
            <a:endParaRPr/>
          </a:p>
        </p:txBody>
      </p:sp>
      <p:sp>
        <p:nvSpPr>
          <p:cNvPr id="31" name="PlaceHolder 3"/>
          <p:cNvSpPr>
            <a:spLocks noGrp="1"/>
          </p:cNvSpPr>
          <p:nvPr>
            <p:ph type="body"/>
          </p:nvPr>
        </p:nvSpPr>
        <p:spPr>
          <a:xfrm>
            <a:off x="6231960" y="1604520"/>
            <a:ext cx="5354280" cy="1896840"/>
          </a:xfrm>
          <a:prstGeom prst="rect">
            <a:avLst/>
          </a:prstGeom>
        </p:spPr>
        <p:txBody>
          <a:bodyPr lIns="0" rIns="0" tIns="0" bIns="0"/>
          <a:p>
            <a:endParaRPr/>
          </a:p>
        </p:txBody>
      </p:sp>
      <p:sp>
        <p:nvSpPr>
          <p:cNvPr id="32" name="PlaceHolder 4"/>
          <p:cNvSpPr>
            <a:spLocks noGrp="1"/>
          </p:cNvSpPr>
          <p:nvPr>
            <p:ph type="body"/>
          </p:nvPr>
        </p:nvSpPr>
        <p:spPr>
          <a:xfrm>
            <a:off x="6231960" y="3682080"/>
            <a:ext cx="5354280" cy="1896840"/>
          </a:xfrm>
          <a:prstGeom prst="rect">
            <a:avLst/>
          </a:prstGeom>
        </p:spPr>
        <p:txBody>
          <a:bodyPr lIns="0" rIns="0" tIns="0" bIns="0"/>
          <a:p>
            <a:endParaRPr/>
          </a:p>
        </p:txBody>
      </p:sp>
      <p:sp>
        <p:nvSpPr>
          <p:cNvPr id="33" name="PlaceHolder 5"/>
          <p:cNvSpPr>
            <a:spLocks noGrp="1"/>
          </p:cNvSpPr>
          <p:nvPr>
            <p:ph type="body"/>
          </p:nvPr>
        </p:nvSpPr>
        <p:spPr>
          <a:xfrm>
            <a:off x="609480" y="3682080"/>
            <a:ext cx="5354280" cy="1896840"/>
          </a:xfrm>
          <a:prstGeom prst="rect">
            <a:avLst/>
          </a:prstGeom>
        </p:spPr>
        <p:txBody>
          <a:bodyPr lIns="0" rIns="0" tIns="0" bIns="0"/>
          <a:p>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609480" y="273600"/>
            <a:ext cx="10972440" cy="1144800"/>
          </a:xfrm>
          <a:prstGeom prst="rect">
            <a:avLst/>
          </a:prstGeom>
        </p:spPr>
        <p:txBody>
          <a:bodyPr lIns="0" rIns="0" tIns="0" bIns="0" anchor="ctr"/>
          <a:p>
            <a:pPr algn="ctr"/>
            <a:endParaRPr/>
          </a:p>
        </p:txBody>
      </p:sp>
      <p:sp>
        <p:nvSpPr>
          <p:cNvPr id="35" name="PlaceHolder 2"/>
          <p:cNvSpPr>
            <a:spLocks noGrp="1"/>
          </p:cNvSpPr>
          <p:nvPr>
            <p:ph type="body"/>
          </p:nvPr>
        </p:nvSpPr>
        <p:spPr>
          <a:xfrm>
            <a:off x="609480" y="1604520"/>
            <a:ext cx="10972440" cy="3977280"/>
          </a:xfrm>
          <a:prstGeom prst="rect">
            <a:avLst/>
          </a:prstGeom>
        </p:spPr>
        <p:txBody>
          <a:bodyPr lIns="0" rIns="0" tIns="0" bIns="0"/>
          <a:p>
            <a:endParaRPr/>
          </a:p>
        </p:txBody>
      </p:sp>
      <p:sp>
        <p:nvSpPr>
          <p:cNvPr id="36" name="PlaceHolder 3"/>
          <p:cNvSpPr>
            <a:spLocks noGrp="1"/>
          </p:cNvSpPr>
          <p:nvPr>
            <p:ph type="body"/>
          </p:nvPr>
        </p:nvSpPr>
        <p:spPr>
          <a:xfrm>
            <a:off x="609480" y="1604520"/>
            <a:ext cx="10972440" cy="3977280"/>
          </a:xfrm>
          <a:prstGeom prst="rect">
            <a:avLst/>
          </a:prstGeom>
        </p:spPr>
        <p:txBody>
          <a:bodyPr lIns="0" rIns="0" tIns="0" bIns="0"/>
          <a:p>
            <a:endParaRPr/>
          </a:p>
        </p:txBody>
      </p:sp>
      <p:pic>
        <p:nvPicPr>
          <p:cNvPr id="37" name="" descr=""/>
          <p:cNvPicPr/>
          <p:nvPr/>
        </p:nvPicPr>
        <p:blipFill>
          <a:blip r:embed="rId2"/>
          <a:stretch/>
        </p:blipFill>
        <p:spPr>
          <a:xfrm>
            <a:off x="3602880" y="1604520"/>
            <a:ext cx="4984920" cy="3977280"/>
          </a:xfrm>
          <a:prstGeom prst="rect">
            <a:avLst/>
          </a:prstGeom>
          <a:ln>
            <a:noFill/>
          </a:ln>
        </p:spPr>
      </p:pic>
      <p:pic>
        <p:nvPicPr>
          <p:cNvPr id="38" name="" descr=""/>
          <p:cNvPicPr/>
          <p:nvPr/>
        </p:nvPicPr>
        <p:blipFill>
          <a:blip r:embed="rId3"/>
          <a:stretch/>
        </p:blipFill>
        <p:spPr>
          <a:xfrm>
            <a:off x="3602880" y="1604520"/>
            <a:ext cx="4984920" cy="3977280"/>
          </a:xfrm>
          <a:prstGeom prst="rect">
            <a:avLst/>
          </a:prstGeom>
          <a:ln>
            <a:noFill/>
          </a:ln>
        </p:spPr>
      </p:pic>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type="tx" preserve="1">
  <p:cSld name="Title Slide">
    <p:spTree>
      <p:nvGrpSpPr>
        <p:cNvPr id="1" name=""/>
        <p:cNvGrpSpPr/>
        <p:nvPr/>
      </p:nvGrpSpPr>
      <p:grpSpPr>
        <a:xfrm>
          <a:off x="0" y="0"/>
          <a:ext cx="0" cy="0"/>
          <a:chOff x="0" y="0"/>
          <a:chExt cx="0" cy="0"/>
        </a:xfrm>
      </p:grpSpPr>
      <p:sp>
        <p:nvSpPr>
          <p:cNvPr id="44" name="PlaceHolder 1"/>
          <p:cNvSpPr>
            <a:spLocks noGrp="1"/>
          </p:cNvSpPr>
          <p:nvPr>
            <p:ph type="title"/>
          </p:nvPr>
        </p:nvSpPr>
        <p:spPr>
          <a:xfrm>
            <a:off x="609480" y="273600"/>
            <a:ext cx="10972440" cy="1144800"/>
          </a:xfrm>
          <a:prstGeom prst="rect">
            <a:avLst/>
          </a:prstGeom>
        </p:spPr>
        <p:txBody>
          <a:bodyPr lIns="0" rIns="0" tIns="0" bIns="0" anchor="ctr"/>
          <a:p>
            <a:pPr algn="ctr"/>
            <a:endParaRPr/>
          </a:p>
        </p:txBody>
      </p:sp>
      <p:sp>
        <p:nvSpPr>
          <p:cNvPr id="45" name="PlaceHolder 2"/>
          <p:cNvSpPr>
            <a:spLocks noGrp="1"/>
          </p:cNvSpPr>
          <p:nvPr>
            <p:ph type="subTitle"/>
          </p:nvPr>
        </p:nvSpPr>
        <p:spPr>
          <a:xfrm>
            <a:off x="609480" y="1604520"/>
            <a:ext cx="10972440" cy="3977280"/>
          </a:xfrm>
          <a:prstGeom prst="rect">
            <a:avLst/>
          </a:prstGeom>
        </p:spPr>
        <p:txBody>
          <a:bodyPr lIns="0" rIns="0" tIns="0" bIns="0" anchor="ctr"/>
          <a:p>
            <a:pPr algn="ctr"/>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type="obj" preserve="1">
  <p:cSld name="Title, Content">
    <p:spTree>
      <p:nvGrpSpPr>
        <p:cNvPr id="1" name=""/>
        <p:cNvGrpSpPr/>
        <p:nvPr/>
      </p:nvGrpSpPr>
      <p:grpSpPr>
        <a:xfrm>
          <a:off x="0" y="0"/>
          <a:ext cx="0" cy="0"/>
          <a:chOff x="0" y="0"/>
          <a:chExt cx="0" cy="0"/>
        </a:xfrm>
      </p:grpSpPr>
      <p:sp>
        <p:nvSpPr>
          <p:cNvPr id="46" name="PlaceHolder 1"/>
          <p:cNvSpPr>
            <a:spLocks noGrp="1"/>
          </p:cNvSpPr>
          <p:nvPr>
            <p:ph type="title"/>
          </p:nvPr>
        </p:nvSpPr>
        <p:spPr>
          <a:xfrm>
            <a:off x="609480" y="273600"/>
            <a:ext cx="10972440" cy="1144800"/>
          </a:xfrm>
          <a:prstGeom prst="rect">
            <a:avLst/>
          </a:prstGeom>
        </p:spPr>
        <p:txBody>
          <a:bodyPr lIns="0" rIns="0" tIns="0" bIns="0" anchor="ctr"/>
          <a:p>
            <a:pPr algn="ctr"/>
            <a:endParaRPr/>
          </a:p>
        </p:txBody>
      </p:sp>
      <p:sp>
        <p:nvSpPr>
          <p:cNvPr id="47" name="PlaceHolder 2"/>
          <p:cNvSpPr>
            <a:spLocks noGrp="1"/>
          </p:cNvSpPr>
          <p:nvPr>
            <p:ph type="body"/>
          </p:nvPr>
        </p:nvSpPr>
        <p:spPr>
          <a:xfrm>
            <a:off x="609480" y="1604520"/>
            <a:ext cx="10972440" cy="3977280"/>
          </a:xfrm>
          <a:prstGeom prst="rect">
            <a:avLst/>
          </a:prstGeom>
        </p:spPr>
        <p:txBody>
          <a:bodyPr lIns="0" rIns="0" tIns="0" bIns="0"/>
          <a:p>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type="twoObj" preserve="1">
  <p:cSld name="Title, 2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609480" y="273600"/>
            <a:ext cx="10972440" cy="1144800"/>
          </a:xfrm>
          <a:prstGeom prst="rect">
            <a:avLst/>
          </a:prstGeom>
        </p:spPr>
        <p:txBody>
          <a:bodyPr lIns="0" rIns="0" tIns="0" bIns="0" anchor="ctr"/>
          <a:p>
            <a:pPr algn="ctr"/>
            <a:endParaRPr/>
          </a:p>
        </p:txBody>
      </p:sp>
      <p:sp>
        <p:nvSpPr>
          <p:cNvPr id="49" name="PlaceHolder 2"/>
          <p:cNvSpPr>
            <a:spLocks noGrp="1"/>
          </p:cNvSpPr>
          <p:nvPr>
            <p:ph type="body"/>
          </p:nvPr>
        </p:nvSpPr>
        <p:spPr>
          <a:xfrm>
            <a:off x="609480" y="1604520"/>
            <a:ext cx="5354280" cy="3977280"/>
          </a:xfrm>
          <a:prstGeom prst="rect">
            <a:avLst/>
          </a:prstGeom>
        </p:spPr>
        <p:txBody>
          <a:bodyPr lIns="0" rIns="0" tIns="0" bIns="0"/>
          <a:p>
            <a:endParaRPr/>
          </a:p>
        </p:txBody>
      </p:sp>
      <p:sp>
        <p:nvSpPr>
          <p:cNvPr id="50" name="PlaceHolder 3"/>
          <p:cNvSpPr>
            <a:spLocks noGrp="1"/>
          </p:cNvSpPr>
          <p:nvPr>
            <p:ph type="body"/>
          </p:nvPr>
        </p:nvSpPr>
        <p:spPr>
          <a:xfrm>
            <a:off x="6231960" y="1604520"/>
            <a:ext cx="5354280" cy="3977280"/>
          </a:xfrm>
          <a:prstGeom prst="rect">
            <a:avLst/>
          </a:prstGeom>
        </p:spPr>
        <p:txBody>
          <a:bodyPr lIns="0" rIns="0" tIns="0" bIns="0"/>
          <a:p>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type="titleOnly" preserve="1">
  <p:cSld name="Title Only">
    <p:spTree>
      <p:nvGrpSpPr>
        <p:cNvPr id="1" name=""/>
        <p:cNvGrpSpPr/>
        <p:nvPr/>
      </p:nvGrpSpPr>
      <p:grpSpPr>
        <a:xfrm>
          <a:off x="0" y="0"/>
          <a:ext cx="0" cy="0"/>
          <a:chOff x="0" y="0"/>
          <a:chExt cx="0" cy="0"/>
        </a:xfrm>
      </p:grpSpPr>
      <p:sp>
        <p:nvSpPr>
          <p:cNvPr id="51" name="PlaceHolder 1"/>
          <p:cNvSpPr>
            <a:spLocks noGrp="1"/>
          </p:cNvSpPr>
          <p:nvPr>
            <p:ph type="title"/>
          </p:nvPr>
        </p:nvSpPr>
        <p:spPr>
          <a:xfrm>
            <a:off x="609480" y="273600"/>
            <a:ext cx="10972440" cy="1144800"/>
          </a:xfrm>
          <a:prstGeom prst="rect">
            <a:avLst/>
          </a:prstGeom>
        </p:spPr>
        <p:txBody>
          <a:bodyPr lIns="0" rIns="0" tIns="0" bIns="0" anchor="ctr"/>
          <a:p>
            <a:pPr algn="ctr"/>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type="objOnly" preserve="1">
  <p:cSld name="Centered Text">
    <p:spTree>
      <p:nvGrpSpPr>
        <p:cNvPr id="1" name=""/>
        <p:cNvGrpSpPr/>
        <p:nvPr/>
      </p:nvGrpSpPr>
      <p:grpSpPr>
        <a:xfrm>
          <a:off x="0" y="0"/>
          <a:ext cx="0" cy="0"/>
          <a:chOff x="0" y="0"/>
          <a:chExt cx="0" cy="0"/>
        </a:xfrm>
      </p:grpSpPr>
      <p:sp>
        <p:nvSpPr>
          <p:cNvPr id="52" name="PlaceHolder 1"/>
          <p:cNvSpPr>
            <a:spLocks noGrp="1"/>
          </p:cNvSpPr>
          <p:nvPr>
            <p:ph type="subTitle"/>
          </p:nvPr>
        </p:nvSpPr>
        <p:spPr>
          <a:xfrm>
            <a:off x="609480" y="273600"/>
            <a:ext cx="10972440" cy="5307840"/>
          </a:xfrm>
          <a:prstGeom prst="rect">
            <a:avLst/>
          </a:prstGeom>
        </p:spPr>
        <p:txBody>
          <a:bodyPr lIns="0" rIns="0" tIns="0" bIns="0" anchor="ctr"/>
          <a:p>
            <a:pPr algn="ctr"/>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type="twoObjAndObj" preserve="1">
  <p:cSld name="Title, 2 Content and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609480" y="273600"/>
            <a:ext cx="10972440" cy="1144800"/>
          </a:xfrm>
          <a:prstGeom prst="rect">
            <a:avLst/>
          </a:prstGeom>
        </p:spPr>
        <p:txBody>
          <a:bodyPr lIns="0" rIns="0" tIns="0" bIns="0" anchor="ctr"/>
          <a:p>
            <a:pPr algn="ctr"/>
            <a:endParaRPr/>
          </a:p>
        </p:txBody>
      </p:sp>
      <p:sp>
        <p:nvSpPr>
          <p:cNvPr id="54" name="PlaceHolder 2"/>
          <p:cNvSpPr>
            <a:spLocks noGrp="1"/>
          </p:cNvSpPr>
          <p:nvPr>
            <p:ph type="body"/>
          </p:nvPr>
        </p:nvSpPr>
        <p:spPr>
          <a:xfrm>
            <a:off x="609480" y="1604520"/>
            <a:ext cx="5354280" cy="1896840"/>
          </a:xfrm>
          <a:prstGeom prst="rect">
            <a:avLst/>
          </a:prstGeom>
        </p:spPr>
        <p:txBody>
          <a:bodyPr lIns="0" rIns="0" tIns="0" bIns="0"/>
          <a:p>
            <a:endParaRPr/>
          </a:p>
        </p:txBody>
      </p:sp>
      <p:sp>
        <p:nvSpPr>
          <p:cNvPr id="55" name="PlaceHolder 3"/>
          <p:cNvSpPr>
            <a:spLocks noGrp="1"/>
          </p:cNvSpPr>
          <p:nvPr>
            <p:ph type="body"/>
          </p:nvPr>
        </p:nvSpPr>
        <p:spPr>
          <a:xfrm>
            <a:off x="609480" y="3682080"/>
            <a:ext cx="5354280" cy="1896840"/>
          </a:xfrm>
          <a:prstGeom prst="rect">
            <a:avLst/>
          </a:prstGeom>
        </p:spPr>
        <p:txBody>
          <a:bodyPr lIns="0" rIns="0" tIns="0" bIns="0"/>
          <a:p>
            <a:endParaRPr/>
          </a:p>
        </p:txBody>
      </p:sp>
      <p:sp>
        <p:nvSpPr>
          <p:cNvPr id="56" name="PlaceHolder 4"/>
          <p:cNvSpPr>
            <a:spLocks noGrp="1"/>
          </p:cNvSpPr>
          <p:nvPr>
            <p:ph type="body"/>
          </p:nvPr>
        </p:nvSpPr>
        <p:spPr>
          <a:xfrm>
            <a:off x="6231960" y="1604520"/>
            <a:ext cx="5354280" cy="3977280"/>
          </a:xfrm>
          <a:prstGeom prst="rect">
            <a:avLst/>
          </a:prstGeom>
        </p:spPr>
        <p:txBody>
          <a:bodyPr lIns="0" rIns="0" tIns="0" bIns="0"/>
          <a:p>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609480" y="273600"/>
            <a:ext cx="10972440" cy="1144800"/>
          </a:xfrm>
          <a:prstGeom prst="rect">
            <a:avLst/>
          </a:prstGeom>
        </p:spPr>
        <p:txBody>
          <a:bodyPr lIns="0" rIns="0" tIns="0" bIns="0" anchor="ctr"/>
          <a:p>
            <a:pPr algn="ctr"/>
            <a:endParaRPr/>
          </a:p>
        </p:txBody>
      </p:sp>
      <p:sp>
        <p:nvSpPr>
          <p:cNvPr id="6" name="PlaceHolder 2"/>
          <p:cNvSpPr>
            <a:spLocks noGrp="1"/>
          </p:cNvSpPr>
          <p:nvPr>
            <p:ph type="subTitle"/>
          </p:nvPr>
        </p:nvSpPr>
        <p:spPr>
          <a:xfrm>
            <a:off x="609480" y="1604520"/>
            <a:ext cx="10972440" cy="3977280"/>
          </a:xfrm>
          <a:prstGeom prst="rect">
            <a:avLst/>
          </a:prstGeom>
        </p:spPr>
        <p:txBody>
          <a:bodyPr lIns="0" rIns="0" tIns="0" bIns="0" anchor="ctr"/>
          <a:p>
            <a:pPr algn="ctr"/>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type="objAndTwoObj" preserve="1">
  <p:cSld name="Title Content and 2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609480" y="273600"/>
            <a:ext cx="10972440" cy="1144800"/>
          </a:xfrm>
          <a:prstGeom prst="rect">
            <a:avLst/>
          </a:prstGeom>
        </p:spPr>
        <p:txBody>
          <a:bodyPr lIns="0" rIns="0" tIns="0" bIns="0" anchor="ctr"/>
          <a:p>
            <a:pPr algn="ctr"/>
            <a:endParaRPr/>
          </a:p>
        </p:txBody>
      </p:sp>
      <p:sp>
        <p:nvSpPr>
          <p:cNvPr id="58" name="PlaceHolder 2"/>
          <p:cNvSpPr>
            <a:spLocks noGrp="1"/>
          </p:cNvSpPr>
          <p:nvPr>
            <p:ph type="body"/>
          </p:nvPr>
        </p:nvSpPr>
        <p:spPr>
          <a:xfrm>
            <a:off x="609480" y="1604520"/>
            <a:ext cx="5354280" cy="3977280"/>
          </a:xfrm>
          <a:prstGeom prst="rect">
            <a:avLst/>
          </a:prstGeom>
        </p:spPr>
        <p:txBody>
          <a:bodyPr lIns="0" rIns="0" tIns="0" bIns="0"/>
          <a:p>
            <a:endParaRPr/>
          </a:p>
        </p:txBody>
      </p:sp>
      <p:sp>
        <p:nvSpPr>
          <p:cNvPr id="59" name="PlaceHolder 3"/>
          <p:cNvSpPr>
            <a:spLocks noGrp="1"/>
          </p:cNvSpPr>
          <p:nvPr>
            <p:ph type="body"/>
          </p:nvPr>
        </p:nvSpPr>
        <p:spPr>
          <a:xfrm>
            <a:off x="6231960" y="1604520"/>
            <a:ext cx="5354280" cy="1896840"/>
          </a:xfrm>
          <a:prstGeom prst="rect">
            <a:avLst/>
          </a:prstGeom>
        </p:spPr>
        <p:txBody>
          <a:bodyPr lIns="0" rIns="0" tIns="0" bIns="0"/>
          <a:p>
            <a:endParaRPr/>
          </a:p>
        </p:txBody>
      </p:sp>
      <p:sp>
        <p:nvSpPr>
          <p:cNvPr id="60" name="PlaceHolder 4"/>
          <p:cNvSpPr>
            <a:spLocks noGrp="1"/>
          </p:cNvSpPr>
          <p:nvPr>
            <p:ph type="body"/>
          </p:nvPr>
        </p:nvSpPr>
        <p:spPr>
          <a:xfrm>
            <a:off x="6231960" y="3682080"/>
            <a:ext cx="5354280" cy="1896840"/>
          </a:xfrm>
          <a:prstGeom prst="rect">
            <a:avLst/>
          </a:prstGeom>
        </p:spPr>
        <p:txBody>
          <a:bodyPr lIns="0" rIns="0" tIns="0" bIns="0"/>
          <a:p>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type="twoObjOverTx" preserve="1">
  <p:cSld name="Title, 2 Content over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609480" y="273600"/>
            <a:ext cx="10972440" cy="1144800"/>
          </a:xfrm>
          <a:prstGeom prst="rect">
            <a:avLst/>
          </a:prstGeom>
        </p:spPr>
        <p:txBody>
          <a:bodyPr lIns="0" rIns="0" tIns="0" bIns="0" anchor="ctr"/>
          <a:p>
            <a:pPr algn="ctr"/>
            <a:endParaRPr/>
          </a:p>
        </p:txBody>
      </p:sp>
      <p:sp>
        <p:nvSpPr>
          <p:cNvPr id="62" name="PlaceHolder 2"/>
          <p:cNvSpPr>
            <a:spLocks noGrp="1"/>
          </p:cNvSpPr>
          <p:nvPr>
            <p:ph type="body"/>
          </p:nvPr>
        </p:nvSpPr>
        <p:spPr>
          <a:xfrm>
            <a:off x="609480" y="1604520"/>
            <a:ext cx="5354280" cy="1896840"/>
          </a:xfrm>
          <a:prstGeom prst="rect">
            <a:avLst/>
          </a:prstGeom>
        </p:spPr>
        <p:txBody>
          <a:bodyPr lIns="0" rIns="0" tIns="0" bIns="0"/>
          <a:p>
            <a:endParaRPr/>
          </a:p>
        </p:txBody>
      </p:sp>
      <p:sp>
        <p:nvSpPr>
          <p:cNvPr id="63" name="PlaceHolder 3"/>
          <p:cNvSpPr>
            <a:spLocks noGrp="1"/>
          </p:cNvSpPr>
          <p:nvPr>
            <p:ph type="body"/>
          </p:nvPr>
        </p:nvSpPr>
        <p:spPr>
          <a:xfrm>
            <a:off x="6231960" y="1604520"/>
            <a:ext cx="5354280" cy="1896840"/>
          </a:xfrm>
          <a:prstGeom prst="rect">
            <a:avLst/>
          </a:prstGeom>
        </p:spPr>
        <p:txBody>
          <a:bodyPr lIns="0" rIns="0" tIns="0" bIns="0"/>
          <a:p>
            <a:endParaRPr/>
          </a:p>
        </p:txBody>
      </p:sp>
      <p:sp>
        <p:nvSpPr>
          <p:cNvPr id="64" name="PlaceHolder 4"/>
          <p:cNvSpPr>
            <a:spLocks noGrp="1"/>
          </p:cNvSpPr>
          <p:nvPr>
            <p:ph type="body"/>
          </p:nvPr>
        </p:nvSpPr>
        <p:spPr>
          <a:xfrm>
            <a:off x="609480" y="3682080"/>
            <a:ext cx="10972440" cy="1896840"/>
          </a:xfrm>
          <a:prstGeom prst="rect">
            <a:avLst/>
          </a:prstGeom>
        </p:spPr>
        <p:txBody>
          <a:bodyPr lIns="0" rIns="0" tIns="0" bIns="0"/>
          <a:p>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type="objOverTx" preserve="1">
  <p:cSld name="Title, Content over Content">
    <p:spTree>
      <p:nvGrpSpPr>
        <p:cNvPr id="1" name=""/>
        <p:cNvGrpSpPr/>
        <p:nvPr/>
      </p:nvGrpSpPr>
      <p:grpSpPr>
        <a:xfrm>
          <a:off x="0" y="0"/>
          <a:ext cx="0" cy="0"/>
          <a:chOff x="0" y="0"/>
          <a:chExt cx="0" cy="0"/>
        </a:xfrm>
      </p:grpSpPr>
      <p:sp>
        <p:nvSpPr>
          <p:cNvPr id="65" name="PlaceHolder 1"/>
          <p:cNvSpPr>
            <a:spLocks noGrp="1"/>
          </p:cNvSpPr>
          <p:nvPr>
            <p:ph type="title"/>
          </p:nvPr>
        </p:nvSpPr>
        <p:spPr>
          <a:xfrm>
            <a:off x="609480" y="273600"/>
            <a:ext cx="10972440" cy="1144800"/>
          </a:xfrm>
          <a:prstGeom prst="rect">
            <a:avLst/>
          </a:prstGeom>
        </p:spPr>
        <p:txBody>
          <a:bodyPr lIns="0" rIns="0" tIns="0" bIns="0" anchor="ctr"/>
          <a:p>
            <a:pPr algn="ctr"/>
            <a:endParaRPr/>
          </a:p>
        </p:txBody>
      </p:sp>
      <p:sp>
        <p:nvSpPr>
          <p:cNvPr id="66" name="PlaceHolder 2"/>
          <p:cNvSpPr>
            <a:spLocks noGrp="1"/>
          </p:cNvSpPr>
          <p:nvPr>
            <p:ph type="body"/>
          </p:nvPr>
        </p:nvSpPr>
        <p:spPr>
          <a:xfrm>
            <a:off x="609480" y="1604520"/>
            <a:ext cx="10972440" cy="1896840"/>
          </a:xfrm>
          <a:prstGeom prst="rect">
            <a:avLst/>
          </a:prstGeom>
        </p:spPr>
        <p:txBody>
          <a:bodyPr lIns="0" rIns="0" tIns="0" bIns="0"/>
          <a:p>
            <a:endParaRPr/>
          </a:p>
        </p:txBody>
      </p:sp>
      <p:sp>
        <p:nvSpPr>
          <p:cNvPr id="67" name="PlaceHolder 3"/>
          <p:cNvSpPr>
            <a:spLocks noGrp="1"/>
          </p:cNvSpPr>
          <p:nvPr>
            <p:ph type="body"/>
          </p:nvPr>
        </p:nvSpPr>
        <p:spPr>
          <a:xfrm>
            <a:off x="609480" y="3682080"/>
            <a:ext cx="10972440" cy="1896840"/>
          </a:xfrm>
          <a:prstGeom prst="rect">
            <a:avLst/>
          </a:prstGeom>
        </p:spPr>
        <p:txBody>
          <a:bodyPr lIns="0" rIns="0" tIns="0" bIns="0"/>
          <a:p>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type="fourObj" preserve="1">
  <p:cSld name="Title, 4 Content">
    <p:spTree>
      <p:nvGrpSpPr>
        <p:cNvPr id="1" name=""/>
        <p:cNvGrpSpPr/>
        <p:nvPr/>
      </p:nvGrpSpPr>
      <p:grpSpPr>
        <a:xfrm>
          <a:off x="0" y="0"/>
          <a:ext cx="0" cy="0"/>
          <a:chOff x="0" y="0"/>
          <a:chExt cx="0" cy="0"/>
        </a:xfrm>
      </p:grpSpPr>
      <p:sp>
        <p:nvSpPr>
          <p:cNvPr id="68" name="PlaceHolder 1"/>
          <p:cNvSpPr>
            <a:spLocks noGrp="1"/>
          </p:cNvSpPr>
          <p:nvPr>
            <p:ph type="title"/>
          </p:nvPr>
        </p:nvSpPr>
        <p:spPr>
          <a:xfrm>
            <a:off x="609480" y="273600"/>
            <a:ext cx="10972440" cy="1144800"/>
          </a:xfrm>
          <a:prstGeom prst="rect">
            <a:avLst/>
          </a:prstGeom>
        </p:spPr>
        <p:txBody>
          <a:bodyPr lIns="0" rIns="0" tIns="0" bIns="0" anchor="ctr"/>
          <a:p>
            <a:pPr algn="ctr"/>
            <a:endParaRPr/>
          </a:p>
        </p:txBody>
      </p:sp>
      <p:sp>
        <p:nvSpPr>
          <p:cNvPr id="69" name="PlaceHolder 2"/>
          <p:cNvSpPr>
            <a:spLocks noGrp="1"/>
          </p:cNvSpPr>
          <p:nvPr>
            <p:ph type="body"/>
          </p:nvPr>
        </p:nvSpPr>
        <p:spPr>
          <a:xfrm>
            <a:off x="609480" y="1604520"/>
            <a:ext cx="5354280" cy="1896840"/>
          </a:xfrm>
          <a:prstGeom prst="rect">
            <a:avLst/>
          </a:prstGeom>
        </p:spPr>
        <p:txBody>
          <a:bodyPr lIns="0" rIns="0" tIns="0" bIns="0"/>
          <a:p>
            <a:endParaRPr/>
          </a:p>
        </p:txBody>
      </p:sp>
      <p:sp>
        <p:nvSpPr>
          <p:cNvPr id="70" name="PlaceHolder 3"/>
          <p:cNvSpPr>
            <a:spLocks noGrp="1"/>
          </p:cNvSpPr>
          <p:nvPr>
            <p:ph type="body"/>
          </p:nvPr>
        </p:nvSpPr>
        <p:spPr>
          <a:xfrm>
            <a:off x="6231960" y="1604520"/>
            <a:ext cx="5354280" cy="1896840"/>
          </a:xfrm>
          <a:prstGeom prst="rect">
            <a:avLst/>
          </a:prstGeom>
        </p:spPr>
        <p:txBody>
          <a:bodyPr lIns="0" rIns="0" tIns="0" bIns="0"/>
          <a:p>
            <a:endParaRPr/>
          </a:p>
        </p:txBody>
      </p:sp>
      <p:sp>
        <p:nvSpPr>
          <p:cNvPr id="71" name="PlaceHolder 4"/>
          <p:cNvSpPr>
            <a:spLocks noGrp="1"/>
          </p:cNvSpPr>
          <p:nvPr>
            <p:ph type="body"/>
          </p:nvPr>
        </p:nvSpPr>
        <p:spPr>
          <a:xfrm>
            <a:off x="6231960" y="3682080"/>
            <a:ext cx="5354280" cy="1896840"/>
          </a:xfrm>
          <a:prstGeom prst="rect">
            <a:avLst/>
          </a:prstGeom>
        </p:spPr>
        <p:txBody>
          <a:bodyPr lIns="0" rIns="0" tIns="0" bIns="0"/>
          <a:p>
            <a:endParaRPr/>
          </a:p>
        </p:txBody>
      </p:sp>
      <p:sp>
        <p:nvSpPr>
          <p:cNvPr id="72" name="PlaceHolder 5"/>
          <p:cNvSpPr>
            <a:spLocks noGrp="1"/>
          </p:cNvSpPr>
          <p:nvPr>
            <p:ph type="body"/>
          </p:nvPr>
        </p:nvSpPr>
        <p:spPr>
          <a:xfrm>
            <a:off x="609480" y="3682080"/>
            <a:ext cx="5354280" cy="1896840"/>
          </a:xfrm>
          <a:prstGeom prst="rect">
            <a:avLst/>
          </a:prstGeom>
        </p:spPr>
        <p:txBody>
          <a:bodyPr lIns="0" rIns="0" tIns="0" bIns="0"/>
          <a:p>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type="blank" preserve="1">
  <p:cSld name="Title, 6 Content">
    <p:spTree>
      <p:nvGrpSpPr>
        <p:cNvPr id="1" name=""/>
        <p:cNvGrpSpPr/>
        <p:nvPr/>
      </p:nvGrpSpPr>
      <p:grpSpPr>
        <a:xfrm>
          <a:off x="0" y="0"/>
          <a:ext cx="0" cy="0"/>
          <a:chOff x="0" y="0"/>
          <a:chExt cx="0" cy="0"/>
        </a:xfrm>
      </p:grpSpPr>
      <p:sp>
        <p:nvSpPr>
          <p:cNvPr id="73" name="PlaceHolder 1"/>
          <p:cNvSpPr>
            <a:spLocks noGrp="1"/>
          </p:cNvSpPr>
          <p:nvPr>
            <p:ph type="title"/>
          </p:nvPr>
        </p:nvSpPr>
        <p:spPr>
          <a:xfrm>
            <a:off x="609480" y="273600"/>
            <a:ext cx="10972440" cy="1144800"/>
          </a:xfrm>
          <a:prstGeom prst="rect">
            <a:avLst/>
          </a:prstGeom>
        </p:spPr>
        <p:txBody>
          <a:bodyPr lIns="0" rIns="0" tIns="0" bIns="0" anchor="ctr"/>
          <a:p>
            <a:pPr algn="ctr"/>
            <a:endParaRPr/>
          </a:p>
        </p:txBody>
      </p:sp>
      <p:sp>
        <p:nvSpPr>
          <p:cNvPr id="74" name="PlaceHolder 2"/>
          <p:cNvSpPr>
            <a:spLocks noGrp="1"/>
          </p:cNvSpPr>
          <p:nvPr>
            <p:ph type="body"/>
          </p:nvPr>
        </p:nvSpPr>
        <p:spPr>
          <a:xfrm>
            <a:off x="609480" y="1604520"/>
            <a:ext cx="10972440" cy="3977280"/>
          </a:xfrm>
          <a:prstGeom prst="rect">
            <a:avLst/>
          </a:prstGeom>
        </p:spPr>
        <p:txBody>
          <a:bodyPr lIns="0" rIns="0" tIns="0" bIns="0"/>
          <a:p>
            <a:endParaRPr/>
          </a:p>
        </p:txBody>
      </p:sp>
      <p:sp>
        <p:nvSpPr>
          <p:cNvPr id="75" name="PlaceHolder 3"/>
          <p:cNvSpPr>
            <a:spLocks noGrp="1"/>
          </p:cNvSpPr>
          <p:nvPr>
            <p:ph type="body"/>
          </p:nvPr>
        </p:nvSpPr>
        <p:spPr>
          <a:xfrm>
            <a:off x="609480" y="1604520"/>
            <a:ext cx="10972440" cy="3977280"/>
          </a:xfrm>
          <a:prstGeom prst="rect">
            <a:avLst/>
          </a:prstGeom>
        </p:spPr>
        <p:txBody>
          <a:bodyPr lIns="0" rIns="0" tIns="0" bIns="0"/>
          <a:p>
            <a:endParaRPr/>
          </a:p>
        </p:txBody>
      </p:sp>
      <p:pic>
        <p:nvPicPr>
          <p:cNvPr id="76" name="" descr=""/>
          <p:cNvPicPr/>
          <p:nvPr/>
        </p:nvPicPr>
        <p:blipFill>
          <a:blip r:embed="rId2"/>
          <a:stretch/>
        </p:blipFill>
        <p:spPr>
          <a:xfrm>
            <a:off x="3602880" y="1604520"/>
            <a:ext cx="4984920" cy="3977280"/>
          </a:xfrm>
          <a:prstGeom prst="rect">
            <a:avLst/>
          </a:prstGeom>
          <a:ln>
            <a:noFill/>
          </a:ln>
        </p:spPr>
      </p:pic>
      <p:pic>
        <p:nvPicPr>
          <p:cNvPr id="77" name="" descr=""/>
          <p:cNvPicPr/>
          <p:nvPr/>
        </p:nvPicPr>
        <p:blipFill>
          <a:blip r:embed="rId3"/>
          <a:stretch/>
        </p:blipFill>
        <p:spPr>
          <a:xfrm>
            <a:off x="3602880" y="1604520"/>
            <a:ext cx="4984920" cy="3977280"/>
          </a:xfrm>
          <a:prstGeom prst="rect">
            <a:avLst/>
          </a:prstGeom>
          <a:ln>
            <a:noFill/>
          </a:ln>
        </p:spPr>
      </p:pic>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type="tx" preserve="1">
  <p:cSld name="Title Slide">
    <p:spTree>
      <p:nvGrpSpPr>
        <p:cNvPr id="1" name=""/>
        <p:cNvGrpSpPr/>
        <p:nvPr/>
      </p:nvGrpSpPr>
      <p:grpSpPr>
        <a:xfrm>
          <a:off x="0" y="0"/>
          <a:ext cx="0" cy="0"/>
          <a:chOff x="0" y="0"/>
          <a:chExt cx="0" cy="0"/>
        </a:xfrm>
      </p:grpSpPr>
      <p:sp>
        <p:nvSpPr>
          <p:cNvPr id="83" name="PlaceHolder 1"/>
          <p:cNvSpPr>
            <a:spLocks noGrp="1"/>
          </p:cNvSpPr>
          <p:nvPr>
            <p:ph type="title"/>
          </p:nvPr>
        </p:nvSpPr>
        <p:spPr>
          <a:xfrm>
            <a:off x="609480" y="273600"/>
            <a:ext cx="10972440" cy="1144800"/>
          </a:xfrm>
          <a:prstGeom prst="rect">
            <a:avLst/>
          </a:prstGeom>
        </p:spPr>
        <p:txBody>
          <a:bodyPr lIns="0" rIns="0" tIns="0" bIns="0" anchor="ctr"/>
          <a:p>
            <a:pPr algn="ctr"/>
            <a:endParaRPr/>
          </a:p>
        </p:txBody>
      </p:sp>
      <p:sp>
        <p:nvSpPr>
          <p:cNvPr id="84" name="PlaceHolder 2"/>
          <p:cNvSpPr>
            <a:spLocks noGrp="1"/>
          </p:cNvSpPr>
          <p:nvPr>
            <p:ph type="subTitle"/>
          </p:nvPr>
        </p:nvSpPr>
        <p:spPr>
          <a:xfrm>
            <a:off x="609480" y="1604520"/>
            <a:ext cx="10972440" cy="3977280"/>
          </a:xfrm>
          <a:prstGeom prst="rect">
            <a:avLst/>
          </a:prstGeom>
        </p:spPr>
        <p:txBody>
          <a:bodyPr lIns="0" rIns="0" tIns="0" bIns="0" anchor="ctr"/>
          <a:p>
            <a:pPr algn="ctr"/>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type="obj" preserve="1">
  <p:cSld name="Title, Content">
    <p:spTree>
      <p:nvGrpSpPr>
        <p:cNvPr id="1" name=""/>
        <p:cNvGrpSpPr/>
        <p:nvPr/>
      </p:nvGrpSpPr>
      <p:grpSpPr>
        <a:xfrm>
          <a:off x="0" y="0"/>
          <a:ext cx="0" cy="0"/>
          <a:chOff x="0" y="0"/>
          <a:chExt cx="0" cy="0"/>
        </a:xfrm>
      </p:grpSpPr>
      <p:sp>
        <p:nvSpPr>
          <p:cNvPr id="85" name="PlaceHolder 1"/>
          <p:cNvSpPr>
            <a:spLocks noGrp="1"/>
          </p:cNvSpPr>
          <p:nvPr>
            <p:ph type="title"/>
          </p:nvPr>
        </p:nvSpPr>
        <p:spPr>
          <a:xfrm>
            <a:off x="609480" y="273600"/>
            <a:ext cx="10972440" cy="1144800"/>
          </a:xfrm>
          <a:prstGeom prst="rect">
            <a:avLst/>
          </a:prstGeom>
        </p:spPr>
        <p:txBody>
          <a:bodyPr lIns="0" rIns="0" tIns="0" bIns="0" anchor="ctr"/>
          <a:p>
            <a:pPr algn="ctr"/>
            <a:endParaRPr/>
          </a:p>
        </p:txBody>
      </p:sp>
      <p:sp>
        <p:nvSpPr>
          <p:cNvPr id="86" name="PlaceHolder 2"/>
          <p:cNvSpPr>
            <a:spLocks noGrp="1"/>
          </p:cNvSpPr>
          <p:nvPr>
            <p:ph type="body"/>
          </p:nvPr>
        </p:nvSpPr>
        <p:spPr>
          <a:xfrm>
            <a:off x="609480" y="1604520"/>
            <a:ext cx="10972440" cy="3977280"/>
          </a:xfrm>
          <a:prstGeom prst="rect">
            <a:avLst/>
          </a:prstGeom>
        </p:spPr>
        <p:txBody>
          <a:bodyPr lIns="0" rIns="0" tIns="0" bIns="0"/>
          <a:p>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type="twoObj" preserve="1">
  <p:cSld name="Title, 2 Content">
    <p:spTree>
      <p:nvGrpSpPr>
        <p:cNvPr id="1" name=""/>
        <p:cNvGrpSpPr/>
        <p:nvPr/>
      </p:nvGrpSpPr>
      <p:grpSpPr>
        <a:xfrm>
          <a:off x="0" y="0"/>
          <a:ext cx="0" cy="0"/>
          <a:chOff x="0" y="0"/>
          <a:chExt cx="0" cy="0"/>
        </a:xfrm>
      </p:grpSpPr>
      <p:sp>
        <p:nvSpPr>
          <p:cNvPr id="87" name="PlaceHolder 1"/>
          <p:cNvSpPr>
            <a:spLocks noGrp="1"/>
          </p:cNvSpPr>
          <p:nvPr>
            <p:ph type="title"/>
          </p:nvPr>
        </p:nvSpPr>
        <p:spPr>
          <a:xfrm>
            <a:off x="609480" y="273600"/>
            <a:ext cx="10972440" cy="1144800"/>
          </a:xfrm>
          <a:prstGeom prst="rect">
            <a:avLst/>
          </a:prstGeom>
        </p:spPr>
        <p:txBody>
          <a:bodyPr lIns="0" rIns="0" tIns="0" bIns="0" anchor="ctr"/>
          <a:p>
            <a:pPr algn="ctr"/>
            <a:endParaRPr/>
          </a:p>
        </p:txBody>
      </p:sp>
      <p:sp>
        <p:nvSpPr>
          <p:cNvPr id="88" name="PlaceHolder 2"/>
          <p:cNvSpPr>
            <a:spLocks noGrp="1"/>
          </p:cNvSpPr>
          <p:nvPr>
            <p:ph type="body"/>
          </p:nvPr>
        </p:nvSpPr>
        <p:spPr>
          <a:xfrm>
            <a:off x="609480" y="1604520"/>
            <a:ext cx="5354280" cy="3977280"/>
          </a:xfrm>
          <a:prstGeom prst="rect">
            <a:avLst/>
          </a:prstGeom>
        </p:spPr>
        <p:txBody>
          <a:bodyPr lIns="0" rIns="0" tIns="0" bIns="0"/>
          <a:p>
            <a:endParaRPr/>
          </a:p>
        </p:txBody>
      </p:sp>
      <p:sp>
        <p:nvSpPr>
          <p:cNvPr id="89" name="PlaceHolder 3"/>
          <p:cNvSpPr>
            <a:spLocks noGrp="1"/>
          </p:cNvSpPr>
          <p:nvPr>
            <p:ph type="body"/>
          </p:nvPr>
        </p:nvSpPr>
        <p:spPr>
          <a:xfrm>
            <a:off x="6231960" y="1604520"/>
            <a:ext cx="5354280" cy="3977280"/>
          </a:xfrm>
          <a:prstGeom prst="rect">
            <a:avLst/>
          </a:prstGeom>
        </p:spPr>
        <p:txBody>
          <a:bodyPr lIns="0" rIns="0" tIns="0" bIns="0"/>
          <a:p>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type="titleOnly" preserve="1">
  <p:cSld name="Title Only">
    <p:spTree>
      <p:nvGrpSpPr>
        <p:cNvPr id="1" name=""/>
        <p:cNvGrpSpPr/>
        <p:nvPr/>
      </p:nvGrpSpPr>
      <p:grpSpPr>
        <a:xfrm>
          <a:off x="0" y="0"/>
          <a:ext cx="0" cy="0"/>
          <a:chOff x="0" y="0"/>
          <a:chExt cx="0" cy="0"/>
        </a:xfrm>
      </p:grpSpPr>
      <p:sp>
        <p:nvSpPr>
          <p:cNvPr id="90" name="PlaceHolder 1"/>
          <p:cNvSpPr>
            <a:spLocks noGrp="1"/>
          </p:cNvSpPr>
          <p:nvPr>
            <p:ph type="title"/>
          </p:nvPr>
        </p:nvSpPr>
        <p:spPr>
          <a:xfrm>
            <a:off x="609480" y="273600"/>
            <a:ext cx="10972440" cy="1144800"/>
          </a:xfrm>
          <a:prstGeom prst="rect">
            <a:avLst/>
          </a:prstGeom>
        </p:spPr>
        <p:txBody>
          <a:bodyPr lIns="0" rIns="0" tIns="0" bIns="0" anchor="ctr"/>
          <a:p>
            <a:pPr algn="ctr"/>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609480" y="273600"/>
            <a:ext cx="10972440" cy="1144800"/>
          </a:xfrm>
          <a:prstGeom prst="rect">
            <a:avLst/>
          </a:prstGeom>
        </p:spPr>
        <p:txBody>
          <a:bodyPr lIns="0" rIns="0" tIns="0" bIns="0" anchor="ctr"/>
          <a:p>
            <a:pPr algn="ctr"/>
            <a:endParaRPr/>
          </a:p>
        </p:txBody>
      </p:sp>
      <p:sp>
        <p:nvSpPr>
          <p:cNvPr id="8" name="PlaceHolder 2"/>
          <p:cNvSpPr>
            <a:spLocks noGrp="1"/>
          </p:cNvSpPr>
          <p:nvPr>
            <p:ph type="body"/>
          </p:nvPr>
        </p:nvSpPr>
        <p:spPr>
          <a:xfrm>
            <a:off x="609480" y="1604520"/>
            <a:ext cx="10972440" cy="3977280"/>
          </a:xfrm>
          <a:prstGeom prst="rect">
            <a:avLst/>
          </a:prstGeom>
        </p:spPr>
        <p:txBody>
          <a:bodyPr lIns="0" rIns="0" tIns="0" bIns="0"/>
          <a:p>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type="objOnly" preserve="1">
  <p:cSld name="Centered Text">
    <p:spTree>
      <p:nvGrpSpPr>
        <p:cNvPr id="1" name=""/>
        <p:cNvGrpSpPr/>
        <p:nvPr/>
      </p:nvGrpSpPr>
      <p:grpSpPr>
        <a:xfrm>
          <a:off x="0" y="0"/>
          <a:ext cx="0" cy="0"/>
          <a:chOff x="0" y="0"/>
          <a:chExt cx="0" cy="0"/>
        </a:xfrm>
      </p:grpSpPr>
      <p:sp>
        <p:nvSpPr>
          <p:cNvPr id="91" name="PlaceHolder 1"/>
          <p:cNvSpPr>
            <a:spLocks noGrp="1"/>
          </p:cNvSpPr>
          <p:nvPr>
            <p:ph type="subTitle"/>
          </p:nvPr>
        </p:nvSpPr>
        <p:spPr>
          <a:xfrm>
            <a:off x="609480" y="273600"/>
            <a:ext cx="10972440" cy="5307840"/>
          </a:xfrm>
          <a:prstGeom prst="rect">
            <a:avLst/>
          </a:prstGeom>
        </p:spPr>
        <p:txBody>
          <a:bodyPr lIns="0" rIns="0" tIns="0" bIns="0" anchor="ctr"/>
          <a:p>
            <a:pPr algn="ctr"/>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type="twoObjAndObj" preserve="1">
  <p:cSld name="Title, 2 Content and Content">
    <p:spTree>
      <p:nvGrpSpPr>
        <p:cNvPr id="1" name=""/>
        <p:cNvGrpSpPr/>
        <p:nvPr/>
      </p:nvGrpSpPr>
      <p:grpSpPr>
        <a:xfrm>
          <a:off x="0" y="0"/>
          <a:ext cx="0" cy="0"/>
          <a:chOff x="0" y="0"/>
          <a:chExt cx="0" cy="0"/>
        </a:xfrm>
      </p:grpSpPr>
      <p:sp>
        <p:nvSpPr>
          <p:cNvPr id="92" name="PlaceHolder 1"/>
          <p:cNvSpPr>
            <a:spLocks noGrp="1"/>
          </p:cNvSpPr>
          <p:nvPr>
            <p:ph type="title"/>
          </p:nvPr>
        </p:nvSpPr>
        <p:spPr>
          <a:xfrm>
            <a:off x="609480" y="273600"/>
            <a:ext cx="10972440" cy="1144800"/>
          </a:xfrm>
          <a:prstGeom prst="rect">
            <a:avLst/>
          </a:prstGeom>
        </p:spPr>
        <p:txBody>
          <a:bodyPr lIns="0" rIns="0" tIns="0" bIns="0" anchor="ctr"/>
          <a:p>
            <a:pPr algn="ctr"/>
            <a:endParaRPr/>
          </a:p>
        </p:txBody>
      </p:sp>
      <p:sp>
        <p:nvSpPr>
          <p:cNvPr id="93" name="PlaceHolder 2"/>
          <p:cNvSpPr>
            <a:spLocks noGrp="1"/>
          </p:cNvSpPr>
          <p:nvPr>
            <p:ph type="body"/>
          </p:nvPr>
        </p:nvSpPr>
        <p:spPr>
          <a:xfrm>
            <a:off x="609480" y="1604520"/>
            <a:ext cx="5354280" cy="1896840"/>
          </a:xfrm>
          <a:prstGeom prst="rect">
            <a:avLst/>
          </a:prstGeom>
        </p:spPr>
        <p:txBody>
          <a:bodyPr lIns="0" rIns="0" tIns="0" bIns="0"/>
          <a:p>
            <a:endParaRPr/>
          </a:p>
        </p:txBody>
      </p:sp>
      <p:sp>
        <p:nvSpPr>
          <p:cNvPr id="94" name="PlaceHolder 3"/>
          <p:cNvSpPr>
            <a:spLocks noGrp="1"/>
          </p:cNvSpPr>
          <p:nvPr>
            <p:ph type="body"/>
          </p:nvPr>
        </p:nvSpPr>
        <p:spPr>
          <a:xfrm>
            <a:off x="609480" y="3682080"/>
            <a:ext cx="5354280" cy="1896840"/>
          </a:xfrm>
          <a:prstGeom prst="rect">
            <a:avLst/>
          </a:prstGeom>
        </p:spPr>
        <p:txBody>
          <a:bodyPr lIns="0" rIns="0" tIns="0" bIns="0"/>
          <a:p>
            <a:endParaRPr/>
          </a:p>
        </p:txBody>
      </p:sp>
      <p:sp>
        <p:nvSpPr>
          <p:cNvPr id="95" name="PlaceHolder 4"/>
          <p:cNvSpPr>
            <a:spLocks noGrp="1"/>
          </p:cNvSpPr>
          <p:nvPr>
            <p:ph type="body"/>
          </p:nvPr>
        </p:nvSpPr>
        <p:spPr>
          <a:xfrm>
            <a:off x="6231960" y="1604520"/>
            <a:ext cx="5354280" cy="3977280"/>
          </a:xfrm>
          <a:prstGeom prst="rect">
            <a:avLst/>
          </a:prstGeom>
        </p:spPr>
        <p:txBody>
          <a:bodyPr lIns="0" rIns="0" tIns="0" bIns="0"/>
          <a:p>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type="objAndTwoObj" preserve="1">
  <p:cSld name="Title Content and 2 Content">
    <p:spTree>
      <p:nvGrpSpPr>
        <p:cNvPr id="1" name=""/>
        <p:cNvGrpSpPr/>
        <p:nvPr/>
      </p:nvGrpSpPr>
      <p:grpSpPr>
        <a:xfrm>
          <a:off x="0" y="0"/>
          <a:ext cx="0" cy="0"/>
          <a:chOff x="0" y="0"/>
          <a:chExt cx="0" cy="0"/>
        </a:xfrm>
      </p:grpSpPr>
      <p:sp>
        <p:nvSpPr>
          <p:cNvPr id="96" name="PlaceHolder 1"/>
          <p:cNvSpPr>
            <a:spLocks noGrp="1"/>
          </p:cNvSpPr>
          <p:nvPr>
            <p:ph type="title"/>
          </p:nvPr>
        </p:nvSpPr>
        <p:spPr>
          <a:xfrm>
            <a:off x="609480" y="273600"/>
            <a:ext cx="10972440" cy="1144800"/>
          </a:xfrm>
          <a:prstGeom prst="rect">
            <a:avLst/>
          </a:prstGeom>
        </p:spPr>
        <p:txBody>
          <a:bodyPr lIns="0" rIns="0" tIns="0" bIns="0" anchor="ctr"/>
          <a:p>
            <a:pPr algn="ctr"/>
            <a:endParaRPr/>
          </a:p>
        </p:txBody>
      </p:sp>
      <p:sp>
        <p:nvSpPr>
          <p:cNvPr id="97" name="PlaceHolder 2"/>
          <p:cNvSpPr>
            <a:spLocks noGrp="1"/>
          </p:cNvSpPr>
          <p:nvPr>
            <p:ph type="body"/>
          </p:nvPr>
        </p:nvSpPr>
        <p:spPr>
          <a:xfrm>
            <a:off x="609480" y="1604520"/>
            <a:ext cx="5354280" cy="3977280"/>
          </a:xfrm>
          <a:prstGeom prst="rect">
            <a:avLst/>
          </a:prstGeom>
        </p:spPr>
        <p:txBody>
          <a:bodyPr lIns="0" rIns="0" tIns="0" bIns="0"/>
          <a:p>
            <a:endParaRPr/>
          </a:p>
        </p:txBody>
      </p:sp>
      <p:sp>
        <p:nvSpPr>
          <p:cNvPr id="98" name="PlaceHolder 3"/>
          <p:cNvSpPr>
            <a:spLocks noGrp="1"/>
          </p:cNvSpPr>
          <p:nvPr>
            <p:ph type="body"/>
          </p:nvPr>
        </p:nvSpPr>
        <p:spPr>
          <a:xfrm>
            <a:off x="6231960" y="1604520"/>
            <a:ext cx="5354280" cy="1896840"/>
          </a:xfrm>
          <a:prstGeom prst="rect">
            <a:avLst/>
          </a:prstGeom>
        </p:spPr>
        <p:txBody>
          <a:bodyPr lIns="0" rIns="0" tIns="0" bIns="0"/>
          <a:p>
            <a:endParaRPr/>
          </a:p>
        </p:txBody>
      </p:sp>
      <p:sp>
        <p:nvSpPr>
          <p:cNvPr id="99" name="PlaceHolder 4"/>
          <p:cNvSpPr>
            <a:spLocks noGrp="1"/>
          </p:cNvSpPr>
          <p:nvPr>
            <p:ph type="body"/>
          </p:nvPr>
        </p:nvSpPr>
        <p:spPr>
          <a:xfrm>
            <a:off x="6231960" y="3682080"/>
            <a:ext cx="5354280" cy="1896840"/>
          </a:xfrm>
          <a:prstGeom prst="rect">
            <a:avLst/>
          </a:prstGeom>
        </p:spPr>
        <p:txBody>
          <a:bodyPr lIns="0" rIns="0" tIns="0" bIns="0"/>
          <a:p>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type="twoObjOverTx" preserve="1">
  <p:cSld name="Title, 2 Content over Content">
    <p:spTree>
      <p:nvGrpSpPr>
        <p:cNvPr id="1" name=""/>
        <p:cNvGrpSpPr/>
        <p:nvPr/>
      </p:nvGrpSpPr>
      <p:grpSpPr>
        <a:xfrm>
          <a:off x="0" y="0"/>
          <a:ext cx="0" cy="0"/>
          <a:chOff x="0" y="0"/>
          <a:chExt cx="0" cy="0"/>
        </a:xfrm>
      </p:grpSpPr>
      <p:sp>
        <p:nvSpPr>
          <p:cNvPr id="100" name="PlaceHolder 1"/>
          <p:cNvSpPr>
            <a:spLocks noGrp="1"/>
          </p:cNvSpPr>
          <p:nvPr>
            <p:ph type="title"/>
          </p:nvPr>
        </p:nvSpPr>
        <p:spPr>
          <a:xfrm>
            <a:off x="609480" y="273600"/>
            <a:ext cx="10972440" cy="1144800"/>
          </a:xfrm>
          <a:prstGeom prst="rect">
            <a:avLst/>
          </a:prstGeom>
        </p:spPr>
        <p:txBody>
          <a:bodyPr lIns="0" rIns="0" tIns="0" bIns="0" anchor="ctr"/>
          <a:p>
            <a:pPr algn="ctr"/>
            <a:endParaRPr/>
          </a:p>
        </p:txBody>
      </p:sp>
      <p:sp>
        <p:nvSpPr>
          <p:cNvPr id="101" name="PlaceHolder 2"/>
          <p:cNvSpPr>
            <a:spLocks noGrp="1"/>
          </p:cNvSpPr>
          <p:nvPr>
            <p:ph type="body"/>
          </p:nvPr>
        </p:nvSpPr>
        <p:spPr>
          <a:xfrm>
            <a:off x="609480" y="1604520"/>
            <a:ext cx="5354280" cy="1896840"/>
          </a:xfrm>
          <a:prstGeom prst="rect">
            <a:avLst/>
          </a:prstGeom>
        </p:spPr>
        <p:txBody>
          <a:bodyPr lIns="0" rIns="0" tIns="0" bIns="0"/>
          <a:p>
            <a:endParaRPr/>
          </a:p>
        </p:txBody>
      </p:sp>
      <p:sp>
        <p:nvSpPr>
          <p:cNvPr id="102" name="PlaceHolder 3"/>
          <p:cNvSpPr>
            <a:spLocks noGrp="1"/>
          </p:cNvSpPr>
          <p:nvPr>
            <p:ph type="body"/>
          </p:nvPr>
        </p:nvSpPr>
        <p:spPr>
          <a:xfrm>
            <a:off x="6231960" y="1604520"/>
            <a:ext cx="5354280" cy="1896840"/>
          </a:xfrm>
          <a:prstGeom prst="rect">
            <a:avLst/>
          </a:prstGeom>
        </p:spPr>
        <p:txBody>
          <a:bodyPr lIns="0" rIns="0" tIns="0" bIns="0"/>
          <a:p>
            <a:endParaRPr/>
          </a:p>
        </p:txBody>
      </p:sp>
      <p:sp>
        <p:nvSpPr>
          <p:cNvPr id="103" name="PlaceHolder 4"/>
          <p:cNvSpPr>
            <a:spLocks noGrp="1"/>
          </p:cNvSpPr>
          <p:nvPr>
            <p:ph type="body"/>
          </p:nvPr>
        </p:nvSpPr>
        <p:spPr>
          <a:xfrm>
            <a:off x="609480" y="3682080"/>
            <a:ext cx="10972440" cy="1896840"/>
          </a:xfrm>
          <a:prstGeom prst="rect">
            <a:avLst/>
          </a:prstGeom>
        </p:spPr>
        <p:txBody>
          <a:bodyPr lIns="0" rIns="0" tIns="0" bIns="0"/>
          <a:p>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type="objOverTx" preserve="1">
  <p:cSld name="Title, Content over Content">
    <p:spTree>
      <p:nvGrpSpPr>
        <p:cNvPr id="1" name=""/>
        <p:cNvGrpSpPr/>
        <p:nvPr/>
      </p:nvGrpSpPr>
      <p:grpSpPr>
        <a:xfrm>
          <a:off x="0" y="0"/>
          <a:ext cx="0" cy="0"/>
          <a:chOff x="0" y="0"/>
          <a:chExt cx="0" cy="0"/>
        </a:xfrm>
      </p:grpSpPr>
      <p:sp>
        <p:nvSpPr>
          <p:cNvPr id="104" name="PlaceHolder 1"/>
          <p:cNvSpPr>
            <a:spLocks noGrp="1"/>
          </p:cNvSpPr>
          <p:nvPr>
            <p:ph type="title"/>
          </p:nvPr>
        </p:nvSpPr>
        <p:spPr>
          <a:xfrm>
            <a:off x="609480" y="273600"/>
            <a:ext cx="10972440" cy="1144800"/>
          </a:xfrm>
          <a:prstGeom prst="rect">
            <a:avLst/>
          </a:prstGeom>
        </p:spPr>
        <p:txBody>
          <a:bodyPr lIns="0" rIns="0" tIns="0" bIns="0" anchor="ctr"/>
          <a:p>
            <a:pPr algn="ctr"/>
            <a:endParaRPr/>
          </a:p>
        </p:txBody>
      </p:sp>
      <p:sp>
        <p:nvSpPr>
          <p:cNvPr id="105" name="PlaceHolder 2"/>
          <p:cNvSpPr>
            <a:spLocks noGrp="1"/>
          </p:cNvSpPr>
          <p:nvPr>
            <p:ph type="body"/>
          </p:nvPr>
        </p:nvSpPr>
        <p:spPr>
          <a:xfrm>
            <a:off x="609480" y="1604520"/>
            <a:ext cx="10972440" cy="1896840"/>
          </a:xfrm>
          <a:prstGeom prst="rect">
            <a:avLst/>
          </a:prstGeom>
        </p:spPr>
        <p:txBody>
          <a:bodyPr lIns="0" rIns="0" tIns="0" bIns="0"/>
          <a:p>
            <a:endParaRPr/>
          </a:p>
        </p:txBody>
      </p:sp>
      <p:sp>
        <p:nvSpPr>
          <p:cNvPr id="106" name="PlaceHolder 3"/>
          <p:cNvSpPr>
            <a:spLocks noGrp="1"/>
          </p:cNvSpPr>
          <p:nvPr>
            <p:ph type="body"/>
          </p:nvPr>
        </p:nvSpPr>
        <p:spPr>
          <a:xfrm>
            <a:off x="609480" y="3682080"/>
            <a:ext cx="10972440" cy="1896840"/>
          </a:xfrm>
          <a:prstGeom prst="rect">
            <a:avLst/>
          </a:prstGeom>
        </p:spPr>
        <p:txBody>
          <a:bodyPr lIns="0" rIns="0" tIns="0" bIns="0"/>
          <a:p>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type="fourObj" preserve="1">
  <p:cSld name="Title, 4 Content">
    <p:spTree>
      <p:nvGrpSpPr>
        <p:cNvPr id="1" name=""/>
        <p:cNvGrpSpPr/>
        <p:nvPr/>
      </p:nvGrpSpPr>
      <p:grpSpPr>
        <a:xfrm>
          <a:off x="0" y="0"/>
          <a:ext cx="0" cy="0"/>
          <a:chOff x="0" y="0"/>
          <a:chExt cx="0" cy="0"/>
        </a:xfrm>
      </p:grpSpPr>
      <p:sp>
        <p:nvSpPr>
          <p:cNvPr id="107" name="PlaceHolder 1"/>
          <p:cNvSpPr>
            <a:spLocks noGrp="1"/>
          </p:cNvSpPr>
          <p:nvPr>
            <p:ph type="title"/>
          </p:nvPr>
        </p:nvSpPr>
        <p:spPr>
          <a:xfrm>
            <a:off x="609480" y="273600"/>
            <a:ext cx="10972440" cy="1144800"/>
          </a:xfrm>
          <a:prstGeom prst="rect">
            <a:avLst/>
          </a:prstGeom>
        </p:spPr>
        <p:txBody>
          <a:bodyPr lIns="0" rIns="0" tIns="0" bIns="0" anchor="ctr"/>
          <a:p>
            <a:pPr algn="ctr"/>
            <a:endParaRPr/>
          </a:p>
        </p:txBody>
      </p:sp>
      <p:sp>
        <p:nvSpPr>
          <p:cNvPr id="108" name="PlaceHolder 2"/>
          <p:cNvSpPr>
            <a:spLocks noGrp="1"/>
          </p:cNvSpPr>
          <p:nvPr>
            <p:ph type="body"/>
          </p:nvPr>
        </p:nvSpPr>
        <p:spPr>
          <a:xfrm>
            <a:off x="609480" y="1604520"/>
            <a:ext cx="5354280" cy="1896840"/>
          </a:xfrm>
          <a:prstGeom prst="rect">
            <a:avLst/>
          </a:prstGeom>
        </p:spPr>
        <p:txBody>
          <a:bodyPr lIns="0" rIns="0" tIns="0" bIns="0"/>
          <a:p>
            <a:endParaRPr/>
          </a:p>
        </p:txBody>
      </p:sp>
      <p:sp>
        <p:nvSpPr>
          <p:cNvPr id="109" name="PlaceHolder 3"/>
          <p:cNvSpPr>
            <a:spLocks noGrp="1"/>
          </p:cNvSpPr>
          <p:nvPr>
            <p:ph type="body"/>
          </p:nvPr>
        </p:nvSpPr>
        <p:spPr>
          <a:xfrm>
            <a:off x="6231960" y="1604520"/>
            <a:ext cx="5354280" cy="1896840"/>
          </a:xfrm>
          <a:prstGeom prst="rect">
            <a:avLst/>
          </a:prstGeom>
        </p:spPr>
        <p:txBody>
          <a:bodyPr lIns="0" rIns="0" tIns="0" bIns="0"/>
          <a:p>
            <a:endParaRPr/>
          </a:p>
        </p:txBody>
      </p:sp>
      <p:sp>
        <p:nvSpPr>
          <p:cNvPr id="110" name="PlaceHolder 4"/>
          <p:cNvSpPr>
            <a:spLocks noGrp="1"/>
          </p:cNvSpPr>
          <p:nvPr>
            <p:ph type="body"/>
          </p:nvPr>
        </p:nvSpPr>
        <p:spPr>
          <a:xfrm>
            <a:off x="6231960" y="3682080"/>
            <a:ext cx="5354280" cy="1896840"/>
          </a:xfrm>
          <a:prstGeom prst="rect">
            <a:avLst/>
          </a:prstGeom>
        </p:spPr>
        <p:txBody>
          <a:bodyPr lIns="0" rIns="0" tIns="0" bIns="0"/>
          <a:p>
            <a:endParaRPr/>
          </a:p>
        </p:txBody>
      </p:sp>
      <p:sp>
        <p:nvSpPr>
          <p:cNvPr id="111" name="PlaceHolder 5"/>
          <p:cNvSpPr>
            <a:spLocks noGrp="1"/>
          </p:cNvSpPr>
          <p:nvPr>
            <p:ph type="body"/>
          </p:nvPr>
        </p:nvSpPr>
        <p:spPr>
          <a:xfrm>
            <a:off x="609480" y="3682080"/>
            <a:ext cx="5354280" cy="1896840"/>
          </a:xfrm>
          <a:prstGeom prst="rect">
            <a:avLst/>
          </a:prstGeom>
        </p:spPr>
        <p:txBody>
          <a:bodyPr lIns="0" rIns="0" tIns="0" bIns="0"/>
          <a:p>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type="blank" preserve="1">
  <p:cSld name="Title, 6 Content">
    <p:spTree>
      <p:nvGrpSpPr>
        <p:cNvPr id="1" name=""/>
        <p:cNvGrpSpPr/>
        <p:nvPr/>
      </p:nvGrpSpPr>
      <p:grpSpPr>
        <a:xfrm>
          <a:off x="0" y="0"/>
          <a:ext cx="0" cy="0"/>
          <a:chOff x="0" y="0"/>
          <a:chExt cx="0" cy="0"/>
        </a:xfrm>
      </p:grpSpPr>
      <p:sp>
        <p:nvSpPr>
          <p:cNvPr id="112" name="PlaceHolder 1"/>
          <p:cNvSpPr>
            <a:spLocks noGrp="1"/>
          </p:cNvSpPr>
          <p:nvPr>
            <p:ph type="title"/>
          </p:nvPr>
        </p:nvSpPr>
        <p:spPr>
          <a:xfrm>
            <a:off x="609480" y="273600"/>
            <a:ext cx="10972440" cy="1144800"/>
          </a:xfrm>
          <a:prstGeom prst="rect">
            <a:avLst/>
          </a:prstGeom>
        </p:spPr>
        <p:txBody>
          <a:bodyPr lIns="0" rIns="0" tIns="0" bIns="0" anchor="ctr"/>
          <a:p>
            <a:pPr algn="ctr"/>
            <a:endParaRPr/>
          </a:p>
        </p:txBody>
      </p:sp>
      <p:sp>
        <p:nvSpPr>
          <p:cNvPr id="113" name="PlaceHolder 2"/>
          <p:cNvSpPr>
            <a:spLocks noGrp="1"/>
          </p:cNvSpPr>
          <p:nvPr>
            <p:ph type="body"/>
          </p:nvPr>
        </p:nvSpPr>
        <p:spPr>
          <a:xfrm>
            <a:off x="609480" y="1604520"/>
            <a:ext cx="10972440" cy="3977280"/>
          </a:xfrm>
          <a:prstGeom prst="rect">
            <a:avLst/>
          </a:prstGeom>
        </p:spPr>
        <p:txBody>
          <a:bodyPr lIns="0" rIns="0" tIns="0" bIns="0"/>
          <a:p>
            <a:endParaRPr/>
          </a:p>
        </p:txBody>
      </p:sp>
      <p:sp>
        <p:nvSpPr>
          <p:cNvPr id="114" name="PlaceHolder 3"/>
          <p:cNvSpPr>
            <a:spLocks noGrp="1"/>
          </p:cNvSpPr>
          <p:nvPr>
            <p:ph type="body"/>
          </p:nvPr>
        </p:nvSpPr>
        <p:spPr>
          <a:xfrm>
            <a:off x="609480" y="1604520"/>
            <a:ext cx="10972440" cy="3977280"/>
          </a:xfrm>
          <a:prstGeom prst="rect">
            <a:avLst/>
          </a:prstGeom>
        </p:spPr>
        <p:txBody>
          <a:bodyPr lIns="0" rIns="0" tIns="0" bIns="0"/>
          <a:p>
            <a:endParaRPr/>
          </a:p>
        </p:txBody>
      </p:sp>
      <p:pic>
        <p:nvPicPr>
          <p:cNvPr id="115" name="" descr=""/>
          <p:cNvPicPr/>
          <p:nvPr/>
        </p:nvPicPr>
        <p:blipFill>
          <a:blip r:embed="rId2"/>
          <a:stretch/>
        </p:blipFill>
        <p:spPr>
          <a:xfrm>
            <a:off x="3602880" y="1604520"/>
            <a:ext cx="4984920" cy="3977280"/>
          </a:xfrm>
          <a:prstGeom prst="rect">
            <a:avLst/>
          </a:prstGeom>
          <a:ln>
            <a:noFill/>
          </a:ln>
        </p:spPr>
      </p:pic>
      <p:pic>
        <p:nvPicPr>
          <p:cNvPr id="116" name="" descr=""/>
          <p:cNvPicPr/>
          <p:nvPr/>
        </p:nvPicPr>
        <p:blipFill>
          <a:blip r:embed="rId3"/>
          <a:stretch/>
        </p:blipFill>
        <p:spPr>
          <a:xfrm>
            <a:off x="3602880" y="1604520"/>
            <a:ext cx="4984920" cy="3977280"/>
          </a:xfrm>
          <a:prstGeom prst="rect">
            <a:avLst/>
          </a:prstGeom>
          <a:ln>
            <a:noFill/>
          </a:ln>
        </p:spPr>
      </p:pic>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type="tx" preserve="1">
  <p:cSld name="Title Slide">
    <p:spTree>
      <p:nvGrpSpPr>
        <p:cNvPr id="1" name=""/>
        <p:cNvGrpSpPr/>
        <p:nvPr/>
      </p:nvGrpSpPr>
      <p:grpSpPr>
        <a:xfrm>
          <a:off x="0" y="0"/>
          <a:ext cx="0" cy="0"/>
          <a:chOff x="0" y="0"/>
          <a:chExt cx="0" cy="0"/>
        </a:xfrm>
      </p:grpSpPr>
      <p:sp>
        <p:nvSpPr>
          <p:cNvPr id="124" name="PlaceHolder 1"/>
          <p:cNvSpPr>
            <a:spLocks noGrp="1"/>
          </p:cNvSpPr>
          <p:nvPr>
            <p:ph type="title"/>
          </p:nvPr>
        </p:nvSpPr>
        <p:spPr>
          <a:xfrm>
            <a:off x="609480" y="273600"/>
            <a:ext cx="10972440" cy="1144800"/>
          </a:xfrm>
          <a:prstGeom prst="rect">
            <a:avLst/>
          </a:prstGeom>
        </p:spPr>
        <p:txBody>
          <a:bodyPr lIns="0" rIns="0" tIns="0" bIns="0" anchor="ctr"/>
          <a:p>
            <a:pPr algn="ctr"/>
            <a:endParaRPr/>
          </a:p>
        </p:txBody>
      </p:sp>
      <p:sp>
        <p:nvSpPr>
          <p:cNvPr id="125" name="PlaceHolder 2"/>
          <p:cNvSpPr>
            <a:spLocks noGrp="1"/>
          </p:cNvSpPr>
          <p:nvPr>
            <p:ph type="subTitle"/>
          </p:nvPr>
        </p:nvSpPr>
        <p:spPr>
          <a:xfrm>
            <a:off x="609480" y="1604520"/>
            <a:ext cx="10972440" cy="3977280"/>
          </a:xfrm>
          <a:prstGeom prst="rect">
            <a:avLst/>
          </a:prstGeom>
        </p:spPr>
        <p:txBody>
          <a:bodyPr lIns="0" rIns="0" tIns="0" bIns="0" anchor="ctr"/>
          <a:p>
            <a:pPr algn="ctr"/>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type="obj" preserve="1">
  <p:cSld name="Title, Content">
    <p:spTree>
      <p:nvGrpSpPr>
        <p:cNvPr id="1" name=""/>
        <p:cNvGrpSpPr/>
        <p:nvPr/>
      </p:nvGrpSpPr>
      <p:grpSpPr>
        <a:xfrm>
          <a:off x="0" y="0"/>
          <a:ext cx="0" cy="0"/>
          <a:chOff x="0" y="0"/>
          <a:chExt cx="0" cy="0"/>
        </a:xfrm>
      </p:grpSpPr>
      <p:sp>
        <p:nvSpPr>
          <p:cNvPr id="126" name="PlaceHolder 1"/>
          <p:cNvSpPr>
            <a:spLocks noGrp="1"/>
          </p:cNvSpPr>
          <p:nvPr>
            <p:ph type="title"/>
          </p:nvPr>
        </p:nvSpPr>
        <p:spPr>
          <a:xfrm>
            <a:off x="609480" y="273600"/>
            <a:ext cx="10972440" cy="1144800"/>
          </a:xfrm>
          <a:prstGeom prst="rect">
            <a:avLst/>
          </a:prstGeom>
        </p:spPr>
        <p:txBody>
          <a:bodyPr lIns="0" rIns="0" tIns="0" bIns="0" anchor="ctr"/>
          <a:p>
            <a:pPr algn="ctr"/>
            <a:endParaRPr/>
          </a:p>
        </p:txBody>
      </p:sp>
      <p:sp>
        <p:nvSpPr>
          <p:cNvPr id="127" name="PlaceHolder 2"/>
          <p:cNvSpPr>
            <a:spLocks noGrp="1"/>
          </p:cNvSpPr>
          <p:nvPr>
            <p:ph type="body"/>
          </p:nvPr>
        </p:nvSpPr>
        <p:spPr>
          <a:xfrm>
            <a:off x="609480" y="1604520"/>
            <a:ext cx="10972440" cy="3977280"/>
          </a:xfrm>
          <a:prstGeom prst="rect">
            <a:avLst/>
          </a:prstGeom>
        </p:spPr>
        <p:txBody>
          <a:bodyPr lIns="0" rIns="0" tIns="0" bIns="0"/>
          <a:p>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609480" y="273600"/>
            <a:ext cx="10972440" cy="1144800"/>
          </a:xfrm>
          <a:prstGeom prst="rect">
            <a:avLst/>
          </a:prstGeom>
        </p:spPr>
        <p:txBody>
          <a:bodyPr lIns="0" rIns="0" tIns="0" bIns="0" anchor="ctr"/>
          <a:p>
            <a:pPr algn="ctr"/>
            <a:endParaRPr/>
          </a:p>
        </p:txBody>
      </p:sp>
      <p:sp>
        <p:nvSpPr>
          <p:cNvPr id="10" name="PlaceHolder 2"/>
          <p:cNvSpPr>
            <a:spLocks noGrp="1"/>
          </p:cNvSpPr>
          <p:nvPr>
            <p:ph type="body"/>
          </p:nvPr>
        </p:nvSpPr>
        <p:spPr>
          <a:xfrm>
            <a:off x="609480" y="1604520"/>
            <a:ext cx="5354280" cy="3977280"/>
          </a:xfrm>
          <a:prstGeom prst="rect">
            <a:avLst/>
          </a:prstGeom>
        </p:spPr>
        <p:txBody>
          <a:bodyPr lIns="0" rIns="0" tIns="0" bIns="0"/>
          <a:p>
            <a:endParaRPr/>
          </a:p>
        </p:txBody>
      </p:sp>
      <p:sp>
        <p:nvSpPr>
          <p:cNvPr id="11" name="PlaceHolder 3"/>
          <p:cNvSpPr>
            <a:spLocks noGrp="1"/>
          </p:cNvSpPr>
          <p:nvPr>
            <p:ph type="body"/>
          </p:nvPr>
        </p:nvSpPr>
        <p:spPr>
          <a:xfrm>
            <a:off x="6231960" y="1604520"/>
            <a:ext cx="5354280" cy="3977280"/>
          </a:xfrm>
          <a:prstGeom prst="rect">
            <a:avLst/>
          </a:prstGeom>
        </p:spPr>
        <p:txBody>
          <a:bodyPr lIns="0" rIns="0" tIns="0" bIns="0"/>
          <a:p>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type="twoObj" preserve="1">
  <p:cSld name="Title, 2 Content">
    <p:spTree>
      <p:nvGrpSpPr>
        <p:cNvPr id="1" name=""/>
        <p:cNvGrpSpPr/>
        <p:nvPr/>
      </p:nvGrpSpPr>
      <p:grpSpPr>
        <a:xfrm>
          <a:off x="0" y="0"/>
          <a:ext cx="0" cy="0"/>
          <a:chOff x="0" y="0"/>
          <a:chExt cx="0" cy="0"/>
        </a:xfrm>
      </p:grpSpPr>
      <p:sp>
        <p:nvSpPr>
          <p:cNvPr id="128" name="PlaceHolder 1"/>
          <p:cNvSpPr>
            <a:spLocks noGrp="1"/>
          </p:cNvSpPr>
          <p:nvPr>
            <p:ph type="title"/>
          </p:nvPr>
        </p:nvSpPr>
        <p:spPr>
          <a:xfrm>
            <a:off x="609480" y="273600"/>
            <a:ext cx="10972440" cy="1144800"/>
          </a:xfrm>
          <a:prstGeom prst="rect">
            <a:avLst/>
          </a:prstGeom>
        </p:spPr>
        <p:txBody>
          <a:bodyPr lIns="0" rIns="0" tIns="0" bIns="0" anchor="ctr"/>
          <a:p>
            <a:pPr algn="ctr"/>
            <a:endParaRPr/>
          </a:p>
        </p:txBody>
      </p:sp>
      <p:sp>
        <p:nvSpPr>
          <p:cNvPr id="129" name="PlaceHolder 2"/>
          <p:cNvSpPr>
            <a:spLocks noGrp="1"/>
          </p:cNvSpPr>
          <p:nvPr>
            <p:ph type="body"/>
          </p:nvPr>
        </p:nvSpPr>
        <p:spPr>
          <a:xfrm>
            <a:off x="609480" y="1604520"/>
            <a:ext cx="5354280" cy="3977280"/>
          </a:xfrm>
          <a:prstGeom prst="rect">
            <a:avLst/>
          </a:prstGeom>
        </p:spPr>
        <p:txBody>
          <a:bodyPr lIns="0" rIns="0" tIns="0" bIns="0"/>
          <a:p>
            <a:endParaRPr/>
          </a:p>
        </p:txBody>
      </p:sp>
      <p:sp>
        <p:nvSpPr>
          <p:cNvPr id="130" name="PlaceHolder 3"/>
          <p:cNvSpPr>
            <a:spLocks noGrp="1"/>
          </p:cNvSpPr>
          <p:nvPr>
            <p:ph type="body"/>
          </p:nvPr>
        </p:nvSpPr>
        <p:spPr>
          <a:xfrm>
            <a:off x="6231960" y="1604520"/>
            <a:ext cx="5354280" cy="3977280"/>
          </a:xfrm>
          <a:prstGeom prst="rect">
            <a:avLst/>
          </a:prstGeom>
        </p:spPr>
        <p:txBody>
          <a:bodyPr lIns="0" rIns="0" tIns="0" bIns="0"/>
          <a:p>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type="titleOnly" preserve="1">
  <p:cSld name="Title Only">
    <p:spTree>
      <p:nvGrpSpPr>
        <p:cNvPr id="1" name=""/>
        <p:cNvGrpSpPr/>
        <p:nvPr/>
      </p:nvGrpSpPr>
      <p:grpSpPr>
        <a:xfrm>
          <a:off x="0" y="0"/>
          <a:ext cx="0" cy="0"/>
          <a:chOff x="0" y="0"/>
          <a:chExt cx="0" cy="0"/>
        </a:xfrm>
      </p:grpSpPr>
      <p:sp>
        <p:nvSpPr>
          <p:cNvPr id="131" name="PlaceHolder 1"/>
          <p:cNvSpPr>
            <a:spLocks noGrp="1"/>
          </p:cNvSpPr>
          <p:nvPr>
            <p:ph type="title"/>
          </p:nvPr>
        </p:nvSpPr>
        <p:spPr>
          <a:xfrm>
            <a:off x="609480" y="273600"/>
            <a:ext cx="10972440" cy="1144800"/>
          </a:xfrm>
          <a:prstGeom prst="rect">
            <a:avLst/>
          </a:prstGeom>
        </p:spPr>
        <p:txBody>
          <a:bodyPr lIns="0" rIns="0" tIns="0" bIns="0" anchor="ctr"/>
          <a:p>
            <a:pPr algn="ctr"/>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type="objOnly" preserve="1">
  <p:cSld name="Centered Text">
    <p:spTree>
      <p:nvGrpSpPr>
        <p:cNvPr id="1" name=""/>
        <p:cNvGrpSpPr/>
        <p:nvPr/>
      </p:nvGrpSpPr>
      <p:grpSpPr>
        <a:xfrm>
          <a:off x="0" y="0"/>
          <a:ext cx="0" cy="0"/>
          <a:chOff x="0" y="0"/>
          <a:chExt cx="0" cy="0"/>
        </a:xfrm>
      </p:grpSpPr>
      <p:sp>
        <p:nvSpPr>
          <p:cNvPr id="132" name="PlaceHolder 1"/>
          <p:cNvSpPr>
            <a:spLocks noGrp="1"/>
          </p:cNvSpPr>
          <p:nvPr>
            <p:ph type="subTitle"/>
          </p:nvPr>
        </p:nvSpPr>
        <p:spPr>
          <a:xfrm>
            <a:off x="609480" y="273600"/>
            <a:ext cx="10972440" cy="5307840"/>
          </a:xfrm>
          <a:prstGeom prst="rect">
            <a:avLst/>
          </a:prstGeom>
        </p:spPr>
        <p:txBody>
          <a:bodyPr lIns="0" rIns="0" tIns="0" bIns="0" anchor="ctr"/>
          <a:p>
            <a:pPr algn="ctr"/>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type="twoObjAndObj" preserve="1">
  <p:cSld name="Title, 2 Content and Content">
    <p:spTree>
      <p:nvGrpSpPr>
        <p:cNvPr id="1" name=""/>
        <p:cNvGrpSpPr/>
        <p:nvPr/>
      </p:nvGrpSpPr>
      <p:grpSpPr>
        <a:xfrm>
          <a:off x="0" y="0"/>
          <a:ext cx="0" cy="0"/>
          <a:chOff x="0" y="0"/>
          <a:chExt cx="0" cy="0"/>
        </a:xfrm>
      </p:grpSpPr>
      <p:sp>
        <p:nvSpPr>
          <p:cNvPr id="133" name="PlaceHolder 1"/>
          <p:cNvSpPr>
            <a:spLocks noGrp="1"/>
          </p:cNvSpPr>
          <p:nvPr>
            <p:ph type="title"/>
          </p:nvPr>
        </p:nvSpPr>
        <p:spPr>
          <a:xfrm>
            <a:off x="609480" y="273600"/>
            <a:ext cx="10972440" cy="1144800"/>
          </a:xfrm>
          <a:prstGeom prst="rect">
            <a:avLst/>
          </a:prstGeom>
        </p:spPr>
        <p:txBody>
          <a:bodyPr lIns="0" rIns="0" tIns="0" bIns="0" anchor="ctr"/>
          <a:p>
            <a:pPr algn="ctr"/>
            <a:endParaRPr/>
          </a:p>
        </p:txBody>
      </p:sp>
      <p:sp>
        <p:nvSpPr>
          <p:cNvPr id="134" name="PlaceHolder 2"/>
          <p:cNvSpPr>
            <a:spLocks noGrp="1"/>
          </p:cNvSpPr>
          <p:nvPr>
            <p:ph type="body"/>
          </p:nvPr>
        </p:nvSpPr>
        <p:spPr>
          <a:xfrm>
            <a:off x="609480" y="1604520"/>
            <a:ext cx="5354280" cy="1896840"/>
          </a:xfrm>
          <a:prstGeom prst="rect">
            <a:avLst/>
          </a:prstGeom>
        </p:spPr>
        <p:txBody>
          <a:bodyPr lIns="0" rIns="0" tIns="0" bIns="0"/>
          <a:p>
            <a:endParaRPr/>
          </a:p>
        </p:txBody>
      </p:sp>
      <p:sp>
        <p:nvSpPr>
          <p:cNvPr id="135" name="PlaceHolder 3"/>
          <p:cNvSpPr>
            <a:spLocks noGrp="1"/>
          </p:cNvSpPr>
          <p:nvPr>
            <p:ph type="body"/>
          </p:nvPr>
        </p:nvSpPr>
        <p:spPr>
          <a:xfrm>
            <a:off x="609480" y="3682080"/>
            <a:ext cx="5354280" cy="1896840"/>
          </a:xfrm>
          <a:prstGeom prst="rect">
            <a:avLst/>
          </a:prstGeom>
        </p:spPr>
        <p:txBody>
          <a:bodyPr lIns="0" rIns="0" tIns="0" bIns="0"/>
          <a:p>
            <a:endParaRPr/>
          </a:p>
        </p:txBody>
      </p:sp>
      <p:sp>
        <p:nvSpPr>
          <p:cNvPr id="136" name="PlaceHolder 4"/>
          <p:cNvSpPr>
            <a:spLocks noGrp="1"/>
          </p:cNvSpPr>
          <p:nvPr>
            <p:ph type="body"/>
          </p:nvPr>
        </p:nvSpPr>
        <p:spPr>
          <a:xfrm>
            <a:off x="6231960" y="1604520"/>
            <a:ext cx="5354280" cy="3977280"/>
          </a:xfrm>
          <a:prstGeom prst="rect">
            <a:avLst/>
          </a:prstGeom>
        </p:spPr>
        <p:txBody>
          <a:bodyPr lIns="0" rIns="0" tIns="0" bIns="0"/>
          <a:p>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type="objAndTwoObj" preserve="1">
  <p:cSld name="Title Content and 2 Content">
    <p:spTree>
      <p:nvGrpSpPr>
        <p:cNvPr id="1" name=""/>
        <p:cNvGrpSpPr/>
        <p:nvPr/>
      </p:nvGrpSpPr>
      <p:grpSpPr>
        <a:xfrm>
          <a:off x="0" y="0"/>
          <a:ext cx="0" cy="0"/>
          <a:chOff x="0" y="0"/>
          <a:chExt cx="0" cy="0"/>
        </a:xfrm>
      </p:grpSpPr>
      <p:sp>
        <p:nvSpPr>
          <p:cNvPr id="137" name="PlaceHolder 1"/>
          <p:cNvSpPr>
            <a:spLocks noGrp="1"/>
          </p:cNvSpPr>
          <p:nvPr>
            <p:ph type="title"/>
          </p:nvPr>
        </p:nvSpPr>
        <p:spPr>
          <a:xfrm>
            <a:off x="609480" y="273600"/>
            <a:ext cx="10972440" cy="1144800"/>
          </a:xfrm>
          <a:prstGeom prst="rect">
            <a:avLst/>
          </a:prstGeom>
        </p:spPr>
        <p:txBody>
          <a:bodyPr lIns="0" rIns="0" tIns="0" bIns="0" anchor="ctr"/>
          <a:p>
            <a:pPr algn="ctr"/>
            <a:endParaRPr/>
          </a:p>
        </p:txBody>
      </p:sp>
      <p:sp>
        <p:nvSpPr>
          <p:cNvPr id="138" name="PlaceHolder 2"/>
          <p:cNvSpPr>
            <a:spLocks noGrp="1"/>
          </p:cNvSpPr>
          <p:nvPr>
            <p:ph type="body"/>
          </p:nvPr>
        </p:nvSpPr>
        <p:spPr>
          <a:xfrm>
            <a:off x="609480" y="1604520"/>
            <a:ext cx="5354280" cy="3977280"/>
          </a:xfrm>
          <a:prstGeom prst="rect">
            <a:avLst/>
          </a:prstGeom>
        </p:spPr>
        <p:txBody>
          <a:bodyPr lIns="0" rIns="0" tIns="0" bIns="0"/>
          <a:p>
            <a:endParaRPr/>
          </a:p>
        </p:txBody>
      </p:sp>
      <p:sp>
        <p:nvSpPr>
          <p:cNvPr id="139" name="PlaceHolder 3"/>
          <p:cNvSpPr>
            <a:spLocks noGrp="1"/>
          </p:cNvSpPr>
          <p:nvPr>
            <p:ph type="body"/>
          </p:nvPr>
        </p:nvSpPr>
        <p:spPr>
          <a:xfrm>
            <a:off x="6231960" y="1604520"/>
            <a:ext cx="5354280" cy="1896840"/>
          </a:xfrm>
          <a:prstGeom prst="rect">
            <a:avLst/>
          </a:prstGeom>
        </p:spPr>
        <p:txBody>
          <a:bodyPr lIns="0" rIns="0" tIns="0" bIns="0"/>
          <a:p>
            <a:endParaRPr/>
          </a:p>
        </p:txBody>
      </p:sp>
      <p:sp>
        <p:nvSpPr>
          <p:cNvPr id="140" name="PlaceHolder 4"/>
          <p:cNvSpPr>
            <a:spLocks noGrp="1"/>
          </p:cNvSpPr>
          <p:nvPr>
            <p:ph type="body"/>
          </p:nvPr>
        </p:nvSpPr>
        <p:spPr>
          <a:xfrm>
            <a:off x="6231960" y="3682080"/>
            <a:ext cx="5354280" cy="1896840"/>
          </a:xfrm>
          <a:prstGeom prst="rect">
            <a:avLst/>
          </a:prstGeom>
        </p:spPr>
        <p:txBody>
          <a:bodyPr lIns="0" rIns="0" tIns="0" bIns="0"/>
          <a:p>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type="twoObjOverTx" preserve="1">
  <p:cSld name="Title, 2 Content over Content">
    <p:spTree>
      <p:nvGrpSpPr>
        <p:cNvPr id="1" name=""/>
        <p:cNvGrpSpPr/>
        <p:nvPr/>
      </p:nvGrpSpPr>
      <p:grpSpPr>
        <a:xfrm>
          <a:off x="0" y="0"/>
          <a:ext cx="0" cy="0"/>
          <a:chOff x="0" y="0"/>
          <a:chExt cx="0" cy="0"/>
        </a:xfrm>
      </p:grpSpPr>
      <p:sp>
        <p:nvSpPr>
          <p:cNvPr id="141" name="PlaceHolder 1"/>
          <p:cNvSpPr>
            <a:spLocks noGrp="1"/>
          </p:cNvSpPr>
          <p:nvPr>
            <p:ph type="title"/>
          </p:nvPr>
        </p:nvSpPr>
        <p:spPr>
          <a:xfrm>
            <a:off x="609480" y="273600"/>
            <a:ext cx="10972440" cy="1144800"/>
          </a:xfrm>
          <a:prstGeom prst="rect">
            <a:avLst/>
          </a:prstGeom>
        </p:spPr>
        <p:txBody>
          <a:bodyPr lIns="0" rIns="0" tIns="0" bIns="0" anchor="ctr"/>
          <a:p>
            <a:pPr algn="ctr"/>
            <a:endParaRPr/>
          </a:p>
        </p:txBody>
      </p:sp>
      <p:sp>
        <p:nvSpPr>
          <p:cNvPr id="142" name="PlaceHolder 2"/>
          <p:cNvSpPr>
            <a:spLocks noGrp="1"/>
          </p:cNvSpPr>
          <p:nvPr>
            <p:ph type="body"/>
          </p:nvPr>
        </p:nvSpPr>
        <p:spPr>
          <a:xfrm>
            <a:off x="609480" y="1604520"/>
            <a:ext cx="5354280" cy="1896840"/>
          </a:xfrm>
          <a:prstGeom prst="rect">
            <a:avLst/>
          </a:prstGeom>
        </p:spPr>
        <p:txBody>
          <a:bodyPr lIns="0" rIns="0" tIns="0" bIns="0"/>
          <a:p>
            <a:endParaRPr/>
          </a:p>
        </p:txBody>
      </p:sp>
      <p:sp>
        <p:nvSpPr>
          <p:cNvPr id="143" name="PlaceHolder 3"/>
          <p:cNvSpPr>
            <a:spLocks noGrp="1"/>
          </p:cNvSpPr>
          <p:nvPr>
            <p:ph type="body"/>
          </p:nvPr>
        </p:nvSpPr>
        <p:spPr>
          <a:xfrm>
            <a:off x="6231960" y="1604520"/>
            <a:ext cx="5354280" cy="1896840"/>
          </a:xfrm>
          <a:prstGeom prst="rect">
            <a:avLst/>
          </a:prstGeom>
        </p:spPr>
        <p:txBody>
          <a:bodyPr lIns="0" rIns="0" tIns="0" bIns="0"/>
          <a:p>
            <a:endParaRPr/>
          </a:p>
        </p:txBody>
      </p:sp>
      <p:sp>
        <p:nvSpPr>
          <p:cNvPr id="144" name="PlaceHolder 4"/>
          <p:cNvSpPr>
            <a:spLocks noGrp="1"/>
          </p:cNvSpPr>
          <p:nvPr>
            <p:ph type="body"/>
          </p:nvPr>
        </p:nvSpPr>
        <p:spPr>
          <a:xfrm>
            <a:off x="609480" y="3682080"/>
            <a:ext cx="10972440" cy="1896840"/>
          </a:xfrm>
          <a:prstGeom prst="rect">
            <a:avLst/>
          </a:prstGeom>
        </p:spPr>
        <p:txBody>
          <a:bodyPr lIns="0" rIns="0" tIns="0" bIns="0"/>
          <a:p>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type="objOverTx" preserve="1">
  <p:cSld name="Title, Content over Content">
    <p:spTree>
      <p:nvGrpSpPr>
        <p:cNvPr id="1" name=""/>
        <p:cNvGrpSpPr/>
        <p:nvPr/>
      </p:nvGrpSpPr>
      <p:grpSpPr>
        <a:xfrm>
          <a:off x="0" y="0"/>
          <a:ext cx="0" cy="0"/>
          <a:chOff x="0" y="0"/>
          <a:chExt cx="0" cy="0"/>
        </a:xfrm>
      </p:grpSpPr>
      <p:sp>
        <p:nvSpPr>
          <p:cNvPr id="145" name="PlaceHolder 1"/>
          <p:cNvSpPr>
            <a:spLocks noGrp="1"/>
          </p:cNvSpPr>
          <p:nvPr>
            <p:ph type="title"/>
          </p:nvPr>
        </p:nvSpPr>
        <p:spPr>
          <a:xfrm>
            <a:off x="609480" y="273600"/>
            <a:ext cx="10972440" cy="1144800"/>
          </a:xfrm>
          <a:prstGeom prst="rect">
            <a:avLst/>
          </a:prstGeom>
        </p:spPr>
        <p:txBody>
          <a:bodyPr lIns="0" rIns="0" tIns="0" bIns="0" anchor="ctr"/>
          <a:p>
            <a:pPr algn="ctr"/>
            <a:endParaRPr/>
          </a:p>
        </p:txBody>
      </p:sp>
      <p:sp>
        <p:nvSpPr>
          <p:cNvPr id="146" name="PlaceHolder 2"/>
          <p:cNvSpPr>
            <a:spLocks noGrp="1"/>
          </p:cNvSpPr>
          <p:nvPr>
            <p:ph type="body"/>
          </p:nvPr>
        </p:nvSpPr>
        <p:spPr>
          <a:xfrm>
            <a:off x="609480" y="1604520"/>
            <a:ext cx="10972440" cy="1896840"/>
          </a:xfrm>
          <a:prstGeom prst="rect">
            <a:avLst/>
          </a:prstGeom>
        </p:spPr>
        <p:txBody>
          <a:bodyPr lIns="0" rIns="0" tIns="0" bIns="0"/>
          <a:p>
            <a:endParaRPr/>
          </a:p>
        </p:txBody>
      </p:sp>
      <p:sp>
        <p:nvSpPr>
          <p:cNvPr id="147" name="PlaceHolder 3"/>
          <p:cNvSpPr>
            <a:spLocks noGrp="1"/>
          </p:cNvSpPr>
          <p:nvPr>
            <p:ph type="body"/>
          </p:nvPr>
        </p:nvSpPr>
        <p:spPr>
          <a:xfrm>
            <a:off x="609480" y="3682080"/>
            <a:ext cx="10972440" cy="1896840"/>
          </a:xfrm>
          <a:prstGeom prst="rect">
            <a:avLst/>
          </a:prstGeom>
        </p:spPr>
        <p:txBody>
          <a:bodyPr lIns="0" rIns="0" tIns="0" bIns="0"/>
          <a:p>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type="fourObj" preserve="1">
  <p:cSld name="Title, 4 Content">
    <p:spTree>
      <p:nvGrpSpPr>
        <p:cNvPr id="1" name=""/>
        <p:cNvGrpSpPr/>
        <p:nvPr/>
      </p:nvGrpSpPr>
      <p:grpSpPr>
        <a:xfrm>
          <a:off x="0" y="0"/>
          <a:ext cx="0" cy="0"/>
          <a:chOff x="0" y="0"/>
          <a:chExt cx="0" cy="0"/>
        </a:xfrm>
      </p:grpSpPr>
      <p:sp>
        <p:nvSpPr>
          <p:cNvPr id="148" name="PlaceHolder 1"/>
          <p:cNvSpPr>
            <a:spLocks noGrp="1"/>
          </p:cNvSpPr>
          <p:nvPr>
            <p:ph type="title"/>
          </p:nvPr>
        </p:nvSpPr>
        <p:spPr>
          <a:xfrm>
            <a:off x="609480" y="273600"/>
            <a:ext cx="10972440" cy="1144800"/>
          </a:xfrm>
          <a:prstGeom prst="rect">
            <a:avLst/>
          </a:prstGeom>
        </p:spPr>
        <p:txBody>
          <a:bodyPr lIns="0" rIns="0" tIns="0" bIns="0" anchor="ctr"/>
          <a:p>
            <a:pPr algn="ctr"/>
            <a:endParaRPr/>
          </a:p>
        </p:txBody>
      </p:sp>
      <p:sp>
        <p:nvSpPr>
          <p:cNvPr id="149" name="PlaceHolder 2"/>
          <p:cNvSpPr>
            <a:spLocks noGrp="1"/>
          </p:cNvSpPr>
          <p:nvPr>
            <p:ph type="body"/>
          </p:nvPr>
        </p:nvSpPr>
        <p:spPr>
          <a:xfrm>
            <a:off x="609480" y="1604520"/>
            <a:ext cx="5354280" cy="1896840"/>
          </a:xfrm>
          <a:prstGeom prst="rect">
            <a:avLst/>
          </a:prstGeom>
        </p:spPr>
        <p:txBody>
          <a:bodyPr lIns="0" rIns="0" tIns="0" bIns="0"/>
          <a:p>
            <a:endParaRPr/>
          </a:p>
        </p:txBody>
      </p:sp>
      <p:sp>
        <p:nvSpPr>
          <p:cNvPr id="150" name="PlaceHolder 3"/>
          <p:cNvSpPr>
            <a:spLocks noGrp="1"/>
          </p:cNvSpPr>
          <p:nvPr>
            <p:ph type="body"/>
          </p:nvPr>
        </p:nvSpPr>
        <p:spPr>
          <a:xfrm>
            <a:off x="6231960" y="1604520"/>
            <a:ext cx="5354280" cy="1896840"/>
          </a:xfrm>
          <a:prstGeom prst="rect">
            <a:avLst/>
          </a:prstGeom>
        </p:spPr>
        <p:txBody>
          <a:bodyPr lIns="0" rIns="0" tIns="0" bIns="0"/>
          <a:p>
            <a:endParaRPr/>
          </a:p>
        </p:txBody>
      </p:sp>
      <p:sp>
        <p:nvSpPr>
          <p:cNvPr id="151" name="PlaceHolder 4"/>
          <p:cNvSpPr>
            <a:spLocks noGrp="1"/>
          </p:cNvSpPr>
          <p:nvPr>
            <p:ph type="body"/>
          </p:nvPr>
        </p:nvSpPr>
        <p:spPr>
          <a:xfrm>
            <a:off x="6231960" y="3682080"/>
            <a:ext cx="5354280" cy="1896840"/>
          </a:xfrm>
          <a:prstGeom prst="rect">
            <a:avLst/>
          </a:prstGeom>
        </p:spPr>
        <p:txBody>
          <a:bodyPr lIns="0" rIns="0" tIns="0" bIns="0"/>
          <a:p>
            <a:endParaRPr/>
          </a:p>
        </p:txBody>
      </p:sp>
      <p:sp>
        <p:nvSpPr>
          <p:cNvPr id="152" name="PlaceHolder 5"/>
          <p:cNvSpPr>
            <a:spLocks noGrp="1"/>
          </p:cNvSpPr>
          <p:nvPr>
            <p:ph type="body"/>
          </p:nvPr>
        </p:nvSpPr>
        <p:spPr>
          <a:xfrm>
            <a:off x="609480" y="3682080"/>
            <a:ext cx="5354280" cy="1896840"/>
          </a:xfrm>
          <a:prstGeom prst="rect">
            <a:avLst/>
          </a:prstGeom>
        </p:spPr>
        <p:txBody>
          <a:bodyPr lIns="0" rIns="0" tIns="0" bIns="0"/>
          <a:p>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type="blank" preserve="1">
  <p:cSld name="Title, 6 Content">
    <p:spTree>
      <p:nvGrpSpPr>
        <p:cNvPr id="1" name=""/>
        <p:cNvGrpSpPr/>
        <p:nvPr/>
      </p:nvGrpSpPr>
      <p:grpSpPr>
        <a:xfrm>
          <a:off x="0" y="0"/>
          <a:ext cx="0" cy="0"/>
          <a:chOff x="0" y="0"/>
          <a:chExt cx="0" cy="0"/>
        </a:xfrm>
      </p:grpSpPr>
      <p:sp>
        <p:nvSpPr>
          <p:cNvPr id="153" name="PlaceHolder 1"/>
          <p:cNvSpPr>
            <a:spLocks noGrp="1"/>
          </p:cNvSpPr>
          <p:nvPr>
            <p:ph type="title"/>
          </p:nvPr>
        </p:nvSpPr>
        <p:spPr>
          <a:xfrm>
            <a:off x="609480" y="273600"/>
            <a:ext cx="10972440" cy="1144800"/>
          </a:xfrm>
          <a:prstGeom prst="rect">
            <a:avLst/>
          </a:prstGeom>
        </p:spPr>
        <p:txBody>
          <a:bodyPr lIns="0" rIns="0" tIns="0" bIns="0" anchor="ctr"/>
          <a:p>
            <a:pPr algn="ctr"/>
            <a:endParaRPr/>
          </a:p>
        </p:txBody>
      </p:sp>
      <p:sp>
        <p:nvSpPr>
          <p:cNvPr id="154" name="PlaceHolder 2"/>
          <p:cNvSpPr>
            <a:spLocks noGrp="1"/>
          </p:cNvSpPr>
          <p:nvPr>
            <p:ph type="body"/>
          </p:nvPr>
        </p:nvSpPr>
        <p:spPr>
          <a:xfrm>
            <a:off x="609480" y="1604520"/>
            <a:ext cx="10972440" cy="3977280"/>
          </a:xfrm>
          <a:prstGeom prst="rect">
            <a:avLst/>
          </a:prstGeom>
        </p:spPr>
        <p:txBody>
          <a:bodyPr lIns="0" rIns="0" tIns="0" bIns="0"/>
          <a:p>
            <a:endParaRPr/>
          </a:p>
        </p:txBody>
      </p:sp>
      <p:sp>
        <p:nvSpPr>
          <p:cNvPr id="155" name="PlaceHolder 3"/>
          <p:cNvSpPr>
            <a:spLocks noGrp="1"/>
          </p:cNvSpPr>
          <p:nvPr>
            <p:ph type="body"/>
          </p:nvPr>
        </p:nvSpPr>
        <p:spPr>
          <a:xfrm>
            <a:off x="609480" y="1604520"/>
            <a:ext cx="10972440" cy="3977280"/>
          </a:xfrm>
          <a:prstGeom prst="rect">
            <a:avLst/>
          </a:prstGeom>
        </p:spPr>
        <p:txBody>
          <a:bodyPr lIns="0" rIns="0" tIns="0" bIns="0"/>
          <a:p>
            <a:endParaRPr/>
          </a:p>
        </p:txBody>
      </p:sp>
      <p:pic>
        <p:nvPicPr>
          <p:cNvPr id="156" name="" descr=""/>
          <p:cNvPicPr/>
          <p:nvPr/>
        </p:nvPicPr>
        <p:blipFill>
          <a:blip r:embed="rId2"/>
          <a:stretch/>
        </p:blipFill>
        <p:spPr>
          <a:xfrm>
            <a:off x="3602880" y="1604520"/>
            <a:ext cx="4984920" cy="3977280"/>
          </a:xfrm>
          <a:prstGeom prst="rect">
            <a:avLst/>
          </a:prstGeom>
          <a:ln>
            <a:noFill/>
          </a:ln>
        </p:spPr>
      </p:pic>
      <p:pic>
        <p:nvPicPr>
          <p:cNvPr id="157" name="" descr=""/>
          <p:cNvPicPr/>
          <p:nvPr/>
        </p:nvPicPr>
        <p:blipFill>
          <a:blip r:embed="rId3"/>
          <a:stretch/>
        </p:blipFill>
        <p:spPr>
          <a:xfrm>
            <a:off x="3602880" y="1604520"/>
            <a:ext cx="4984920" cy="3977280"/>
          </a:xfrm>
          <a:prstGeom prst="rect">
            <a:avLst/>
          </a:prstGeom>
          <a:ln>
            <a:noFill/>
          </a:ln>
        </p:spPr>
      </p:pic>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type="blank" preserve="1">
  <p:cSld name="Blank Slide">
    <p:spTree>
      <p:nvGrpSpPr>
        <p:cNvPr id="1" name=""/>
        <p:cNvGrpSpPr/>
        <p:nvPr/>
      </p:nvGrpSpPr>
      <p:grpSpPr>
        <a:xfrm>
          <a:off x="0" y="0"/>
          <a:ext cx="0" cy="0"/>
          <a:chOff x="0" y="0"/>
          <a:chExt cx="0" cy="0"/>
        </a:xfrm>
      </p:grpSpPr>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609480" y="273600"/>
            <a:ext cx="10972440" cy="1144800"/>
          </a:xfrm>
          <a:prstGeom prst="rect">
            <a:avLst/>
          </a:prstGeom>
        </p:spPr>
        <p:txBody>
          <a:bodyPr lIns="0" rIns="0" tIns="0" bIns="0" anchor="ctr"/>
          <a:p>
            <a:pPr algn="ctr"/>
            <a:endParaRP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type="tx" preserve="1">
  <p:cSld name="Title Slide">
    <p:spTree>
      <p:nvGrpSpPr>
        <p:cNvPr id="1" name=""/>
        <p:cNvGrpSpPr/>
        <p:nvPr/>
      </p:nvGrpSpPr>
      <p:grpSpPr>
        <a:xfrm>
          <a:off x="0" y="0"/>
          <a:ext cx="0" cy="0"/>
          <a:chOff x="0" y="0"/>
          <a:chExt cx="0" cy="0"/>
        </a:xfrm>
      </p:grpSpPr>
      <p:sp>
        <p:nvSpPr>
          <p:cNvPr id="163" name="PlaceHolder 1"/>
          <p:cNvSpPr>
            <a:spLocks noGrp="1"/>
          </p:cNvSpPr>
          <p:nvPr>
            <p:ph type="title"/>
          </p:nvPr>
        </p:nvSpPr>
        <p:spPr>
          <a:xfrm>
            <a:off x="609480" y="273600"/>
            <a:ext cx="10972440" cy="1144800"/>
          </a:xfrm>
          <a:prstGeom prst="rect">
            <a:avLst/>
          </a:prstGeom>
        </p:spPr>
        <p:txBody>
          <a:bodyPr lIns="0" rIns="0" tIns="0" bIns="0" anchor="ctr"/>
          <a:p>
            <a:pPr algn="ctr"/>
            <a:endParaRPr/>
          </a:p>
        </p:txBody>
      </p:sp>
      <p:sp>
        <p:nvSpPr>
          <p:cNvPr id="164" name="PlaceHolder 2"/>
          <p:cNvSpPr>
            <a:spLocks noGrp="1"/>
          </p:cNvSpPr>
          <p:nvPr>
            <p:ph type="subTitle"/>
          </p:nvPr>
        </p:nvSpPr>
        <p:spPr>
          <a:xfrm>
            <a:off x="609480" y="1604520"/>
            <a:ext cx="10972440" cy="3977280"/>
          </a:xfrm>
          <a:prstGeom prst="rect">
            <a:avLst/>
          </a:prstGeom>
        </p:spPr>
        <p:txBody>
          <a:bodyPr lIns="0" rIns="0" tIns="0" bIns="0" anchor="ctr"/>
          <a:p>
            <a:pPr algn="ctr"/>
            <a:endParaRPr/>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type="obj" preserve="1">
  <p:cSld name="Title, Content">
    <p:spTree>
      <p:nvGrpSpPr>
        <p:cNvPr id="1" name=""/>
        <p:cNvGrpSpPr/>
        <p:nvPr/>
      </p:nvGrpSpPr>
      <p:grpSpPr>
        <a:xfrm>
          <a:off x="0" y="0"/>
          <a:ext cx="0" cy="0"/>
          <a:chOff x="0" y="0"/>
          <a:chExt cx="0" cy="0"/>
        </a:xfrm>
      </p:grpSpPr>
      <p:sp>
        <p:nvSpPr>
          <p:cNvPr id="165" name="PlaceHolder 1"/>
          <p:cNvSpPr>
            <a:spLocks noGrp="1"/>
          </p:cNvSpPr>
          <p:nvPr>
            <p:ph type="title"/>
          </p:nvPr>
        </p:nvSpPr>
        <p:spPr>
          <a:xfrm>
            <a:off x="609480" y="273600"/>
            <a:ext cx="10972440" cy="1144800"/>
          </a:xfrm>
          <a:prstGeom prst="rect">
            <a:avLst/>
          </a:prstGeom>
        </p:spPr>
        <p:txBody>
          <a:bodyPr lIns="0" rIns="0" tIns="0" bIns="0" anchor="ctr"/>
          <a:p>
            <a:pPr algn="ctr"/>
            <a:endParaRPr/>
          </a:p>
        </p:txBody>
      </p:sp>
      <p:sp>
        <p:nvSpPr>
          <p:cNvPr id="166" name="PlaceHolder 2"/>
          <p:cNvSpPr>
            <a:spLocks noGrp="1"/>
          </p:cNvSpPr>
          <p:nvPr>
            <p:ph type="body"/>
          </p:nvPr>
        </p:nvSpPr>
        <p:spPr>
          <a:xfrm>
            <a:off x="609480" y="1604520"/>
            <a:ext cx="10972440" cy="3977280"/>
          </a:xfrm>
          <a:prstGeom prst="rect">
            <a:avLst/>
          </a:prstGeom>
        </p:spPr>
        <p:txBody>
          <a:bodyPr lIns="0" rIns="0" tIns="0" bIns="0"/>
          <a:p>
            <a:endParaRPr/>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type="twoObj" preserve="1">
  <p:cSld name="Title, 2 Content">
    <p:spTree>
      <p:nvGrpSpPr>
        <p:cNvPr id="1" name=""/>
        <p:cNvGrpSpPr/>
        <p:nvPr/>
      </p:nvGrpSpPr>
      <p:grpSpPr>
        <a:xfrm>
          <a:off x="0" y="0"/>
          <a:ext cx="0" cy="0"/>
          <a:chOff x="0" y="0"/>
          <a:chExt cx="0" cy="0"/>
        </a:xfrm>
      </p:grpSpPr>
      <p:sp>
        <p:nvSpPr>
          <p:cNvPr id="167" name="PlaceHolder 1"/>
          <p:cNvSpPr>
            <a:spLocks noGrp="1"/>
          </p:cNvSpPr>
          <p:nvPr>
            <p:ph type="title"/>
          </p:nvPr>
        </p:nvSpPr>
        <p:spPr>
          <a:xfrm>
            <a:off x="609480" y="273600"/>
            <a:ext cx="10972440" cy="1144800"/>
          </a:xfrm>
          <a:prstGeom prst="rect">
            <a:avLst/>
          </a:prstGeom>
        </p:spPr>
        <p:txBody>
          <a:bodyPr lIns="0" rIns="0" tIns="0" bIns="0" anchor="ctr"/>
          <a:p>
            <a:pPr algn="ctr"/>
            <a:endParaRPr/>
          </a:p>
        </p:txBody>
      </p:sp>
      <p:sp>
        <p:nvSpPr>
          <p:cNvPr id="168" name="PlaceHolder 2"/>
          <p:cNvSpPr>
            <a:spLocks noGrp="1"/>
          </p:cNvSpPr>
          <p:nvPr>
            <p:ph type="body"/>
          </p:nvPr>
        </p:nvSpPr>
        <p:spPr>
          <a:xfrm>
            <a:off x="609480" y="1604520"/>
            <a:ext cx="5354280" cy="3977280"/>
          </a:xfrm>
          <a:prstGeom prst="rect">
            <a:avLst/>
          </a:prstGeom>
        </p:spPr>
        <p:txBody>
          <a:bodyPr lIns="0" rIns="0" tIns="0" bIns="0"/>
          <a:p>
            <a:endParaRPr/>
          </a:p>
        </p:txBody>
      </p:sp>
      <p:sp>
        <p:nvSpPr>
          <p:cNvPr id="169" name="PlaceHolder 3"/>
          <p:cNvSpPr>
            <a:spLocks noGrp="1"/>
          </p:cNvSpPr>
          <p:nvPr>
            <p:ph type="body"/>
          </p:nvPr>
        </p:nvSpPr>
        <p:spPr>
          <a:xfrm>
            <a:off x="6231960" y="1604520"/>
            <a:ext cx="5354280" cy="3977280"/>
          </a:xfrm>
          <a:prstGeom prst="rect">
            <a:avLst/>
          </a:prstGeom>
        </p:spPr>
        <p:txBody>
          <a:bodyPr lIns="0" rIns="0" tIns="0" bIns="0"/>
          <a:p>
            <a:endParaRPr/>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type="titleOnly" preserve="1">
  <p:cSld name="Title Only">
    <p:spTree>
      <p:nvGrpSpPr>
        <p:cNvPr id="1" name=""/>
        <p:cNvGrpSpPr/>
        <p:nvPr/>
      </p:nvGrpSpPr>
      <p:grpSpPr>
        <a:xfrm>
          <a:off x="0" y="0"/>
          <a:ext cx="0" cy="0"/>
          <a:chOff x="0" y="0"/>
          <a:chExt cx="0" cy="0"/>
        </a:xfrm>
      </p:grpSpPr>
      <p:sp>
        <p:nvSpPr>
          <p:cNvPr id="170" name="PlaceHolder 1"/>
          <p:cNvSpPr>
            <a:spLocks noGrp="1"/>
          </p:cNvSpPr>
          <p:nvPr>
            <p:ph type="title"/>
          </p:nvPr>
        </p:nvSpPr>
        <p:spPr>
          <a:xfrm>
            <a:off x="609480" y="273600"/>
            <a:ext cx="10972440" cy="1144800"/>
          </a:xfrm>
          <a:prstGeom prst="rect">
            <a:avLst/>
          </a:prstGeom>
        </p:spPr>
        <p:txBody>
          <a:bodyPr lIns="0" rIns="0" tIns="0" bIns="0" anchor="ctr"/>
          <a:p>
            <a:pPr algn="ctr"/>
            <a:endParaRPr/>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type="objOnly" preserve="1">
  <p:cSld name="Centered Text">
    <p:spTree>
      <p:nvGrpSpPr>
        <p:cNvPr id="1" name=""/>
        <p:cNvGrpSpPr/>
        <p:nvPr/>
      </p:nvGrpSpPr>
      <p:grpSpPr>
        <a:xfrm>
          <a:off x="0" y="0"/>
          <a:ext cx="0" cy="0"/>
          <a:chOff x="0" y="0"/>
          <a:chExt cx="0" cy="0"/>
        </a:xfrm>
      </p:grpSpPr>
      <p:sp>
        <p:nvSpPr>
          <p:cNvPr id="171" name="PlaceHolder 1"/>
          <p:cNvSpPr>
            <a:spLocks noGrp="1"/>
          </p:cNvSpPr>
          <p:nvPr>
            <p:ph type="subTitle"/>
          </p:nvPr>
        </p:nvSpPr>
        <p:spPr>
          <a:xfrm>
            <a:off x="609480" y="273600"/>
            <a:ext cx="10972440" cy="5307840"/>
          </a:xfrm>
          <a:prstGeom prst="rect">
            <a:avLst/>
          </a:prstGeom>
        </p:spPr>
        <p:txBody>
          <a:bodyPr lIns="0" rIns="0" tIns="0" bIns="0" anchor="ctr"/>
          <a:p>
            <a:pPr algn="ctr"/>
            <a:endParaRPr/>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type="twoObjAndObj" preserve="1">
  <p:cSld name="Title, 2 Content and Content">
    <p:spTree>
      <p:nvGrpSpPr>
        <p:cNvPr id="1" name=""/>
        <p:cNvGrpSpPr/>
        <p:nvPr/>
      </p:nvGrpSpPr>
      <p:grpSpPr>
        <a:xfrm>
          <a:off x="0" y="0"/>
          <a:ext cx="0" cy="0"/>
          <a:chOff x="0" y="0"/>
          <a:chExt cx="0" cy="0"/>
        </a:xfrm>
      </p:grpSpPr>
      <p:sp>
        <p:nvSpPr>
          <p:cNvPr id="172" name="PlaceHolder 1"/>
          <p:cNvSpPr>
            <a:spLocks noGrp="1"/>
          </p:cNvSpPr>
          <p:nvPr>
            <p:ph type="title"/>
          </p:nvPr>
        </p:nvSpPr>
        <p:spPr>
          <a:xfrm>
            <a:off x="609480" y="273600"/>
            <a:ext cx="10972440" cy="1144800"/>
          </a:xfrm>
          <a:prstGeom prst="rect">
            <a:avLst/>
          </a:prstGeom>
        </p:spPr>
        <p:txBody>
          <a:bodyPr lIns="0" rIns="0" tIns="0" bIns="0" anchor="ctr"/>
          <a:p>
            <a:pPr algn="ctr"/>
            <a:endParaRPr/>
          </a:p>
        </p:txBody>
      </p:sp>
      <p:sp>
        <p:nvSpPr>
          <p:cNvPr id="173" name="PlaceHolder 2"/>
          <p:cNvSpPr>
            <a:spLocks noGrp="1"/>
          </p:cNvSpPr>
          <p:nvPr>
            <p:ph type="body"/>
          </p:nvPr>
        </p:nvSpPr>
        <p:spPr>
          <a:xfrm>
            <a:off x="609480" y="1604520"/>
            <a:ext cx="5354280" cy="1896840"/>
          </a:xfrm>
          <a:prstGeom prst="rect">
            <a:avLst/>
          </a:prstGeom>
        </p:spPr>
        <p:txBody>
          <a:bodyPr lIns="0" rIns="0" tIns="0" bIns="0"/>
          <a:p>
            <a:endParaRPr/>
          </a:p>
        </p:txBody>
      </p:sp>
      <p:sp>
        <p:nvSpPr>
          <p:cNvPr id="174" name="PlaceHolder 3"/>
          <p:cNvSpPr>
            <a:spLocks noGrp="1"/>
          </p:cNvSpPr>
          <p:nvPr>
            <p:ph type="body"/>
          </p:nvPr>
        </p:nvSpPr>
        <p:spPr>
          <a:xfrm>
            <a:off x="609480" y="3682080"/>
            <a:ext cx="5354280" cy="1896840"/>
          </a:xfrm>
          <a:prstGeom prst="rect">
            <a:avLst/>
          </a:prstGeom>
        </p:spPr>
        <p:txBody>
          <a:bodyPr lIns="0" rIns="0" tIns="0" bIns="0"/>
          <a:p>
            <a:endParaRPr/>
          </a:p>
        </p:txBody>
      </p:sp>
      <p:sp>
        <p:nvSpPr>
          <p:cNvPr id="175" name="PlaceHolder 4"/>
          <p:cNvSpPr>
            <a:spLocks noGrp="1"/>
          </p:cNvSpPr>
          <p:nvPr>
            <p:ph type="body"/>
          </p:nvPr>
        </p:nvSpPr>
        <p:spPr>
          <a:xfrm>
            <a:off x="6231960" y="1604520"/>
            <a:ext cx="5354280" cy="3977280"/>
          </a:xfrm>
          <a:prstGeom prst="rect">
            <a:avLst/>
          </a:prstGeom>
        </p:spPr>
        <p:txBody>
          <a:bodyPr lIns="0" rIns="0" tIns="0" bIns="0"/>
          <a:p>
            <a:endParaRPr/>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type="objAndTwoObj" preserve="1">
  <p:cSld name="Title Content and 2 Content">
    <p:spTree>
      <p:nvGrpSpPr>
        <p:cNvPr id="1" name=""/>
        <p:cNvGrpSpPr/>
        <p:nvPr/>
      </p:nvGrpSpPr>
      <p:grpSpPr>
        <a:xfrm>
          <a:off x="0" y="0"/>
          <a:ext cx="0" cy="0"/>
          <a:chOff x="0" y="0"/>
          <a:chExt cx="0" cy="0"/>
        </a:xfrm>
      </p:grpSpPr>
      <p:sp>
        <p:nvSpPr>
          <p:cNvPr id="176" name="PlaceHolder 1"/>
          <p:cNvSpPr>
            <a:spLocks noGrp="1"/>
          </p:cNvSpPr>
          <p:nvPr>
            <p:ph type="title"/>
          </p:nvPr>
        </p:nvSpPr>
        <p:spPr>
          <a:xfrm>
            <a:off x="609480" y="273600"/>
            <a:ext cx="10972440" cy="1144800"/>
          </a:xfrm>
          <a:prstGeom prst="rect">
            <a:avLst/>
          </a:prstGeom>
        </p:spPr>
        <p:txBody>
          <a:bodyPr lIns="0" rIns="0" tIns="0" bIns="0" anchor="ctr"/>
          <a:p>
            <a:pPr algn="ctr"/>
            <a:endParaRPr/>
          </a:p>
        </p:txBody>
      </p:sp>
      <p:sp>
        <p:nvSpPr>
          <p:cNvPr id="177" name="PlaceHolder 2"/>
          <p:cNvSpPr>
            <a:spLocks noGrp="1"/>
          </p:cNvSpPr>
          <p:nvPr>
            <p:ph type="body"/>
          </p:nvPr>
        </p:nvSpPr>
        <p:spPr>
          <a:xfrm>
            <a:off x="609480" y="1604520"/>
            <a:ext cx="5354280" cy="3977280"/>
          </a:xfrm>
          <a:prstGeom prst="rect">
            <a:avLst/>
          </a:prstGeom>
        </p:spPr>
        <p:txBody>
          <a:bodyPr lIns="0" rIns="0" tIns="0" bIns="0"/>
          <a:p>
            <a:endParaRPr/>
          </a:p>
        </p:txBody>
      </p:sp>
      <p:sp>
        <p:nvSpPr>
          <p:cNvPr id="178" name="PlaceHolder 3"/>
          <p:cNvSpPr>
            <a:spLocks noGrp="1"/>
          </p:cNvSpPr>
          <p:nvPr>
            <p:ph type="body"/>
          </p:nvPr>
        </p:nvSpPr>
        <p:spPr>
          <a:xfrm>
            <a:off x="6231960" y="1604520"/>
            <a:ext cx="5354280" cy="1896840"/>
          </a:xfrm>
          <a:prstGeom prst="rect">
            <a:avLst/>
          </a:prstGeom>
        </p:spPr>
        <p:txBody>
          <a:bodyPr lIns="0" rIns="0" tIns="0" bIns="0"/>
          <a:p>
            <a:endParaRPr/>
          </a:p>
        </p:txBody>
      </p:sp>
      <p:sp>
        <p:nvSpPr>
          <p:cNvPr id="179" name="PlaceHolder 4"/>
          <p:cNvSpPr>
            <a:spLocks noGrp="1"/>
          </p:cNvSpPr>
          <p:nvPr>
            <p:ph type="body"/>
          </p:nvPr>
        </p:nvSpPr>
        <p:spPr>
          <a:xfrm>
            <a:off x="6231960" y="3682080"/>
            <a:ext cx="5354280" cy="1896840"/>
          </a:xfrm>
          <a:prstGeom prst="rect">
            <a:avLst/>
          </a:prstGeom>
        </p:spPr>
        <p:txBody>
          <a:bodyPr lIns="0" rIns="0" tIns="0" bIns="0"/>
          <a:p>
            <a:endParaRPr/>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type="twoObjOverTx" preserve="1">
  <p:cSld name="Title, 2 Content over Content">
    <p:spTree>
      <p:nvGrpSpPr>
        <p:cNvPr id="1" name=""/>
        <p:cNvGrpSpPr/>
        <p:nvPr/>
      </p:nvGrpSpPr>
      <p:grpSpPr>
        <a:xfrm>
          <a:off x="0" y="0"/>
          <a:ext cx="0" cy="0"/>
          <a:chOff x="0" y="0"/>
          <a:chExt cx="0" cy="0"/>
        </a:xfrm>
      </p:grpSpPr>
      <p:sp>
        <p:nvSpPr>
          <p:cNvPr id="180" name="PlaceHolder 1"/>
          <p:cNvSpPr>
            <a:spLocks noGrp="1"/>
          </p:cNvSpPr>
          <p:nvPr>
            <p:ph type="title"/>
          </p:nvPr>
        </p:nvSpPr>
        <p:spPr>
          <a:xfrm>
            <a:off x="609480" y="273600"/>
            <a:ext cx="10972440" cy="1144800"/>
          </a:xfrm>
          <a:prstGeom prst="rect">
            <a:avLst/>
          </a:prstGeom>
        </p:spPr>
        <p:txBody>
          <a:bodyPr lIns="0" rIns="0" tIns="0" bIns="0" anchor="ctr"/>
          <a:p>
            <a:pPr algn="ctr"/>
            <a:endParaRPr/>
          </a:p>
        </p:txBody>
      </p:sp>
      <p:sp>
        <p:nvSpPr>
          <p:cNvPr id="181" name="PlaceHolder 2"/>
          <p:cNvSpPr>
            <a:spLocks noGrp="1"/>
          </p:cNvSpPr>
          <p:nvPr>
            <p:ph type="body"/>
          </p:nvPr>
        </p:nvSpPr>
        <p:spPr>
          <a:xfrm>
            <a:off x="609480" y="1604520"/>
            <a:ext cx="5354280" cy="1896840"/>
          </a:xfrm>
          <a:prstGeom prst="rect">
            <a:avLst/>
          </a:prstGeom>
        </p:spPr>
        <p:txBody>
          <a:bodyPr lIns="0" rIns="0" tIns="0" bIns="0"/>
          <a:p>
            <a:endParaRPr/>
          </a:p>
        </p:txBody>
      </p:sp>
      <p:sp>
        <p:nvSpPr>
          <p:cNvPr id="182" name="PlaceHolder 3"/>
          <p:cNvSpPr>
            <a:spLocks noGrp="1"/>
          </p:cNvSpPr>
          <p:nvPr>
            <p:ph type="body"/>
          </p:nvPr>
        </p:nvSpPr>
        <p:spPr>
          <a:xfrm>
            <a:off x="6231960" y="1604520"/>
            <a:ext cx="5354280" cy="1896840"/>
          </a:xfrm>
          <a:prstGeom prst="rect">
            <a:avLst/>
          </a:prstGeom>
        </p:spPr>
        <p:txBody>
          <a:bodyPr lIns="0" rIns="0" tIns="0" bIns="0"/>
          <a:p>
            <a:endParaRPr/>
          </a:p>
        </p:txBody>
      </p:sp>
      <p:sp>
        <p:nvSpPr>
          <p:cNvPr id="183" name="PlaceHolder 4"/>
          <p:cNvSpPr>
            <a:spLocks noGrp="1"/>
          </p:cNvSpPr>
          <p:nvPr>
            <p:ph type="body"/>
          </p:nvPr>
        </p:nvSpPr>
        <p:spPr>
          <a:xfrm>
            <a:off x="609480" y="3682080"/>
            <a:ext cx="10972440" cy="1896840"/>
          </a:xfrm>
          <a:prstGeom prst="rect">
            <a:avLst/>
          </a:prstGeom>
        </p:spPr>
        <p:txBody>
          <a:bodyPr lIns="0" rIns="0" tIns="0" bIns="0"/>
          <a:p>
            <a:endParaRPr/>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type="objOverTx" preserve="1">
  <p:cSld name="Title, Content over Content">
    <p:spTree>
      <p:nvGrpSpPr>
        <p:cNvPr id="1" name=""/>
        <p:cNvGrpSpPr/>
        <p:nvPr/>
      </p:nvGrpSpPr>
      <p:grpSpPr>
        <a:xfrm>
          <a:off x="0" y="0"/>
          <a:ext cx="0" cy="0"/>
          <a:chOff x="0" y="0"/>
          <a:chExt cx="0" cy="0"/>
        </a:xfrm>
      </p:grpSpPr>
      <p:sp>
        <p:nvSpPr>
          <p:cNvPr id="184" name="PlaceHolder 1"/>
          <p:cNvSpPr>
            <a:spLocks noGrp="1"/>
          </p:cNvSpPr>
          <p:nvPr>
            <p:ph type="title"/>
          </p:nvPr>
        </p:nvSpPr>
        <p:spPr>
          <a:xfrm>
            <a:off x="609480" y="273600"/>
            <a:ext cx="10972440" cy="1144800"/>
          </a:xfrm>
          <a:prstGeom prst="rect">
            <a:avLst/>
          </a:prstGeom>
        </p:spPr>
        <p:txBody>
          <a:bodyPr lIns="0" rIns="0" tIns="0" bIns="0" anchor="ctr"/>
          <a:p>
            <a:pPr algn="ctr"/>
            <a:endParaRPr/>
          </a:p>
        </p:txBody>
      </p:sp>
      <p:sp>
        <p:nvSpPr>
          <p:cNvPr id="185" name="PlaceHolder 2"/>
          <p:cNvSpPr>
            <a:spLocks noGrp="1"/>
          </p:cNvSpPr>
          <p:nvPr>
            <p:ph type="body"/>
          </p:nvPr>
        </p:nvSpPr>
        <p:spPr>
          <a:xfrm>
            <a:off x="609480" y="1604520"/>
            <a:ext cx="10972440" cy="1896840"/>
          </a:xfrm>
          <a:prstGeom prst="rect">
            <a:avLst/>
          </a:prstGeom>
        </p:spPr>
        <p:txBody>
          <a:bodyPr lIns="0" rIns="0" tIns="0" bIns="0"/>
          <a:p>
            <a:endParaRPr/>
          </a:p>
        </p:txBody>
      </p:sp>
      <p:sp>
        <p:nvSpPr>
          <p:cNvPr id="186" name="PlaceHolder 3"/>
          <p:cNvSpPr>
            <a:spLocks noGrp="1"/>
          </p:cNvSpPr>
          <p:nvPr>
            <p:ph type="body"/>
          </p:nvPr>
        </p:nvSpPr>
        <p:spPr>
          <a:xfrm>
            <a:off x="609480" y="3682080"/>
            <a:ext cx="10972440" cy="1896840"/>
          </a:xfrm>
          <a:prstGeom prst="rect">
            <a:avLst/>
          </a:prstGeom>
        </p:spPr>
        <p:txBody>
          <a:bodyPr lIns="0" rIns="0" tIns="0" bIns="0"/>
          <a:p>
            <a:endParaRPr/>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type="fourObj" preserve="1">
  <p:cSld name="Title, 4 Content">
    <p:spTree>
      <p:nvGrpSpPr>
        <p:cNvPr id="1" name=""/>
        <p:cNvGrpSpPr/>
        <p:nvPr/>
      </p:nvGrpSpPr>
      <p:grpSpPr>
        <a:xfrm>
          <a:off x="0" y="0"/>
          <a:ext cx="0" cy="0"/>
          <a:chOff x="0" y="0"/>
          <a:chExt cx="0" cy="0"/>
        </a:xfrm>
      </p:grpSpPr>
      <p:sp>
        <p:nvSpPr>
          <p:cNvPr id="187" name="PlaceHolder 1"/>
          <p:cNvSpPr>
            <a:spLocks noGrp="1"/>
          </p:cNvSpPr>
          <p:nvPr>
            <p:ph type="title"/>
          </p:nvPr>
        </p:nvSpPr>
        <p:spPr>
          <a:xfrm>
            <a:off x="609480" y="273600"/>
            <a:ext cx="10972440" cy="1144800"/>
          </a:xfrm>
          <a:prstGeom prst="rect">
            <a:avLst/>
          </a:prstGeom>
        </p:spPr>
        <p:txBody>
          <a:bodyPr lIns="0" rIns="0" tIns="0" bIns="0" anchor="ctr"/>
          <a:p>
            <a:pPr algn="ctr"/>
            <a:endParaRPr/>
          </a:p>
        </p:txBody>
      </p:sp>
      <p:sp>
        <p:nvSpPr>
          <p:cNvPr id="188" name="PlaceHolder 2"/>
          <p:cNvSpPr>
            <a:spLocks noGrp="1"/>
          </p:cNvSpPr>
          <p:nvPr>
            <p:ph type="body"/>
          </p:nvPr>
        </p:nvSpPr>
        <p:spPr>
          <a:xfrm>
            <a:off x="609480" y="1604520"/>
            <a:ext cx="5354280" cy="1896840"/>
          </a:xfrm>
          <a:prstGeom prst="rect">
            <a:avLst/>
          </a:prstGeom>
        </p:spPr>
        <p:txBody>
          <a:bodyPr lIns="0" rIns="0" tIns="0" bIns="0"/>
          <a:p>
            <a:endParaRPr/>
          </a:p>
        </p:txBody>
      </p:sp>
      <p:sp>
        <p:nvSpPr>
          <p:cNvPr id="189" name="PlaceHolder 3"/>
          <p:cNvSpPr>
            <a:spLocks noGrp="1"/>
          </p:cNvSpPr>
          <p:nvPr>
            <p:ph type="body"/>
          </p:nvPr>
        </p:nvSpPr>
        <p:spPr>
          <a:xfrm>
            <a:off x="6231960" y="1604520"/>
            <a:ext cx="5354280" cy="1896840"/>
          </a:xfrm>
          <a:prstGeom prst="rect">
            <a:avLst/>
          </a:prstGeom>
        </p:spPr>
        <p:txBody>
          <a:bodyPr lIns="0" rIns="0" tIns="0" bIns="0"/>
          <a:p>
            <a:endParaRPr/>
          </a:p>
        </p:txBody>
      </p:sp>
      <p:sp>
        <p:nvSpPr>
          <p:cNvPr id="190" name="PlaceHolder 4"/>
          <p:cNvSpPr>
            <a:spLocks noGrp="1"/>
          </p:cNvSpPr>
          <p:nvPr>
            <p:ph type="body"/>
          </p:nvPr>
        </p:nvSpPr>
        <p:spPr>
          <a:xfrm>
            <a:off x="6231960" y="3682080"/>
            <a:ext cx="5354280" cy="1896840"/>
          </a:xfrm>
          <a:prstGeom prst="rect">
            <a:avLst/>
          </a:prstGeom>
        </p:spPr>
        <p:txBody>
          <a:bodyPr lIns="0" rIns="0" tIns="0" bIns="0"/>
          <a:p>
            <a:endParaRPr/>
          </a:p>
        </p:txBody>
      </p:sp>
      <p:sp>
        <p:nvSpPr>
          <p:cNvPr id="191" name="PlaceHolder 5"/>
          <p:cNvSpPr>
            <a:spLocks noGrp="1"/>
          </p:cNvSpPr>
          <p:nvPr>
            <p:ph type="body"/>
          </p:nvPr>
        </p:nvSpPr>
        <p:spPr>
          <a:xfrm>
            <a:off x="609480" y="3682080"/>
            <a:ext cx="5354280" cy="1896840"/>
          </a:xfrm>
          <a:prstGeom prst="rect">
            <a:avLst/>
          </a:prstGeom>
        </p:spPr>
        <p:txBody>
          <a:bodyPr lIns="0" rIns="0" tIns="0" bIns="0"/>
          <a:p>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609480" y="273600"/>
            <a:ext cx="10972440" cy="5307840"/>
          </a:xfrm>
          <a:prstGeom prst="rect">
            <a:avLst/>
          </a:prstGeom>
        </p:spPr>
        <p:txBody>
          <a:bodyPr lIns="0" rIns="0" tIns="0" bIns="0" anchor="ctr"/>
          <a:p>
            <a:pPr algn="ctr"/>
            <a:endParaRPr/>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type="blank" preserve="1">
  <p:cSld name="Title, 6 Content">
    <p:spTree>
      <p:nvGrpSpPr>
        <p:cNvPr id="1" name=""/>
        <p:cNvGrpSpPr/>
        <p:nvPr/>
      </p:nvGrpSpPr>
      <p:grpSpPr>
        <a:xfrm>
          <a:off x="0" y="0"/>
          <a:ext cx="0" cy="0"/>
          <a:chOff x="0" y="0"/>
          <a:chExt cx="0" cy="0"/>
        </a:xfrm>
      </p:grpSpPr>
      <p:sp>
        <p:nvSpPr>
          <p:cNvPr id="192" name="PlaceHolder 1"/>
          <p:cNvSpPr>
            <a:spLocks noGrp="1"/>
          </p:cNvSpPr>
          <p:nvPr>
            <p:ph type="title"/>
          </p:nvPr>
        </p:nvSpPr>
        <p:spPr>
          <a:xfrm>
            <a:off x="609480" y="273600"/>
            <a:ext cx="10972440" cy="1144800"/>
          </a:xfrm>
          <a:prstGeom prst="rect">
            <a:avLst/>
          </a:prstGeom>
        </p:spPr>
        <p:txBody>
          <a:bodyPr lIns="0" rIns="0" tIns="0" bIns="0" anchor="ctr"/>
          <a:p>
            <a:pPr algn="ctr"/>
            <a:endParaRPr/>
          </a:p>
        </p:txBody>
      </p:sp>
      <p:sp>
        <p:nvSpPr>
          <p:cNvPr id="193" name="PlaceHolder 2"/>
          <p:cNvSpPr>
            <a:spLocks noGrp="1"/>
          </p:cNvSpPr>
          <p:nvPr>
            <p:ph type="body"/>
          </p:nvPr>
        </p:nvSpPr>
        <p:spPr>
          <a:xfrm>
            <a:off x="609480" y="1604520"/>
            <a:ext cx="10972440" cy="3977280"/>
          </a:xfrm>
          <a:prstGeom prst="rect">
            <a:avLst/>
          </a:prstGeom>
        </p:spPr>
        <p:txBody>
          <a:bodyPr lIns="0" rIns="0" tIns="0" bIns="0"/>
          <a:p>
            <a:endParaRPr/>
          </a:p>
        </p:txBody>
      </p:sp>
      <p:sp>
        <p:nvSpPr>
          <p:cNvPr id="194" name="PlaceHolder 3"/>
          <p:cNvSpPr>
            <a:spLocks noGrp="1"/>
          </p:cNvSpPr>
          <p:nvPr>
            <p:ph type="body"/>
          </p:nvPr>
        </p:nvSpPr>
        <p:spPr>
          <a:xfrm>
            <a:off x="609480" y="1604520"/>
            <a:ext cx="10972440" cy="3977280"/>
          </a:xfrm>
          <a:prstGeom prst="rect">
            <a:avLst/>
          </a:prstGeom>
        </p:spPr>
        <p:txBody>
          <a:bodyPr lIns="0" rIns="0" tIns="0" bIns="0"/>
          <a:p>
            <a:endParaRPr/>
          </a:p>
        </p:txBody>
      </p:sp>
      <p:pic>
        <p:nvPicPr>
          <p:cNvPr id="195" name="" descr=""/>
          <p:cNvPicPr/>
          <p:nvPr/>
        </p:nvPicPr>
        <p:blipFill>
          <a:blip r:embed="rId2"/>
          <a:stretch/>
        </p:blipFill>
        <p:spPr>
          <a:xfrm>
            <a:off x="3602880" y="1604520"/>
            <a:ext cx="4984920" cy="3977280"/>
          </a:xfrm>
          <a:prstGeom prst="rect">
            <a:avLst/>
          </a:prstGeom>
          <a:ln>
            <a:noFill/>
          </a:ln>
        </p:spPr>
      </p:pic>
      <p:pic>
        <p:nvPicPr>
          <p:cNvPr id="196" name="" descr=""/>
          <p:cNvPicPr/>
          <p:nvPr/>
        </p:nvPicPr>
        <p:blipFill>
          <a:blip r:embed="rId3"/>
          <a:stretch/>
        </p:blipFill>
        <p:spPr>
          <a:xfrm>
            <a:off x="3602880" y="1604520"/>
            <a:ext cx="4984920" cy="3977280"/>
          </a:xfrm>
          <a:prstGeom prst="rect">
            <a:avLst/>
          </a:prstGeom>
          <a:ln>
            <a:noFill/>
          </a:ln>
        </p:spPr>
      </p:pic>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609480" y="273600"/>
            <a:ext cx="10972440" cy="1144800"/>
          </a:xfrm>
          <a:prstGeom prst="rect">
            <a:avLst/>
          </a:prstGeom>
        </p:spPr>
        <p:txBody>
          <a:bodyPr lIns="0" rIns="0" tIns="0" bIns="0" anchor="ctr"/>
          <a:p>
            <a:pPr algn="ctr"/>
            <a:endParaRPr/>
          </a:p>
        </p:txBody>
      </p:sp>
      <p:sp>
        <p:nvSpPr>
          <p:cNvPr id="15" name="PlaceHolder 2"/>
          <p:cNvSpPr>
            <a:spLocks noGrp="1"/>
          </p:cNvSpPr>
          <p:nvPr>
            <p:ph type="body"/>
          </p:nvPr>
        </p:nvSpPr>
        <p:spPr>
          <a:xfrm>
            <a:off x="609480" y="1604520"/>
            <a:ext cx="5354280" cy="1896840"/>
          </a:xfrm>
          <a:prstGeom prst="rect">
            <a:avLst/>
          </a:prstGeom>
        </p:spPr>
        <p:txBody>
          <a:bodyPr lIns="0" rIns="0" tIns="0" bIns="0"/>
          <a:p>
            <a:endParaRPr/>
          </a:p>
        </p:txBody>
      </p:sp>
      <p:sp>
        <p:nvSpPr>
          <p:cNvPr id="16" name="PlaceHolder 3"/>
          <p:cNvSpPr>
            <a:spLocks noGrp="1"/>
          </p:cNvSpPr>
          <p:nvPr>
            <p:ph type="body"/>
          </p:nvPr>
        </p:nvSpPr>
        <p:spPr>
          <a:xfrm>
            <a:off x="609480" y="3682080"/>
            <a:ext cx="5354280" cy="1896840"/>
          </a:xfrm>
          <a:prstGeom prst="rect">
            <a:avLst/>
          </a:prstGeom>
        </p:spPr>
        <p:txBody>
          <a:bodyPr lIns="0" rIns="0" tIns="0" bIns="0"/>
          <a:p>
            <a:endParaRPr/>
          </a:p>
        </p:txBody>
      </p:sp>
      <p:sp>
        <p:nvSpPr>
          <p:cNvPr id="17" name="PlaceHolder 4"/>
          <p:cNvSpPr>
            <a:spLocks noGrp="1"/>
          </p:cNvSpPr>
          <p:nvPr>
            <p:ph type="body"/>
          </p:nvPr>
        </p:nvSpPr>
        <p:spPr>
          <a:xfrm>
            <a:off x="6231960" y="1604520"/>
            <a:ext cx="5354280" cy="3977280"/>
          </a:xfrm>
          <a:prstGeom prst="rect">
            <a:avLst/>
          </a:prstGeom>
        </p:spPr>
        <p:txBody>
          <a:bodyPr lIns="0" rIns="0" tIns="0" bIns="0"/>
          <a:p>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609480" y="273600"/>
            <a:ext cx="10972440" cy="1144800"/>
          </a:xfrm>
          <a:prstGeom prst="rect">
            <a:avLst/>
          </a:prstGeom>
        </p:spPr>
        <p:txBody>
          <a:bodyPr lIns="0" rIns="0" tIns="0" bIns="0" anchor="ctr"/>
          <a:p>
            <a:pPr algn="ctr"/>
            <a:endParaRPr/>
          </a:p>
        </p:txBody>
      </p:sp>
      <p:sp>
        <p:nvSpPr>
          <p:cNvPr id="19" name="PlaceHolder 2"/>
          <p:cNvSpPr>
            <a:spLocks noGrp="1"/>
          </p:cNvSpPr>
          <p:nvPr>
            <p:ph type="body"/>
          </p:nvPr>
        </p:nvSpPr>
        <p:spPr>
          <a:xfrm>
            <a:off x="609480" y="1604520"/>
            <a:ext cx="5354280" cy="3977280"/>
          </a:xfrm>
          <a:prstGeom prst="rect">
            <a:avLst/>
          </a:prstGeom>
        </p:spPr>
        <p:txBody>
          <a:bodyPr lIns="0" rIns="0" tIns="0" bIns="0"/>
          <a:p>
            <a:endParaRPr/>
          </a:p>
        </p:txBody>
      </p:sp>
      <p:sp>
        <p:nvSpPr>
          <p:cNvPr id="20" name="PlaceHolder 3"/>
          <p:cNvSpPr>
            <a:spLocks noGrp="1"/>
          </p:cNvSpPr>
          <p:nvPr>
            <p:ph type="body"/>
          </p:nvPr>
        </p:nvSpPr>
        <p:spPr>
          <a:xfrm>
            <a:off x="6231960" y="1604520"/>
            <a:ext cx="5354280" cy="1896840"/>
          </a:xfrm>
          <a:prstGeom prst="rect">
            <a:avLst/>
          </a:prstGeom>
        </p:spPr>
        <p:txBody>
          <a:bodyPr lIns="0" rIns="0" tIns="0" bIns="0"/>
          <a:p>
            <a:endParaRPr/>
          </a:p>
        </p:txBody>
      </p:sp>
      <p:sp>
        <p:nvSpPr>
          <p:cNvPr id="21" name="PlaceHolder 4"/>
          <p:cNvSpPr>
            <a:spLocks noGrp="1"/>
          </p:cNvSpPr>
          <p:nvPr>
            <p:ph type="body"/>
          </p:nvPr>
        </p:nvSpPr>
        <p:spPr>
          <a:xfrm>
            <a:off x="6231960" y="3682080"/>
            <a:ext cx="5354280" cy="1896840"/>
          </a:xfrm>
          <a:prstGeom prst="rect">
            <a:avLst/>
          </a:prstGeom>
        </p:spPr>
        <p:txBody>
          <a:bodyPr lIns="0" rIns="0" tIns="0" bIns="0"/>
          <a:p>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609480" y="273600"/>
            <a:ext cx="10972440" cy="1144800"/>
          </a:xfrm>
          <a:prstGeom prst="rect">
            <a:avLst/>
          </a:prstGeom>
        </p:spPr>
        <p:txBody>
          <a:bodyPr lIns="0" rIns="0" tIns="0" bIns="0" anchor="ctr"/>
          <a:p>
            <a:pPr algn="ctr"/>
            <a:endParaRPr/>
          </a:p>
        </p:txBody>
      </p:sp>
      <p:sp>
        <p:nvSpPr>
          <p:cNvPr id="23" name="PlaceHolder 2"/>
          <p:cNvSpPr>
            <a:spLocks noGrp="1"/>
          </p:cNvSpPr>
          <p:nvPr>
            <p:ph type="body"/>
          </p:nvPr>
        </p:nvSpPr>
        <p:spPr>
          <a:xfrm>
            <a:off x="609480" y="1604520"/>
            <a:ext cx="5354280" cy="1896840"/>
          </a:xfrm>
          <a:prstGeom prst="rect">
            <a:avLst/>
          </a:prstGeom>
        </p:spPr>
        <p:txBody>
          <a:bodyPr lIns="0" rIns="0" tIns="0" bIns="0"/>
          <a:p>
            <a:endParaRPr/>
          </a:p>
        </p:txBody>
      </p:sp>
      <p:sp>
        <p:nvSpPr>
          <p:cNvPr id="24" name="PlaceHolder 3"/>
          <p:cNvSpPr>
            <a:spLocks noGrp="1"/>
          </p:cNvSpPr>
          <p:nvPr>
            <p:ph type="body"/>
          </p:nvPr>
        </p:nvSpPr>
        <p:spPr>
          <a:xfrm>
            <a:off x="6231960" y="1604520"/>
            <a:ext cx="5354280" cy="1896840"/>
          </a:xfrm>
          <a:prstGeom prst="rect">
            <a:avLst/>
          </a:prstGeom>
        </p:spPr>
        <p:txBody>
          <a:bodyPr lIns="0" rIns="0" tIns="0" bIns="0"/>
          <a:p>
            <a:endParaRPr/>
          </a:p>
        </p:txBody>
      </p:sp>
      <p:sp>
        <p:nvSpPr>
          <p:cNvPr id="25" name="PlaceHolder 4"/>
          <p:cNvSpPr>
            <a:spLocks noGrp="1"/>
          </p:cNvSpPr>
          <p:nvPr>
            <p:ph type="body"/>
          </p:nvPr>
        </p:nvSpPr>
        <p:spPr>
          <a:xfrm>
            <a:off x="609480" y="3682080"/>
            <a:ext cx="10972440" cy="1896840"/>
          </a:xfrm>
          <a:prstGeom prst="rect">
            <a:avLst/>
          </a:prstGeom>
        </p:spPr>
        <p:txBody>
          <a:bodyPr lIns="0" rIns="0" tIns="0" bIns="0"/>
          <a:p>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slideLayout" Target="../slideLayouts/slideLayout1.xml"/><Relationship Id="rId6" Type="http://schemas.openxmlformats.org/officeDocument/2006/relationships/slideLayout" Target="../slideLayouts/slideLayout2.xml"/><Relationship Id="rId7" Type="http://schemas.openxmlformats.org/officeDocument/2006/relationships/slideLayout" Target="../slideLayouts/slideLayout3.xml"/><Relationship Id="rId8" Type="http://schemas.openxmlformats.org/officeDocument/2006/relationships/slideLayout" Target="../slideLayouts/slideLayout4.xml"/><Relationship Id="rId9" Type="http://schemas.openxmlformats.org/officeDocument/2006/relationships/slideLayout" Target="../slideLayouts/slideLayout5.xml"/><Relationship Id="rId10" Type="http://schemas.openxmlformats.org/officeDocument/2006/relationships/slideLayout" Target="../slideLayouts/slideLayout6.xml"/><Relationship Id="rId11" Type="http://schemas.openxmlformats.org/officeDocument/2006/relationships/slideLayout" Target="../slideLayouts/slideLayout7.xml"/><Relationship Id="rId12" Type="http://schemas.openxmlformats.org/officeDocument/2006/relationships/slideLayout" Target="../slideLayouts/slideLayout8.xml"/><Relationship Id="rId13" Type="http://schemas.openxmlformats.org/officeDocument/2006/relationships/slideLayout" Target="../slideLayouts/slideLayout9.xml"/><Relationship Id="rId14" Type="http://schemas.openxmlformats.org/officeDocument/2006/relationships/slideLayout" Target="../slideLayouts/slideLayout10.xml"/><Relationship Id="rId15" Type="http://schemas.openxmlformats.org/officeDocument/2006/relationships/slideLayout" Target="../slideLayouts/slideLayout11.xml"/><Relationship Id="rId16"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6.png"/><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slideLayout" Target="../slideLayouts/slideLayout13.xml"/><Relationship Id="rId6" Type="http://schemas.openxmlformats.org/officeDocument/2006/relationships/slideLayout" Target="../slideLayouts/slideLayout14.xml"/><Relationship Id="rId7" Type="http://schemas.openxmlformats.org/officeDocument/2006/relationships/slideLayout" Target="../slideLayouts/slideLayout15.xml"/><Relationship Id="rId8" Type="http://schemas.openxmlformats.org/officeDocument/2006/relationships/slideLayout" Target="../slideLayouts/slideLayout16.xml"/><Relationship Id="rId9" Type="http://schemas.openxmlformats.org/officeDocument/2006/relationships/slideLayout" Target="../slideLayouts/slideLayout17.xml"/><Relationship Id="rId10" Type="http://schemas.openxmlformats.org/officeDocument/2006/relationships/slideLayout" Target="../slideLayouts/slideLayout18.xml"/><Relationship Id="rId11" Type="http://schemas.openxmlformats.org/officeDocument/2006/relationships/slideLayout" Target="../slideLayouts/slideLayout19.xml"/><Relationship Id="rId12" Type="http://schemas.openxmlformats.org/officeDocument/2006/relationships/slideLayout" Target="../slideLayouts/slideLayout20.xml"/><Relationship Id="rId13" Type="http://schemas.openxmlformats.org/officeDocument/2006/relationships/slideLayout" Target="../slideLayouts/slideLayout21.xml"/><Relationship Id="rId14" Type="http://schemas.openxmlformats.org/officeDocument/2006/relationships/slideLayout" Target="../slideLayouts/slideLayout22.xml"/><Relationship Id="rId15" Type="http://schemas.openxmlformats.org/officeDocument/2006/relationships/slideLayout" Target="../slideLayouts/slideLayout23.xml"/><Relationship Id="rId16"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11.png"/><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slideLayout" Target="../slideLayouts/slideLayout25.xml"/><Relationship Id="rId6" Type="http://schemas.openxmlformats.org/officeDocument/2006/relationships/slideLayout" Target="../slideLayouts/slideLayout26.xml"/><Relationship Id="rId7" Type="http://schemas.openxmlformats.org/officeDocument/2006/relationships/slideLayout" Target="../slideLayouts/slideLayout27.xml"/><Relationship Id="rId8" Type="http://schemas.openxmlformats.org/officeDocument/2006/relationships/slideLayout" Target="../slideLayouts/slideLayout28.xml"/><Relationship Id="rId9" Type="http://schemas.openxmlformats.org/officeDocument/2006/relationships/slideLayout" Target="../slideLayouts/slideLayout29.xml"/><Relationship Id="rId10" Type="http://schemas.openxmlformats.org/officeDocument/2006/relationships/slideLayout" Target="../slideLayouts/slideLayout30.xml"/><Relationship Id="rId11" Type="http://schemas.openxmlformats.org/officeDocument/2006/relationships/slideLayout" Target="../slideLayouts/slideLayout31.xml"/><Relationship Id="rId12" Type="http://schemas.openxmlformats.org/officeDocument/2006/relationships/slideLayout" Target="../slideLayouts/slideLayout32.xml"/><Relationship Id="rId13" Type="http://schemas.openxmlformats.org/officeDocument/2006/relationships/slideLayout" Target="../slideLayouts/slideLayout33.xml"/><Relationship Id="rId14" Type="http://schemas.openxmlformats.org/officeDocument/2006/relationships/slideLayout" Target="../slideLayouts/slideLayout34.xml"/><Relationship Id="rId15" Type="http://schemas.openxmlformats.org/officeDocument/2006/relationships/slideLayout" Target="../slideLayouts/slideLayout35.xml"/><Relationship Id="rId16"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image" Target="../media/image16.png"/><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19.png"/><Relationship Id="rId6" Type="http://schemas.openxmlformats.org/officeDocument/2006/relationships/image" Target="../media/image20.png"/><Relationship Id="rId7" Type="http://schemas.openxmlformats.org/officeDocument/2006/relationships/slideLayout" Target="../slideLayouts/slideLayout37.xml"/><Relationship Id="rId8" Type="http://schemas.openxmlformats.org/officeDocument/2006/relationships/slideLayout" Target="../slideLayouts/slideLayout38.xml"/><Relationship Id="rId9" Type="http://schemas.openxmlformats.org/officeDocument/2006/relationships/slideLayout" Target="../slideLayouts/slideLayout39.xml"/><Relationship Id="rId10" Type="http://schemas.openxmlformats.org/officeDocument/2006/relationships/slideLayout" Target="../slideLayouts/slideLayout40.xml"/><Relationship Id="rId11" Type="http://schemas.openxmlformats.org/officeDocument/2006/relationships/slideLayout" Target="../slideLayouts/slideLayout41.xml"/><Relationship Id="rId12" Type="http://schemas.openxmlformats.org/officeDocument/2006/relationships/slideLayout" Target="../slideLayouts/slideLayout42.xml"/><Relationship Id="rId13" Type="http://schemas.openxmlformats.org/officeDocument/2006/relationships/slideLayout" Target="../slideLayouts/slideLayout43.xml"/><Relationship Id="rId14" Type="http://schemas.openxmlformats.org/officeDocument/2006/relationships/slideLayout" Target="../slideLayouts/slideLayout44.xml"/><Relationship Id="rId15" Type="http://schemas.openxmlformats.org/officeDocument/2006/relationships/slideLayout" Target="../slideLayouts/slideLayout45.xml"/><Relationship Id="rId16" Type="http://schemas.openxmlformats.org/officeDocument/2006/relationships/slideLayout" Target="../slideLayouts/slideLayout46.xml"/><Relationship Id="rId17" Type="http://schemas.openxmlformats.org/officeDocument/2006/relationships/slideLayout" Target="../slideLayouts/slideLayout47.xml"/><Relationship Id="rId18" Type="http://schemas.openxmlformats.org/officeDocument/2006/relationships/slideLayout" Target="../slideLayouts/slideLayout48.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image" Target="../media/image23.png"/><Relationship Id="rId3" Type="http://schemas.openxmlformats.org/officeDocument/2006/relationships/image" Target="../media/image24.png"/><Relationship Id="rId4" Type="http://schemas.openxmlformats.org/officeDocument/2006/relationships/image" Target="../media/image25.png"/><Relationship Id="rId5" Type="http://schemas.openxmlformats.org/officeDocument/2006/relationships/slideLayout" Target="../slideLayouts/slideLayout49.xml"/><Relationship Id="rId6" Type="http://schemas.openxmlformats.org/officeDocument/2006/relationships/slideLayout" Target="../slideLayouts/slideLayout50.xml"/><Relationship Id="rId7" Type="http://schemas.openxmlformats.org/officeDocument/2006/relationships/slideLayout" Target="../slideLayouts/slideLayout51.xml"/><Relationship Id="rId8" Type="http://schemas.openxmlformats.org/officeDocument/2006/relationships/slideLayout" Target="../slideLayouts/slideLayout52.xml"/><Relationship Id="rId9" Type="http://schemas.openxmlformats.org/officeDocument/2006/relationships/slideLayout" Target="../slideLayouts/slideLayout53.xml"/><Relationship Id="rId10" Type="http://schemas.openxmlformats.org/officeDocument/2006/relationships/slideLayout" Target="../slideLayouts/slideLayout54.xml"/><Relationship Id="rId11" Type="http://schemas.openxmlformats.org/officeDocument/2006/relationships/slideLayout" Target="../slideLayouts/slideLayout55.xml"/><Relationship Id="rId12" Type="http://schemas.openxmlformats.org/officeDocument/2006/relationships/slideLayout" Target="../slideLayouts/slideLayout56.xml"/><Relationship Id="rId13" Type="http://schemas.openxmlformats.org/officeDocument/2006/relationships/slideLayout" Target="../slideLayouts/slideLayout57.xml"/><Relationship Id="rId14" Type="http://schemas.openxmlformats.org/officeDocument/2006/relationships/slideLayout" Target="../slideLayouts/slideLayout58.xml"/><Relationship Id="rId15" Type="http://schemas.openxmlformats.org/officeDocument/2006/relationships/slideLayout" Target="../slideLayouts/slideLayout59.xml"/><Relationship Id="rId16" Type="http://schemas.openxmlformats.org/officeDocument/2006/relationships/slideLayout" Target="../slideLayouts/slideLayout60.xml"/>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sp>
        <p:nvSpPr>
          <p:cNvPr id="0" name="CustomShape 1"/>
          <p:cNvSpPr/>
          <p:nvPr/>
        </p:nvSpPr>
        <p:spPr>
          <a:xfrm>
            <a:off x="0" y="0"/>
            <a:ext cx="12191400" cy="6857280"/>
          </a:xfrm>
          <a:prstGeom prst="rect">
            <a:avLst/>
          </a:prstGeom>
          <a:blipFill>
            <a:blip r:embed="rId2"/>
            <a:stretch>
              <a:fillRect/>
            </a:stretch>
          </a:blipFill>
          <a:ln>
            <a:noFill/>
          </a:ln>
        </p:spPr>
        <p:style>
          <a:lnRef idx="0"/>
          <a:fillRef idx="0"/>
          <a:effectRef idx="0"/>
          <a:fontRef idx="minor"/>
        </p:style>
      </p:sp>
      <p:sp>
        <p:nvSpPr>
          <p:cNvPr id="1" name="CustomShape 2"/>
          <p:cNvSpPr/>
          <p:nvPr/>
        </p:nvSpPr>
        <p:spPr>
          <a:xfrm>
            <a:off x="9198360" y="194400"/>
            <a:ext cx="2817360" cy="324720"/>
          </a:xfrm>
          <a:prstGeom prst="rect">
            <a:avLst/>
          </a:prstGeom>
          <a:blipFill>
            <a:blip r:embed="rId3"/>
            <a:stretch>
              <a:fillRect/>
            </a:stretch>
          </a:blipFill>
          <a:ln>
            <a:noFill/>
          </a:ln>
        </p:spPr>
        <p:style>
          <a:lnRef idx="0"/>
          <a:fillRef idx="0"/>
          <a:effectRef idx="0"/>
          <a:fontRef idx="minor"/>
        </p:style>
      </p:sp>
      <p:sp>
        <p:nvSpPr>
          <p:cNvPr id="2" name="CustomShape 3"/>
          <p:cNvSpPr/>
          <p:nvPr/>
        </p:nvSpPr>
        <p:spPr>
          <a:xfrm>
            <a:off x="269640" y="194400"/>
            <a:ext cx="752040" cy="327600"/>
          </a:xfrm>
          <a:prstGeom prst="rect">
            <a:avLst/>
          </a:prstGeom>
          <a:blipFill>
            <a:blip r:embed="rId4"/>
            <a:stretch>
              <a:fillRect/>
            </a:stretch>
          </a:blipFill>
          <a:ln>
            <a:noFill/>
          </a:ln>
        </p:spPr>
        <p:style>
          <a:lnRef idx="0"/>
          <a:fillRef idx="0"/>
          <a:effectRef idx="0"/>
          <a:fontRef idx="minor"/>
        </p:style>
      </p:sp>
      <p:sp>
        <p:nvSpPr>
          <p:cNvPr id="3" name="PlaceHolder 4"/>
          <p:cNvSpPr>
            <a:spLocks noGrp="1"/>
          </p:cNvSpPr>
          <p:nvPr>
            <p:ph type="title"/>
          </p:nvPr>
        </p:nvSpPr>
        <p:spPr>
          <a:xfrm>
            <a:off x="609480" y="273600"/>
            <a:ext cx="10972440" cy="1144800"/>
          </a:xfrm>
          <a:prstGeom prst="rect">
            <a:avLst/>
          </a:prstGeom>
        </p:spPr>
        <p:txBody>
          <a:bodyPr lIns="0" rIns="0" tIns="0" bIns="0" anchor="ctr"/>
          <a:p>
            <a:pPr algn="ctr"/>
            <a:r>
              <a:rPr lang="en-IN" sz="4400">
                <a:latin typeface="Arial"/>
              </a:rPr>
              <a:t>Click to edit the title text format</a:t>
            </a:r>
            <a:endParaRPr/>
          </a:p>
        </p:txBody>
      </p:sp>
      <p:sp>
        <p:nvSpPr>
          <p:cNvPr id="4" name="PlaceHolder 5"/>
          <p:cNvSpPr>
            <a:spLocks noGrp="1"/>
          </p:cNvSpPr>
          <p:nvPr>
            <p:ph type="body"/>
          </p:nvPr>
        </p:nvSpPr>
        <p:spPr>
          <a:xfrm>
            <a:off x="609480" y="1604520"/>
            <a:ext cx="10972440" cy="3977280"/>
          </a:xfrm>
          <a:prstGeom prst="rect">
            <a:avLst/>
          </a:prstGeom>
        </p:spPr>
        <p:txBody>
          <a:bodyPr lIns="0" rIns="0" tIns="0" bIns="0"/>
          <a:p>
            <a:pPr>
              <a:buSzPct val="45000"/>
              <a:buFont typeface="StarSymbol"/>
              <a:buChar char=""/>
            </a:pPr>
            <a:r>
              <a:rPr lang="en-IN" sz="3200">
                <a:latin typeface="Arial"/>
              </a:rPr>
              <a:t>Click to edit the outline text format</a:t>
            </a:r>
            <a:endParaRPr/>
          </a:p>
          <a:p>
            <a:pPr lvl="1">
              <a:buSzPct val="75000"/>
              <a:buFont typeface="StarSymbol"/>
              <a:buChar char=""/>
            </a:pPr>
            <a:r>
              <a:rPr lang="en-IN" sz="2800">
                <a:latin typeface="Arial"/>
              </a:rPr>
              <a:t>Second Outline Level</a:t>
            </a:r>
            <a:endParaRPr/>
          </a:p>
          <a:p>
            <a:pPr lvl="2">
              <a:buSzPct val="45000"/>
              <a:buFont typeface="StarSymbol"/>
              <a:buChar char=""/>
            </a:pPr>
            <a:r>
              <a:rPr lang="en-IN" sz="2400">
                <a:latin typeface="Arial"/>
              </a:rPr>
              <a:t>Third Outline Level</a:t>
            </a:r>
            <a:endParaRPr/>
          </a:p>
          <a:p>
            <a:pPr lvl="3">
              <a:buSzPct val="75000"/>
              <a:buFont typeface="StarSymbol"/>
              <a:buChar char=""/>
            </a:pPr>
            <a:r>
              <a:rPr lang="en-IN" sz="2000">
                <a:latin typeface="Arial"/>
              </a:rPr>
              <a:t>Fourth Outline Level</a:t>
            </a:r>
            <a:endParaRPr/>
          </a:p>
          <a:p>
            <a:pPr lvl="4">
              <a:buSzPct val="45000"/>
              <a:buFont typeface="StarSymbol"/>
              <a:buChar char=""/>
            </a:pPr>
            <a:r>
              <a:rPr lang="en-IN" sz="2000">
                <a:latin typeface="Arial"/>
              </a:rPr>
              <a:t>Fifth Outline Level</a:t>
            </a:r>
            <a:endParaRPr/>
          </a:p>
          <a:p>
            <a:pPr lvl="5">
              <a:buSzPct val="45000"/>
              <a:buFont typeface="StarSymbol"/>
              <a:buChar char=""/>
            </a:pPr>
            <a:r>
              <a:rPr lang="en-IN" sz="2000">
                <a:latin typeface="Arial"/>
              </a:rPr>
              <a:t>Sixth Outline Level</a:t>
            </a:r>
            <a:endParaRPr/>
          </a:p>
          <a:p>
            <a:pPr lvl="6">
              <a:buSzPct val="45000"/>
              <a:buFont typeface="StarSymbol"/>
              <a:buChar char=""/>
            </a:pPr>
            <a:r>
              <a:rPr lang="en-IN" sz="2000">
                <a:latin typeface="Arial"/>
              </a:rPr>
              <a:t>Seventh Outline Level</a:t>
            </a:r>
            <a:endParaRPr/>
          </a:p>
        </p:txBody>
      </p:sp>
    </p:spTree>
  </p:cSld>
  <p:clrMap bg1="lt1" bg2="lt2" tx1="dk1" tx2="dk2" accent1="accent1" accent2="accent2" accent3="accent3" accent4="accent4" accent5="accent5" accent6="accent6" hlink="hlink" folHlink="folHlink"/>
  <p:sldLayoutIdLst>
    <p:sldLayoutId id="2147483649" r:id="rId5"/>
    <p:sldLayoutId id="2147483650" r:id="rId6"/>
    <p:sldLayoutId id="2147483651" r:id="rId7"/>
    <p:sldLayoutId id="2147483652" r:id="rId8"/>
    <p:sldLayoutId id="2147483653" r:id="rId9"/>
    <p:sldLayoutId id="2147483654" r:id="rId10"/>
    <p:sldLayoutId id="2147483655" r:id="rId11"/>
    <p:sldLayoutId id="2147483656" r:id="rId12"/>
    <p:sldLayoutId id="2147483657" r:id="rId13"/>
    <p:sldLayoutId id="2147483658" r:id="rId14"/>
    <p:sldLayoutId id="2147483659" r:id="rId15"/>
    <p:sldLayoutId id="2147483660" r:id="rId16"/>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sp>
        <p:nvSpPr>
          <p:cNvPr id="39" name="CustomShape 1"/>
          <p:cNvSpPr/>
          <p:nvPr/>
        </p:nvSpPr>
        <p:spPr>
          <a:xfrm>
            <a:off x="0" y="0"/>
            <a:ext cx="12191400" cy="6857280"/>
          </a:xfrm>
          <a:prstGeom prst="rect">
            <a:avLst/>
          </a:prstGeom>
          <a:blipFill>
            <a:blip r:embed="rId2"/>
            <a:stretch>
              <a:fillRect/>
            </a:stretch>
          </a:blipFill>
          <a:ln>
            <a:noFill/>
          </a:ln>
        </p:spPr>
        <p:style>
          <a:lnRef idx="0"/>
          <a:fillRef idx="0"/>
          <a:effectRef idx="0"/>
          <a:fontRef idx="minor"/>
        </p:style>
      </p:sp>
      <p:sp>
        <p:nvSpPr>
          <p:cNvPr id="40" name="CustomShape 2"/>
          <p:cNvSpPr/>
          <p:nvPr/>
        </p:nvSpPr>
        <p:spPr>
          <a:xfrm>
            <a:off x="9198360" y="194400"/>
            <a:ext cx="2817360" cy="324720"/>
          </a:xfrm>
          <a:prstGeom prst="rect">
            <a:avLst/>
          </a:prstGeom>
          <a:blipFill>
            <a:blip r:embed="rId3"/>
            <a:stretch>
              <a:fillRect/>
            </a:stretch>
          </a:blipFill>
          <a:ln>
            <a:noFill/>
          </a:ln>
        </p:spPr>
        <p:style>
          <a:lnRef idx="0"/>
          <a:fillRef idx="0"/>
          <a:effectRef idx="0"/>
          <a:fontRef idx="minor"/>
        </p:style>
      </p:sp>
      <p:sp>
        <p:nvSpPr>
          <p:cNvPr id="41" name="CustomShape 3"/>
          <p:cNvSpPr/>
          <p:nvPr/>
        </p:nvSpPr>
        <p:spPr>
          <a:xfrm>
            <a:off x="269640" y="194400"/>
            <a:ext cx="752040" cy="327600"/>
          </a:xfrm>
          <a:prstGeom prst="rect">
            <a:avLst/>
          </a:prstGeom>
          <a:blipFill>
            <a:blip r:embed="rId4"/>
            <a:stretch>
              <a:fillRect/>
            </a:stretch>
          </a:blipFill>
          <a:ln>
            <a:noFill/>
          </a:ln>
        </p:spPr>
        <p:style>
          <a:lnRef idx="0"/>
          <a:fillRef idx="0"/>
          <a:effectRef idx="0"/>
          <a:fontRef idx="minor"/>
        </p:style>
      </p:sp>
      <p:sp>
        <p:nvSpPr>
          <p:cNvPr id="42" name="PlaceHolder 4"/>
          <p:cNvSpPr>
            <a:spLocks noGrp="1"/>
          </p:cNvSpPr>
          <p:nvPr>
            <p:ph type="title"/>
          </p:nvPr>
        </p:nvSpPr>
        <p:spPr>
          <a:xfrm>
            <a:off x="609480" y="273600"/>
            <a:ext cx="10972440" cy="1144800"/>
          </a:xfrm>
          <a:prstGeom prst="rect">
            <a:avLst/>
          </a:prstGeom>
        </p:spPr>
        <p:txBody>
          <a:bodyPr lIns="0" rIns="0" tIns="0" bIns="0" anchor="ctr"/>
          <a:p>
            <a:pPr algn="ctr"/>
            <a:r>
              <a:rPr lang="en-IN" sz="4400">
                <a:latin typeface="Arial"/>
              </a:rPr>
              <a:t>Click to edit the title text format</a:t>
            </a:r>
            <a:endParaRPr/>
          </a:p>
        </p:txBody>
      </p:sp>
      <p:sp>
        <p:nvSpPr>
          <p:cNvPr id="43" name="PlaceHolder 5"/>
          <p:cNvSpPr>
            <a:spLocks noGrp="1"/>
          </p:cNvSpPr>
          <p:nvPr>
            <p:ph type="body"/>
          </p:nvPr>
        </p:nvSpPr>
        <p:spPr>
          <a:xfrm>
            <a:off x="609480" y="1604520"/>
            <a:ext cx="10972440" cy="3977280"/>
          </a:xfrm>
          <a:prstGeom prst="rect">
            <a:avLst/>
          </a:prstGeom>
        </p:spPr>
        <p:txBody>
          <a:bodyPr lIns="0" rIns="0" tIns="0" bIns="0"/>
          <a:p>
            <a:pPr>
              <a:buSzPct val="45000"/>
              <a:buFont typeface="StarSymbol"/>
              <a:buChar char=""/>
            </a:pPr>
            <a:r>
              <a:rPr lang="en-IN" sz="3200">
                <a:latin typeface="Arial"/>
              </a:rPr>
              <a:t>Click to edit the outline text format</a:t>
            </a:r>
            <a:endParaRPr/>
          </a:p>
          <a:p>
            <a:pPr lvl="1">
              <a:buSzPct val="75000"/>
              <a:buFont typeface="StarSymbol"/>
              <a:buChar char=""/>
            </a:pPr>
            <a:r>
              <a:rPr lang="en-IN" sz="2800">
                <a:latin typeface="Arial"/>
              </a:rPr>
              <a:t>Second Outline Level</a:t>
            </a:r>
            <a:endParaRPr/>
          </a:p>
          <a:p>
            <a:pPr lvl="2">
              <a:buSzPct val="45000"/>
              <a:buFont typeface="StarSymbol"/>
              <a:buChar char=""/>
            </a:pPr>
            <a:r>
              <a:rPr lang="en-IN" sz="2400">
                <a:latin typeface="Arial"/>
              </a:rPr>
              <a:t>Third Outline Level</a:t>
            </a:r>
            <a:endParaRPr/>
          </a:p>
          <a:p>
            <a:pPr lvl="3">
              <a:buSzPct val="75000"/>
              <a:buFont typeface="StarSymbol"/>
              <a:buChar char=""/>
            </a:pPr>
            <a:r>
              <a:rPr lang="en-IN" sz="2000">
                <a:latin typeface="Arial"/>
              </a:rPr>
              <a:t>Fourth Outline Level</a:t>
            </a:r>
            <a:endParaRPr/>
          </a:p>
          <a:p>
            <a:pPr lvl="4">
              <a:buSzPct val="45000"/>
              <a:buFont typeface="StarSymbol"/>
              <a:buChar char=""/>
            </a:pPr>
            <a:r>
              <a:rPr lang="en-IN" sz="2000">
                <a:latin typeface="Arial"/>
              </a:rPr>
              <a:t>Fifth Outline Level</a:t>
            </a:r>
            <a:endParaRPr/>
          </a:p>
          <a:p>
            <a:pPr lvl="5">
              <a:buSzPct val="45000"/>
              <a:buFont typeface="StarSymbol"/>
              <a:buChar char=""/>
            </a:pPr>
            <a:r>
              <a:rPr lang="en-IN" sz="2000">
                <a:latin typeface="Arial"/>
              </a:rPr>
              <a:t>Sixth Outline Level</a:t>
            </a:r>
            <a:endParaRPr/>
          </a:p>
          <a:p>
            <a:pPr lvl="6">
              <a:buSzPct val="45000"/>
              <a:buFont typeface="StarSymbol"/>
              <a:buChar char=""/>
            </a:pPr>
            <a:r>
              <a:rPr lang="en-IN" sz="2000">
                <a:latin typeface="Arial"/>
              </a:rPr>
              <a:t>Seventh Outline Level</a:t>
            </a:r>
            <a:endParaRPr/>
          </a:p>
        </p:txBody>
      </p:sp>
    </p:spTree>
  </p:cSld>
  <p:clrMap bg1="lt1" bg2="lt2" tx1="dk1" tx2="dk2" accent1="accent1" accent2="accent2" accent3="accent3" accent4="accent4" accent5="accent5" accent6="accent6" hlink="hlink" folHlink="folHlink"/>
  <p:sldLayoutIdLst>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 id="2147483671" r:id="rId14"/>
    <p:sldLayoutId id="2147483672" r:id="rId15"/>
    <p:sldLayoutId id="2147483673" r:id="rId16"/>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sp>
        <p:nvSpPr>
          <p:cNvPr id="78" name="CustomShape 1"/>
          <p:cNvSpPr/>
          <p:nvPr/>
        </p:nvSpPr>
        <p:spPr>
          <a:xfrm>
            <a:off x="0" y="0"/>
            <a:ext cx="12191400" cy="6857280"/>
          </a:xfrm>
          <a:prstGeom prst="rect">
            <a:avLst/>
          </a:prstGeom>
          <a:blipFill>
            <a:blip r:embed="rId2"/>
            <a:stretch>
              <a:fillRect/>
            </a:stretch>
          </a:blipFill>
          <a:ln>
            <a:noFill/>
          </a:ln>
        </p:spPr>
        <p:style>
          <a:lnRef idx="0"/>
          <a:fillRef idx="0"/>
          <a:effectRef idx="0"/>
          <a:fontRef idx="minor"/>
        </p:style>
      </p:sp>
      <p:sp>
        <p:nvSpPr>
          <p:cNvPr id="79" name="CustomShape 2"/>
          <p:cNvSpPr/>
          <p:nvPr/>
        </p:nvSpPr>
        <p:spPr>
          <a:xfrm>
            <a:off x="9198360" y="194400"/>
            <a:ext cx="2817360" cy="324720"/>
          </a:xfrm>
          <a:prstGeom prst="rect">
            <a:avLst/>
          </a:prstGeom>
          <a:blipFill>
            <a:blip r:embed="rId3"/>
            <a:stretch>
              <a:fillRect/>
            </a:stretch>
          </a:blipFill>
          <a:ln>
            <a:noFill/>
          </a:ln>
        </p:spPr>
        <p:style>
          <a:lnRef idx="0"/>
          <a:fillRef idx="0"/>
          <a:effectRef idx="0"/>
          <a:fontRef idx="minor"/>
        </p:style>
      </p:sp>
      <p:sp>
        <p:nvSpPr>
          <p:cNvPr id="80" name="CustomShape 3"/>
          <p:cNvSpPr/>
          <p:nvPr/>
        </p:nvSpPr>
        <p:spPr>
          <a:xfrm>
            <a:off x="269640" y="194400"/>
            <a:ext cx="752040" cy="327600"/>
          </a:xfrm>
          <a:prstGeom prst="rect">
            <a:avLst/>
          </a:prstGeom>
          <a:blipFill>
            <a:blip r:embed="rId4"/>
            <a:stretch>
              <a:fillRect/>
            </a:stretch>
          </a:blipFill>
          <a:ln>
            <a:noFill/>
          </a:ln>
        </p:spPr>
        <p:style>
          <a:lnRef idx="0"/>
          <a:fillRef idx="0"/>
          <a:effectRef idx="0"/>
          <a:fontRef idx="minor"/>
        </p:style>
      </p:sp>
      <p:sp>
        <p:nvSpPr>
          <p:cNvPr id="81" name="PlaceHolder 4"/>
          <p:cNvSpPr>
            <a:spLocks noGrp="1"/>
          </p:cNvSpPr>
          <p:nvPr>
            <p:ph type="title"/>
          </p:nvPr>
        </p:nvSpPr>
        <p:spPr>
          <a:xfrm>
            <a:off x="609480" y="273600"/>
            <a:ext cx="10972440" cy="1144800"/>
          </a:xfrm>
          <a:prstGeom prst="rect">
            <a:avLst/>
          </a:prstGeom>
        </p:spPr>
        <p:txBody>
          <a:bodyPr lIns="0" rIns="0" tIns="0" bIns="0" anchor="ctr"/>
          <a:p>
            <a:pPr algn="ctr"/>
            <a:r>
              <a:rPr lang="en-IN" sz="4400">
                <a:latin typeface="Arial"/>
              </a:rPr>
              <a:t>Click to edit the title text format</a:t>
            </a:r>
            <a:endParaRPr/>
          </a:p>
        </p:txBody>
      </p:sp>
      <p:sp>
        <p:nvSpPr>
          <p:cNvPr id="82" name="PlaceHolder 5"/>
          <p:cNvSpPr>
            <a:spLocks noGrp="1"/>
          </p:cNvSpPr>
          <p:nvPr>
            <p:ph type="body"/>
          </p:nvPr>
        </p:nvSpPr>
        <p:spPr>
          <a:xfrm>
            <a:off x="609480" y="1604520"/>
            <a:ext cx="10972440" cy="3977280"/>
          </a:xfrm>
          <a:prstGeom prst="rect">
            <a:avLst/>
          </a:prstGeom>
        </p:spPr>
        <p:txBody>
          <a:bodyPr lIns="0" rIns="0" tIns="0" bIns="0"/>
          <a:p>
            <a:pPr>
              <a:buSzPct val="45000"/>
              <a:buFont typeface="StarSymbol"/>
              <a:buChar char=""/>
            </a:pPr>
            <a:r>
              <a:rPr lang="en-IN" sz="3200">
                <a:latin typeface="Arial"/>
              </a:rPr>
              <a:t>Click to edit the outline text format</a:t>
            </a:r>
            <a:endParaRPr/>
          </a:p>
          <a:p>
            <a:pPr lvl="1">
              <a:buSzPct val="75000"/>
              <a:buFont typeface="StarSymbol"/>
              <a:buChar char=""/>
            </a:pPr>
            <a:r>
              <a:rPr lang="en-IN" sz="2800">
                <a:latin typeface="Arial"/>
              </a:rPr>
              <a:t>Second Outline Level</a:t>
            </a:r>
            <a:endParaRPr/>
          </a:p>
          <a:p>
            <a:pPr lvl="2">
              <a:buSzPct val="45000"/>
              <a:buFont typeface="StarSymbol"/>
              <a:buChar char=""/>
            </a:pPr>
            <a:r>
              <a:rPr lang="en-IN" sz="2400">
                <a:latin typeface="Arial"/>
              </a:rPr>
              <a:t>Third Outline Level</a:t>
            </a:r>
            <a:endParaRPr/>
          </a:p>
          <a:p>
            <a:pPr lvl="3">
              <a:buSzPct val="75000"/>
              <a:buFont typeface="StarSymbol"/>
              <a:buChar char=""/>
            </a:pPr>
            <a:r>
              <a:rPr lang="en-IN" sz="2000">
                <a:latin typeface="Arial"/>
              </a:rPr>
              <a:t>Fourth Outline Level</a:t>
            </a:r>
            <a:endParaRPr/>
          </a:p>
          <a:p>
            <a:pPr lvl="4">
              <a:buSzPct val="45000"/>
              <a:buFont typeface="StarSymbol"/>
              <a:buChar char=""/>
            </a:pPr>
            <a:r>
              <a:rPr lang="en-IN" sz="2000">
                <a:latin typeface="Arial"/>
              </a:rPr>
              <a:t>Fifth Outline Level</a:t>
            </a:r>
            <a:endParaRPr/>
          </a:p>
          <a:p>
            <a:pPr lvl="5">
              <a:buSzPct val="45000"/>
              <a:buFont typeface="StarSymbol"/>
              <a:buChar char=""/>
            </a:pPr>
            <a:r>
              <a:rPr lang="en-IN" sz="2000">
                <a:latin typeface="Arial"/>
              </a:rPr>
              <a:t>Sixth Outline Level</a:t>
            </a:r>
            <a:endParaRPr/>
          </a:p>
          <a:p>
            <a:pPr lvl="6">
              <a:buSzPct val="45000"/>
              <a:buFont typeface="StarSymbol"/>
              <a:buChar char=""/>
            </a:pPr>
            <a:r>
              <a:rPr lang="en-IN" sz="2000">
                <a:latin typeface="Arial"/>
              </a:rPr>
              <a:t>Seventh Outline Level</a:t>
            </a:r>
            <a:endParaRPr/>
          </a:p>
        </p:txBody>
      </p:sp>
    </p:spTree>
  </p:cSld>
  <p:clrMap bg1="lt1" bg2="lt2" tx1="dk1" tx2="dk2" accent1="accent1" accent2="accent2" accent3="accent3" accent4="accent4" accent5="accent5" accent6="accent6" hlink="hlink" folHlink="folHlink"/>
  <p:sldLayoutIdLst>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 id="2147483683" r:id="rId13"/>
    <p:sldLayoutId id="2147483684" r:id="rId14"/>
    <p:sldLayoutId id="2147483685" r:id="rId15"/>
    <p:sldLayoutId id="2147483686" r:id="rId16"/>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sp>
        <p:nvSpPr>
          <p:cNvPr id="117" name="CustomShape 1"/>
          <p:cNvSpPr/>
          <p:nvPr/>
        </p:nvSpPr>
        <p:spPr>
          <a:xfrm>
            <a:off x="0" y="0"/>
            <a:ext cx="12191400" cy="6857280"/>
          </a:xfrm>
          <a:prstGeom prst="rect">
            <a:avLst/>
          </a:prstGeom>
          <a:blipFill>
            <a:blip r:embed="rId2"/>
            <a:stretch>
              <a:fillRect/>
            </a:stretch>
          </a:blipFill>
          <a:ln>
            <a:noFill/>
          </a:ln>
        </p:spPr>
        <p:style>
          <a:lnRef idx="0"/>
          <a:fillRef idx="0"/>
          <a:effectRef idx="0"/>
          <a:fontRef idx="minor"/>
        </p:style>
      </p:sp>
      <p:sp>
        <p:nvSpPr>
          <p:cNvPr id="118" name="CustomShape 2"/>
          <p:cNvSpPr/>
          <p:nvPr/>
        </p:nvSpPr>
        <p:spPr>
          <a:xfrm>
            <a:off x="9198360" y="194400"/>
            <a:ext cx="2817360" cy="324720"/>
          </a:xfrm>
          <a:prstGeom prst="rect">
            <a:avLst/>
          </a:prstGeom>
          <a:blipFill>
            <a:blip r:embed="rId3"/>
            <a:stretch>
              <a:fillRect/>
            </a:stretch>
          </a:blipFill>
          <a:ln>
            <a:noFill/>
          </a:ln>
        </p:spPr>
        <p:style>
          <a:lnRef idx="0"/>
          <a:fillRef idx="0"/>
          <a:effectRef idx="0"/>
          <a:fontRef idx="minor"/>
        </p:style>
      </p:sp>
      <p:sp>
        <p:nvSpPr>
          <p:cNvPr id="119" name="CustomShape 3"/>
          <p:cNvSpPr/>
          <p:nvPr/>
        </p:nvSpPr>
        <p:spPr>
          <a:xfrm>
            <a:off x="269640" y="194400"/>
            <a:ext cx="752040" cy="327600"/>
          </a:xfrm>
          <a:prstGeom prst="rect">
            <a:avLst/>
          </a:prstGeom>
          <a:blipFill>
            <a:blip r:embed="rId4"/>
            <a:stretch>
              <a:fillRect/>
            </a:stretch>
          </a:blipFill>
          <a:ln>
            <a:noFill/>
          </a:ln>
        </p:spPr>
        <p:style>
          <a:lnRef idx="0"/>
          <a:fillRef idx="0"/>
          <a:effectRef idx="0"/>
          <a:fontRef idx="minor"/>
        </p:style>
      </p:sp>
      <p:sp>
        <p:nvSpPr>
          <p:cNvPr id="120" name="CustomShape 4"/>
          <p:cNvSpPr/>
          <p:nvPr/>
        </p:nvSpPr>
        <p:spPr>
          <a:xfrm>
            <a:off x="0" y="0"/>
            <a:ext cx="12191400" cy="6857280"/>
          </a:xfrm>
          <a:prstGeom prst="rect">
            <a:avLst/>
          </a:prstGeom>
          <a:blipFill>
            <a:blip r:embed="rId5"/>
            <a:stretch>
              <a:fillRect/>
            </a:stretch>
          </a:blipFill>
          <a:ln>
            <a:noFill/>
          </a:ln>
        </p:spPr>
        <p:style>
          <a:lnRef idx="0"/>
          <a:fillRef idx="0"/>
          <a:effectRef idx="0"/>
          <a:fontRef idx="minor"/>
        </p:style>
      </p:sp>
      <p:sp>
        <p:nvSpPr>
          <p:cNvPr id="121" name="CustomShape 5"/>
          <p:cNvSpPr/>
          <p:nvPr/>
        </p:nvSpPr>
        <p:spPr>
          <a:xfrm>
            <a:off x="11756520" y="6436800"/>
            <a:ext cx="401400" cy="335160"/>
          </a:xfrm>
          <a:prstGeom prst="rect">
            <a:avLst/>
          </a:prstGeom>
          <a:blipFill>
            <a:blip r:embed="rId6"/>
            <a:stretch>
              <a:fillRect/>
            </a:stretch>
          </a:blipFill>
          <a:ln>
            <a:noFill/>
          </a:ln>
        </p:spPr>
        <p:style>
          <a:lnRef idx="0"/>
          <a:fillRef idx="0"/>
          <a:effectRef idx="0"/>
          <a:fontRef idx="minor"/>
        </p:style>
      </p:sp>
      <p:sp>
        <p:nvSpPr>
          <p:cNvPr id="122" name="PlaceHolder 6"/>
          <p:cNvSpPr>
            <a:spLocks noGrp="1"/>
          </p:cNvSpPr>
          <p:nvPr>
            <p:ph type="title"/>
          </p:nvPr>
        </p:nvSpPr>
        <p:spPr>
          <a:xfrm>
            <a:off x="609480" y="273600"/>
            <a:ext cx="10972440" cy="1144800"/>
          </a:xfrm>
          <a:prstGeom prst="rect">
            <a:avLst/>
          </a:prstGeom>
        </p:spPr>
        <p:txBody>
          <a:bodyPr lIns="0" rIns="0" tIns="0" bIns="0" anchor="ctr"/>
          <a:p>
            <a:pPr algn="ctr"/>
            <a:r>
              <a:rPr lang="en-IN" sz="4400">
                <a:latin typeface="Arial"/>
              </a:rPr>
              <a:t>Click to edit the title text format</a:t>
            </a:r>
            <a:endParaRPr/>
          </a:p>
        </p:txBody>
      </p:sp>
      <p:sp>
        <p:nvSpPr>
          <p:cNvPr id="123" name="PlaceHolder 7"/>
          <p:cNvSpPr>
            <a:spLocks noGrp="1"/>
          </p:cNvSpPr>
          <p:nvPr>
            <p:ph type="body"/>
          </p:nvPr>
        </p:nvSpPr>
        <p:spPr>
          <a:xfrm>
            <a:off x="609480" y="1604520"/>
            <a:ext cx="10972440" cy="3977280"/>
          </a:xfrm>
          <a:prstGeom prst="rect">
            <a:avLst/>
          </a:prstGeom>
        </p:spPr>
        <p:txBody>
          <a:bodyPr lIns="0" rIns="0" tIns="0" bIns="0"/>
          <a:p>
            <a:pPr>
              <a:buSzPct val="45000"/>
              <a:buFont typeface="StarSymbol"/>
              <a:buChar char=""/>
            </a:pPr>
            <a:r>
              <a:rPr lang="en-IN" sz="3200">
                <a:latin typeface="Arial"/>
              </a:rPr>
              <a:t>Click to edit the outline text format</a:t>
            </a:r>
            <a:endParaRPr/>
          </a:p>
          <a:p>
            <a:pPr lvl="1">
              <a:buSzPct val="75000"/>
              <a:buFont typeface="StarSymbol"/>
              <a:buChar char=""/>
            </a:pPr>
            <a:r>
              <a:rPr lang="en-IN" sz="2800">
                <a:latin typeface="Arial"/>
              </a:rPr>
              <a:t>Second Outline Level</a:t>
            </a:r>
            <a:endParaRPr/>
          </a:p>
          <a:p>
            <a:pPr lvl="2">
              <a:buSzPct val="45000"/>
              <a:buFont typeface="StarSymbol"/>
              <a:buChar char=""/>
            </a:pPr>
            <a:r>
              <a:rPr lang="en-IN" sz="2400">
                <a:latin typeface="Arial"/>
              </a:rPr>
              <a:t>Third Outline Level</a:t>
            </a:r>
            <a:endParaRPr/>
          </a:p>
          <a:p>
            <a:pPr lvl="3">
              <a:buSzPct val="75000"/>
              <a:buFont typeface="StarSymbol"/>
              <a:buChar char=""/>
            </a:pPr>
            <a:r>
              <a:rPr lang="en-IN" sz="2000">
                <a:latin typeface="Arial"/>
              </a:rPr>
              <a:t>Fourth Outline Level</a:t>
            </a:r>
            <a:endParaRPr/>
          </a:p>
          <a:p>
            <a:pPr lvl="4">
              <a:buSzPct val="45000"/>
              <a:buFont typeface="StarSymbol"/>
              <a:buChar char=""/>
            </a:pPr>
            <a:r>
              <a:rPr lang="en-IN" sz="2000">
                <a:latin typeface="Arial"/>
              </a:rPr>
              <a:t>Fifth Outline Level</a:t>
            </a:r>
            <a:endParaRPr/>
          </a:p>
          <a:p>
            <a:pPr lvl="5">
              <a:buSzPct val="45000"/>
              <a:buFont typeface="StarSymbol"/>
              <a:buChar char=""/>
            </a:pPr>
            <a:r>
              <a:rPr lang="en-IN" sz="2000">
                <a:latin typeface="Arial"/>
              </a:rPr>
              <a:t>Sixth Outline Level</a:t>
            </a:r>
            <a:endParaRPr/>
          </a:p>
          <a:p>
            <a:pPr lvl="6">
              <a:buSzPct val="45000"/>
              <a:buFont typeface="StarSymbol"/>
              <a:buChar char=""/>
            </a:pPr>
            <a:r>
              <a:rPr lang="en-IN" sz="2000">
                <a:latin typeface="Arial"/>
              </a:rPr>
              <a:t>Seventh Outline Level</a:t>
            </a:r>
            <a:endParaRPr/>
          </a:p>
        </p:txBody>
      </p:sp>
    </p:spTree>
  </p:cSld>
  <p:clrMap bg1="lt1" bg2="lt2" tx1="dk1" tx2="dk2" accent1="accent1" accent2="accent2" accent3="accent3" accent4="accent4" accent5="accent5" accent6="accent6" hlink="hlink" folHlink="folHlink"/>
  <p:sldLayoutIdLst>
    <p:sldLayoutId id="2147483688" r:id="rId7"/>
    <p:sldLayoutId id="2147483689" r:id="rId8"/>
    <p:sldLayoutId id="2147483690" r:id="rId9"/>
    <p:sldLayoutId id="2147483691" r:id="rId10"/>
    <p:sldLayoutId id="2147483692" r:id="rId11"/>
    <p:sldLayoutId id="2147483693" r:id="rId12"/>
    <p:sldLayoutId id="2147483694" r:id="rId13"/>
    <p:sldLayoutId id="2147483695" r:id="rId14"/>
    <p:sldLayoutId id="2147483696" r:id="rId15"/>
    <p:sldLayoutId id="2147483697" r:id="rId16"/>
    <p:sldLayoutId id="2147483698" r:id="rId17"/>
    <p:sldLayoutId id="2147483699" r:id="rId18"/>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sp>
        <p:nvSpPr>
          <p:cNvPr id="158" name="CustomShape 1"/>
          <p:cNvSpPr/>
          <p:nvPr/>
        </p:nvSpPr>
        <p:spPr>
          <a:xfrm>
            <a:off x="0" y="0"/>
            <a:ext cx="12191400" cy="6857280"/>
          </a:xfrm>
          <a:prstGeom prst="rect">
            <a:avLst/>
          </a:prstGeom>
          <a:blipFill>
            <a:blip r:embed="rId2"/>
            <a:stretch>
              <a:fillRect/>
            </a:stretch>
          </a:blipFill>
          <a:ln>
            <a:noFill/>
          </a:ln>
        </p:spPr>
        <p:style>
          <a:lnRef idx="0"/>
          <a:fillRef idx="0"/>
          <a:effectRef idx="0"/>
          <a:fontRef idx="minor"/>
        </p:style>
      </p:sp>
      <p:sp>
        <p:nvSpPr>
          <p:cNvPr id="159" name="CustomShape 2"/>
          <p:cNvSpPr/>
          <p:nvPr/>
        </p:nvSpPr>
        <p:spPr>
          <a:xfrm>
            <a:off x="9198360" y="194400"/>
            <a:ext cx="2817360" cy="324720"/>
          </a:xfrm>
          <a:prstGeom prst="rect">
            <a:avLst/>
          </a:prstGeom>
          <a:blipFill>
            <a:blip r:embed="rId3"/>
            <a:stretch>
              <a:fillRect/>
            </a:stretch>
          </a:blipFill>
          <a:ln>
            <a:noFill/>
          </a:ln>
        </p:spPr>
        <p:style>
          <a:lnRef idx="0"/>
          <a:fillRef idx="0"/>
          <a:effectRef idx="0"/>
          <a:fontRef idx="minor"/>
        </p:style>
      </p:sp>
      <p:sp>
        <p:nvSpPr>
          <p:cNvPr id="160" name="CustomShape 3"/>
          <p:cNvSpPr/>
          <p:nvPr/>
        </p:nvSpPr>
        <p:spPr>
          <a:xfrm>
            <a:off x="269640" y="194400"/>
            <a:ext cx="752040" cy="327600"/>
          </a:xfrm>
          <a:prstGeom prst="rect">
            <a:avLst/>
          </a:prstGeom>
          <a:blipFill>
            <a:blip r:embed="rId4"/>
            <a:stretch>
              <a:fillRect/>
            </a:stretch>
          </a:blipFill>
          <a:ln>
            <a:noFill/>
          </a:ln>
        </p:spPr>
        <p:style>
          <a:lnRef idx="0"/>
          <a:fillRef idx="0"/>
          <a:effectRef idx="0"/>
          <a:fontRef idx="minor"/>
        </p:style>
      </p:sp>
      <p:sp>
        <p:nvSpPr>
          <p:cNvPr id="161" name="PlaceHolder 4"/>
          <p:cNvSpPr>
            <a:spLocks noGrp="1"/>
          </p:cNvSpPr>
          <p:nvPr>
            <p:ph type="title"/>
          </p:nvPr>
        </p:nvSpPr>
        <p:spPr>
          <a:xfrm>
            <a:off x="609480" y="273600"/>
            <a:ext cx="10972440" cy="1144800"/>
          </a:xfrm>
          <a:prstGeom prst="rect">
            <a:avLst/>
          </a:prstGeom>
        </p:spPr>
        <p:txBody>
          <a:bodyPr lIns="0" rIns="0" tIns="0" bIns="0" anchor="ctr"/>
          <a:p>
            <a:pPr algn="ctr"/>
            <a:r>
              <a:rPr lang="en-IN" sz="4400">
                <a:latin typeface="Arial"/>
              </a:rPr>
              <a:t>Click to edit the title text format</a:t>
            </a:r>
            <a:endParaRPr/>
          </a:p>
        </p:txBody>
      </p:sp>
      <p:sp>
        <p:nvSpPr>
          <p:cNvPr id="162" name="PlaceHolder 5"/>
          <p:cNvSpPr>
            <a:spLocks noGrp="1"/>
          </p:cNvSpPr>
          <p:nvPr>
            <p:ph type="body"/>
          </p:nvPr>
        </p:nvSpPr>
        <p:spPr>
          <a:xfrm>
            <a:off x="609480" y="1604520"/>
            <a:ext cx="10972440" cy="3977280"/>
          </a:xfrm>
          <a:prstGeom prst="rect">
            <a:avLst/>
          </a:prstGeom>
        </p:spPr>
        <p:txBody>
          <a:bodyPr lIns="0" rIns="0" tIns="0" bIns="0"/>
          <a:p>
            <a:pPr>
              <a:buSzPct val="45000"/>
              <a:buFont typeface="StarSymbol"/>
              <a:buChar char=""/>
            </a:pPr>
            <a:r>
              <a:rPr lang="en-IN" sz="3200">
                <a:latin typeface="Arial"/>
              </a:rPr>
              <a:t>Click to edit the outline text format</a:t>
            </a:r>
            <a:endParaRPr/>
          </a:p>
          <a:p>
            <a:pPr lvl="1">
              <a:buSzPct val="75000"/>
              <a:buFont typeface="StarSymbol"/>
              <a:buChar char=""/>
            </a:pPr>
            <a:r>
              <a:rPr lang="en-IN" sz="2800">
                <a:latin typeface="Arial"/>
              </a:rPr>
              <a:t>Second Outline Level</a:t>
            </a:r>
            <a:endParaRPr/>
          </a:p>
          <a:p>
            <a:pPr lvl="2">
              <a:buSzPct val="45000"/>
              <a:buFont typeface="StarSymbol"/>
              <a:buChar char=""/>
            </a:pPr>
            <a:r>
              <a:rPr lang="en-IN" sz="2400">
                <a:latin typeface="Arial"/>
              </a:rPr>
              <a:t>Third Outline Level</a:t>
            </a:r>
            <a:endParaRPr/>
          </a:p>
          <a:p>
            <a:pPr lvl="3">
              <a:buSzPct val="75000"/>
              <a:buFont typeface="StarSymbol"/>
              <a:buChar char=""/>
            </a:pPr>
            <a:r>
              <a:rPr lang="en-IN" sz="2000">
                <a:latin typeface="Arial"/>
              </a:rPr>
              <a:t>Fourth Outline Level</a:t>
            </a:r>
            <a:endParaRPr/>
          </a:p>
          <a:p>
            <a:pPr lvl="4">
              <a:buSzPct val="45000"/>
              <a:buFont typeface="StarSymbol"/>
              <a:buChar char=""/>
            </a:pPr>
            <a:r>
              <a:rPr lang="en-IN" sz="2000">
                <a:latin typeface="Arial"/>
              </a:rPr>
              <a:t>Fifth Outline Level</a:t>
            </a:r>
            <a:endParaRPr/>
          </a:p>
          <a:p>
            <a:pPr lvl="5">
              <a:buSzPct val="45000"/>
              <a:buFont typeface="StarSymbol"/>
              <a:buChar char=""/>
            </a:pPr>
            <a:r>
              <a:rPr lang="en-IN" sz="2000">
                <a:latin typeface="Arial"/>
              </a:rPr>
              <a:t>Sixth Outline Level</a:t>
            </a:r>
            <a:endParaRPr/>
          </a:p>
          <a:p>
            <a:pPr lvl="6">
              <a:buSzPct val="45000"/>
              <a:buFont typeface="StarSymbol"/>
              <a:buChar char=""/>
            </a:pPr>
            <a:r>
              <a:rPr lang="en-IN" sz="2000">
                <a:latin typeface="Arial"/>
              </a:rPr>
              <a:t>Seventh Outline Level</a:t>
            </a:r>
            <a:endParaRPr/>
          </a:p>
        </p:txBody>
      </p:sp>
    </p:spTree>
  </p:cSld>
  <p:clrMap bg1="lt1" bg2="lt2" tx1="dk1" tx2="dk2" accent1="accent1" accent2="accent2" accent3="accent3" accent4="accent4" accent5="accent5" accent6="accent6" hlink="hlink" folHlink="folHlink"/>
  <p:sldLayoutIdLst>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 id="2147483712" r:id="rId16"/>
  </p:sldLayoutIdLst>
</p:sldMaster>
</file>

<file path=ppt/slides/_rels/slide1.xml.rels><?xml version="1.0" encoding="UTF-8"?>
<Relationships xmlns="http://schemas.openxmlformats.org/package/2006/relationships"><Relationship Id="rId1" Type="http://schemas.openxmlformats.org/officeDocument/2006/relationships/image" Target="../media/image28.jpeg"/><Relationship Id="rId2"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11.xml.rels><?xml version="1.0" encoding="UTF-8"?>
<Relationships xmlns="http://schemas.openxmlformats.org/package/2006/relationships"><Relationship Id="rId1" Type="http://schemas.openxmlformats.org/officeDocument/2006/relationships/image" Target="../media/image47.jpeg"/><Relationship Id="rId2" Type="http://schemas.openxmlformats.org/officeDocument/2006/relationships/slideLayout" Target="../slideLayouts/slideLayout49.xml"/>
</Relationships>
</file>

<file path=ppt/slides/_rels/slide12.xml.rels><?xml version="1.0" encoding="UTF-8"?>
<Relationships xmlns="http://schemas.openxmlformats.org/package/2006/relationships"><Relationship Id="rId1" Type="http://schemas.openxmlformats.org/officeDocument/2006/relationships/image" Target="../media/image48.jpeg"/><Relationship Id="rId2" Type="http://schemas.openxmlformats.org/officeDocument/2006/relationships/slideLayout" Target="../slideLayouts/slideLayout49.xml"/>
</Relationships>
</file>

<file path=ppt/slides/_rels/slide13.xml.rels><?xml version="1.0" encoding="UTF-8"?>
<Relationships xmlns="http://schemas.openxmlformats.org/package/2006/relationships"><Relationship Id="rId1" Type="http://schemas.openxmlformats.org/officeDocument/2006/relationships/image" Target="../media/image49.jpeg"/><Relationship Id="rId2" Type="http://schemas.openxmlformats.org/officeDocument/2006/relationships/image" Target="../media/image50.jpeg"/><Relationship Id="rId3" Type="http://schemas.openxmlformats.org/officeDocument/2006/relationships/image" Target="../media/image51.jpeg"/><Relationship Id="rId4" Type="http://schemas.openxmlformats.org/officeDocument/2006/relationships/image" Target="../media/image52.png"/><Relationship Id="rId5" Type="http://schemas.openxmlformats.org/officeDocument/2006/relationships/slideLayout" Target="../slideLayouts/slideLayout1.xml"/>
</Relationships>
</file>

<file path=ppt/slides/_rels/slide14.xml.rels><?xml version="1.0" encoding="UTF-8"?>
<Relationships xmlns="http://schemas.openxmlformats.org/package/2006/relationships"><Relationship Id="rId1" Type="http://schemas.openxmlformats.org/officeDocument/2006/relationships/image" Target="../media/image53.png"/><Relationship Id="rId2" Type="http://schemas.openxmlformats.org/officeDocument/2006/relationships/slideLayout" Target="../slideLayouts/slideLayout25.xml"/>
</Relationships>
</file>

<file path=ppt/slides/_rels/slide15.xml.rels><?xml version="1.0" encoding="UTF-8"?>
<Relationships xmlns="http://schemas.openxmlformats.org/package/2006/relationships"><Relationship Id="rId1" Type="http://schemas.openxmlformats.org/officeDocument/2006/relationships/image" Target="../media/image54.png"/><Relationship Id="rId2" Type="http://schemas.openxmlformats.org/officeDocument/2006/relationships/image" Target="../media/image55.png"/><Relationship Id="rId3" Type="http://schemas.openxmlformats.org/officeDocument/2006/relationships/image" Target="../media/image56.png"/><Relationship Id="rId4" Type="http://schemas.openxmlformats.org/officeDocument/2006/relationships/slideLayout" Target="../slideLayouts/slideLayout1.xml"/>
</Relationships>
</file>

<file path=ppt/slides/_rels/slide16.xml.rels><?xml version="1.0" encoding="UTF-8"?>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58.png"/><Relationship Id="rId3" Type="http://schemas.openxmlformats.org/officeDocument/2006/relationships/image" Target="../media/image59.png"/><Relationship Id="rId4" Type="http://schemas.openxmlformats.org/officeDocument/2006/relationships/slideLayout" Target="../slideLayouts/slideLayout13.xml"/>
</Relationships>
</file>

<file path=ppt/slides/_rels/slide17.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18.xml.rels><?xml version="1.0" encoding="UTF-8"?>
<Relationships xmlns="http://schemas.openxmlformats.org/package/2006/relationships"><Relationship Id="rId1" Type="http://schemas.openxmlformats.org/officeDocument/2006/relationships/image" Target="../media/image60.jpeg"/><Relationship Id="rId2" Type="http://schemas.openxmlformats.org/officeDocument/2006/relationships/image" Target="../media/image61.png"/><Relationship Id="rId3" Type="http://schemas.openxmlformats.org/officeDocument/2006/relationships/slideLayout" Target="../slideLayouts/slideLayout1.xml"/>
</Relationships>
</file>

<file path=ppt/slides/_rels/slide19.xml.rels><?xml version="1.0" encoding="UTF-8"?>
<Relationships xmlns="http://schemas.openxmlformats.org/package/2006/relationships"><Relationship Id="rId1" Type="http://schemas.openxmlformats.org/officeDocument/2006/relationships/image" Target="../media/image62.jpeg"/><Relationship Id="rId2" Type="http://schemas.openxmlformats.org/officeDocument/2006/relationships/image" Target="../media/image63.png"/><Relationship Id="rId3" Type="http://schemas.openxmlformats.org/officeDocument/2006/relationships/slideLayout" Target="../slideLayouts/slideLayout13.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20.xml.rels><?xml version="1.0" encoding="UTF-8"?>
<Relationships xmlns="http://schemas.openxmlformats.org/package/2006/relationships"><Relationship Id="rId1" Type="http://schemas.openxmlformats.org/officeDocument/2006/relationships/image" Target="../media/image64.png"/><Relationship Id="rId2" Type="http://schemas.openxmlformats.org/officeDocument/2006/relationships/image" Target="../media/image65.png"/><Relationship Id="rId3" Type="http://schemas.openxmlformats.org/officeDocument/2006/relationships/image" Target="../media/image66.png"/><Relationship Id="rId4" Type="http://schemas.openxmlformats.org/officeDocument/2006/relationships/image" Target="../media/image67.png"/><Relationship Id="rId5" Type="http://schemas.openxmlformats.org/officeDocument/2006/relationships/image" Target="../media/image68.png"/><Relationship Id="rId6" Type="http://schemas.openxmlformats.org/officeDocument/2006/relationships/image" Target="../media/image69.png"/><Relationship Id="rId7" Type="http://schemas.openxmlformats.org/officeDocument/2006/relationships/image" Target="../media/image70.png"/><Relationship Id="rId8" Type="http://schemas.openxmlformats.org/officeDocument/2006/relationships/image" Target="../media/image71.png"/><Relationship Id="rId9" Type="http://schemas.openxmlformats.org/officeDocument/2006/relationships/image" Target="../media/image72.png"/><Relationship Id="rId10" Type="http://schemas.openxmlformats.org/officeDocument/2006/relationships/image" Target="../media/image73.png"/><Relationship Id="rId11" Type="http://schemas.openxmlformats.org/officeDocument/2006/relationships/image" Target="../media/image74.png"/><Relationship Id="rId12" Type="http://schemas.openxmlformats.org/officeDocument/2006/relationships/image" Target="../media/image75.png"/><Relationship Id="rId13" Type="http://schemas.openxmlformats.org/officeDocument/2006/relationships/image" Target="../media/image76.png"/><Relationship Id="rId14" Type="http://schemas.openxmlformats.org/officeDocument/2006/relationships/image" Target="../media/image77.png"/><Relationship Id="rId15" Type="http://schemas.openxmlformats.org/officeDocument/2006/relationships/image" Target="../media/image78.png"/><Relationship Id="rId16" Type="http://schemas.openxmlformats.org/officeDocument/2006/relationships/image" Target="../media/image79.png"/><Relationship Id="rId17" Type="http://schemas.openxmlformats.org/officeDocument/2006/relationships/image" Target="../media/image80.png"/><Relationship Id="rId18" Type="http://schemas.openxmlformats.org/officeDocument/2006/relationships/image" Target="../media/image81.png"/><Relationship Id="rId19" Type="http://schemas.openxmlformats.org/officeDocument/2006/relationships/image" Target="../media/image82.png"/><Relationship Id="rId20" Type="http://schemas.openxmlformats.org/officeDocument/2006/relationships/slideLayout" Target="../slideLayouts/slideLayout1.xml"/>
</Relationships>
</file>

<file path=ppt/slides/_rels/slide21.xml.rels><?xml version="1.0" encoding="UTF-8"?>
<Relationships xmlns="http://schemas.openxmlformats.org/package/2006/relationships"><Relationship Id="rId1" Type="http://schemas.openxmlformats.org/officeDocument/2006/relationships/image" Target="../media/image83.png"/><Relationship Id="rId2" Type="http://schemas.openxmlformats.org/officeDocument/2006/relationships/image" Target="../media/image84.png"/><Relationship Id="rId3" Type="http://schemas.openxmlformats.org/officeDocument/2006/relationships/image" Target="../media/image85.png"/><Relationship Id="rId4" Type="http://schemas.openxmlformats.org/officeDocument/2006/relationships/image" Target="../media/image86.png"/><Relationship Id="rId5" Type="http://schemas.openxmlformats.org/officeDocument/2006/relationships/image" Target="../media/image87.png"/><Relationship Id="rId6" Type="http://schemas.openxmlformats.org/officeDocument/2006/relationships/slideLayout" Target="../slideLayouts/slideLayout1.xml"/>
</Relationships>
</file>

<file path=ppt/slides/_rels/slide22.xml.rels><?xml version="1.0" encoding="UTF-8"?>
<Relationships xmlns="http://schemas.openxmlformats.org/package/2006/relationships"><Relationship Id="rId1" Type="http://schemas.openxmlformats.org/officeDocument/2006/relationships/image" Target="../media/image88.png"/><Relationship Id="rId2" Type="http://schemas.openxmlformats.org/officeDocument/2006/relationships/image" Target="../media/image89.png"/><Relationship Id="rId3" Type="http://schemas.openxmlformats.org/officeDocument/2006/relationships/image" Target="../media/image90.png"/><Relationship Id="rId4" Type="http://schemas.openxmlformats.org/officeDocument/2006/relationships/slideLayout" Target="../slideLayouts/slideLayout1.xml"/>
</Relationships>
</file>

<file path=ppt/slides/_rels/slide23.xml.rels><?xml version="1.0" encoding="UTF-8"?>
<Relationships xmlns="http://schemas.openxmlformats.org/package/2006/relationships"><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image" Target="../media/image93.png"/><Relationship Id="rId4" Type="http://schemas.openxmlformats.org/officeDocument/2006/relationships/slideLayout" Target="../slideLayouts/slideLayout1.xml"/>
</Relationships>
</file>

<file path=ppt/slides/_rels/slide24.xml.rels><?xml version="1.0" encoding="UTF-8"?>
<Relationships xmlns="http://schemas.openxmlformats.org/package/2006/relationships"><Relationship Id="rId1" Type="http://schemas.openxmlformats.org/officeDocument/2006/relationships/image" Target="../media/image94.png"/><Relationship Id="rId2" Type="http://schemas.openxmlformats.org/officeDocument/2006/relationships/image" Target="../media/image95.png"/><Relationship Id="rId3" Type="http://schemas.openxmlformats.org/officeDocument/2006/relationships/image" Target="../media/image96.png"/><Relationship Id="rId4" Type="http://schemas.openxmlformats.org/officeDocument/2006/relationships/image" Target="../media/image97.png"/><Relationship Id="rId5" Type="http://schemas.openxmlformats.org/officeDocument/2006/relationships/image" Target="../media/image98.png"/><Relationship Id="rId6" Type="http://schemas.openxmlformats.org/officeDocument/2006/relationships/slideLayout" Target="../slideLayouts/slideLayout1.xml"/>
</Relationships>
</file>

<file path=ppt/slides/_rels/slide25.xml.rels><?xml version="1.0" encoding="UTF-8"?>
<Relationships xmlns="http://schemas.openxmlformats.org/package/2006/relationships"><Relationship Id="rId1" Type="http://schemas.openxmlformats.org/officeDocument/2006/relationships/image" Target="../media/image99.png"/><Relationship Id="rId2" Type="http://schemas.openxmlformats.org/officeDocument/2006/relationships/image" Target="../media/image100.png"/><Relationship Id="rId3" Type="http://schemas.openxmlformats.org/officeDocument/2006/relationships/image" Target="../media/image101.png"/><Relationship Id="rId4" Type="http://schemas.openxmlformats.org/officeDocument/2006/relationships/image" Target="../media/image102.png"/><Relationship Id="rId5" Type="http://schemas.openxmlformats.org/officeDocument/2006/relationships/image" Target="../media/image103.png"/><Relationship Id="rId6" Type="http://schemas.openxmlformats.org/officeDocument/2006/relationships/slideLayout" Target="../slideLayouts/slideLayout1.xml"/>
</Relationships>
</file>

<file path=ppt/slides/_rels/slide26.xml.rels><?xml version="1.0" encoding="UTF-8"?>
<Relationships xmlns="http://schemas.openxmlformats.org/package/2006/relationships"><Relationship Id="rId1" Type="http://schemas.openxmlformats.org/officeDocument/2006/relationships/image" Target="../media/image104.png"/><Relationship Id="rId2" Type="http://schemas.openxmlformats.org/officeDocument/2006/relationships/image" Target="../media/image105.png"/><Relationship Id="rId3" Type="http://schemas.openxmlformats.org/officeDocument/2006/relationships/image" Target="../media/image106.png"/><Relationship Id="rId4" Type="http://schemas.openxmlformats.org/officeDocument/2006/relationships/image" Target="../media/image107.png"/><Relationship Id="rId5" Type="http://schemas.openxmlformats.org/officeDocument/2006/relationships/image" Target="../media/image108.png"/><Relationship Id="rId6" Type="http://schemas.openxmlformats.org/officeDocument/2006/relationships/image" Target="../media/image109.png"/><Relationship Id="rId7" Type="http://schemas.openxmlformats.org/officeDocument/2006/relationships/image" Target="../media/image110.png"/><Relationship Id="rId8" Type="http://schemas.openxmlformats.org/officeDocument/2006/relationships/image" Target="../media/image111.png"/><Relationship Id="rId9" Type="http://schemas.openxmlformats.org/officeDocument/2006/relationships/image" Target="../media/image112.png"/><Relationship Id="rId10" Type="http://schemas.openxmlformats.org/officeDocument/2006/relationships/image" Target="../media/image113.png"/><Relationship Id="rId11" Type="http://schemas.openxmlformats.org/officeDocument/2006/relationships/image" Target="../media/image114.png"/><Relationship Id="rId12" Type="http://schemas.openxmlformats.org/officeDocument/2006/relationships/image" Target="../media/image115.png"/><Relationship Id="rId13" Type="http://schemas.openxmlformats.org/officeDocument/2006/relationships/image" Target="../media/image116.png"/><Relationship Id="rId14" Type="http://schemas.openxmlformats.org/officeDocument/2006/relationships/image" Target="../media/image117.png"/><Relationship Id="rId15" Type="http://schemas.openxmlformats.org/officeDocument/2006/relationships/image" Target="../media/image118.png"/><Relationship Id="rId16" Type="http://schemas.openxmlformats.org/officeDocument/2006/relationships/image" Target="../media/image119.png"/><Relationship Id="rId17" Type="http://schemas.openxmlformats.org/officeDocument/2006/relationships/image" Target="../media/image120.png"/><Relationship Id="rId18" Type="http://schemas.openxmlformats.org/officeDocument/2006/relationships/image" Target="../media/image121.png"/><Relationship Id="rId19" Type="http://schemas.openxmlformats.org/officeDocument/2006/relationships/image" Target="../media/image122.png"/><Relationship Id="rId20" Type="http://schemas.openxmlformats.org/officeDocument/2006/relationships/image" Target="../media/image123.png"/><Relationship Id="rId21" Type="http://schemas.openxmlformats.org/officeDocument/2006/relationships/image" Target="../media/image124.png"/><Relationship Id="rId22" Type="http://schemas.openxmlformats.org/officeDocument/2006/relationships/image" Target="../media/image125.png"/><Relationship Id="rId23" Type="http://schemas.openxmlformats.org/officeDocument/2006/relationships/image" Target="../media/image126.png"/><Relationship Id="rId24" Type="http://schemas.openxmlformats.org/officeDocument/2006/relationships/image" Target="../media/image127.png"/><Relationship Id="rId25" Type="http://schemas.openxmlformats.org/officeDocument/2006/relationships/image" Target="../media/image128.png"/><Relationship Id="rId26" Type="http://schemas.openxmlformats.org/officeDocument/2006/relationships/image" Target="../media/image129.png"/><Relationship Id="rId27" Type="http://schemas.openxmlformats.org/officeDocument/2006/relationships/slideLayout" Target="../slideLayouts/slideLayout1.xml"/>
</Relationships>
</file>

<file path=ppt/slides/_rels/slide27.xml.rels><?xml version="1.0" encoding="UTF-8"?>
<Relationships xmlns="http://schemas.openxmlformats.org/package/2006/relationships"><Relationship Id="rId1" Type="http://schemas.openxmlformats.org/officeDocument/2006/relationships/image" Target="../media/image130.png"/><Relationship Id="rId2" Type="http://schemas.openxmlformats.org/officeDocument/2006/relationships/image" Target="../media/image131.png"/><Relationship Id="rId3" Type="http://schemas.openxmlformats.org/officeDocument/2006/relationships/image" Target="../media/image132.png"/><Relationship Id="rId4" Type="http://schemas.openxmlformats.org/officeDocument/2006/relationships/image" Target="../media/image133.png"/><Relationship Id="rId5" Type="http://schemas.openxmlformats.org/officeDocument/2006/relationships/image" Target="../media/image134.png"/><Relationship Id="rId6" Type="http://schemas.openxmlformats.org/officeDocument/2006/relationships/image" Target="../media/image135.png"/><Relationship Id="rId7" Type="http://schemas.openxmlformats.org/officeDocument/2006/relationships/image" Target="../media/image136.png"/><Relationship Id="rId8" Type="http://schemas.openxmlformats.org/officeDocument/2006/relationships/image" Target="../media/image137.png"/><Relationship Id="rId9" Type="http://schemas.openxmlformats.org/officeDocument/2006/relationships/image" Target="../media/image138.png"/><Relationship Id="rId10" Type="http://schemas.openxmlformats.org/officeDocument/2006/relationships/image" Target="../media/image139.png"/><Relationship Id="rId11" Type="http://schemas.openxmlformats.org/officeDocument/2006/relationships/image" Target="../media/image140.png"/><Relationship Id="rId12" Type="http://schemas.openxmlformats.org/officeDocument/2006/relationships/image" Target="../media/image141.png"/><Relationship Id="rId13" Type="http://schemas.openxmlformats.org/officeDocument/2006/relationships/image" Target="../media/image142.png"/><Relationship Id="rId14" Type="http://schemas.openxmlformats.org/officeDocument/2006/relationships/image" Target="../media/image143.png"/><Relationship Id="rId15" Type="http://schemas.openxmlformats.org/officeDocument/2006/relationships/image" Target="../media/image144.png"/><Relationship Id="rId16" Type="http://schemas.openxmlformats.org/officeDocument/2006/relationships/image" Target="../media/image145.png"/><Relationship Id="rId17" Type="http://schemas.openxmlformats.org/officeDocument/2006/relationships/image" Target="../media/image146.png"/><Relationship Id="rId18" Type="http://schemas.openxmlformats.org/officeDocument/2006/relationships/image" Target="../media/image147.png"/><Relationship Id="rId19" Type="http://schemas.openxmlformats.org/officeDocument/2006/relationships/image" Target="../media/image148.png"/><Relationship Id="rId20" Type="http://schemas.openxmlformats.org/officeDocument/2006/relationships/image" Target="../media/image149.png"/><Relationship Id="rId21" Type="http://schemas.openxmlformats.org/officeDocument/2006/relationships/image" Target="../media/image150.png"/><Relationship Id="rId22" Type="http://schemas.openxmlformats.org/officeDocument/2006/relationships/image" Target="../media/image151.png"/><Relationship Id="rId23" Type="http://schemas.openxmlformats.org/officeDocument/2006/relationships/image" Target="../media/image152.png"/><Relationship Id="rId24" Type="http://schemas.openxmlformats.org/officeDocument/2006/relationships/image" Target="../media/image153.png"/><Relationship Id="rId25" Type="http://schemas.openxmlformats.org/officeDocument/2006/relationships/image" Target="../media/image154.png"/><Relationship Id="rId26" Type="http://schemas.openxmlformats.org/officeDocument/2006/relationships/image" Target="../media/image155.png"/><Relationship Id="rId27" Type="http://schemas.openxmlformats.org/officeDocument/2006/relationships/image" Target="../media/image156.png"/><Relationship Id="rId28" Type="http://schemas.openxmlformats.org/officeDocument/2006/relationships/image" Target="../media/image157.png"/><Relationship Id="rId29" Type="http://schemas.openxmlformats.org/officeDocument/2006/relationships/image" Target="../media/image158.jpeg"/><Relationship Id="rId30" Type="http://schemas.openxmlformats.org/officeDocument/2006/relationships/slideLayout" Target="../slideLayouts/slideLayout1.xml"/>
</Relationships>
</file>

<file path=ppt/slides/_rels/slide28.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29.xml.rels><?xml version="1.0" encoding="UTF-8"?>
<Relationships xmlns="http://schemas.openxmlformats.org/package/2006/relationships"><Relationship Id="rId1" Type="http://schemas.openxmlformats.org/officeDocument/2006/relationships/image" Target="../media/image159.png"/><Relationship Id="rId2" Type="http://schemas.openxmlformats.org/officeDocument/2006/relationships/image" Target="../media/image160.png"/><Relationship Id="rId3" Type="http://schemas.openxmlformats.org/officeDocument/2006/relationships/image" Target="../media/image161.png"/><Relationship Id="rId4" Type="http://schemas.openxmlformats.org/officeDocument/2006/relationships/image" Target="../media/image162.png"/><Relationship Id="rId5" Type="http://schemas.openxmlformats.org/officeDocument/2006/relationships/slideLayout" Target="../slideLayouts/slideLayout1.xml"/>
</Relationships>
</file>

<file path=ppt/slides/_rels/slide3.xml.rels><?xml version="1.0" encoding="UTF-8"?>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0.png"/><Relationship Id="rId3" Type="http://schemas.openxmlformats.org/officeDocument/2006/relationships/slideLayout" Target="../slideLayouts/slideLayout13.xml"/>
</Relationships>
</file>

<file path=ppt/slides/_rels/slide30.xml.rels><?xml version="1.0" encoding="UTF-8"?>
<Relationships xmlns="http://schemas.openxmlformats.org/package/2006/relationships"><Relationship Id="rId1" Type="http://schemas.openxmlformats.org/officeDocument/2006/relationships/image" Target="../media/image163.png"/><Relationship Id="rId2" Type="http://schemas.openxmlformats.org/officeDocument/2006/relationships/image" Target="../media/image164.png"/><Relationship Id="rId3" Type="http://schemas.openxmlformats.org/officeDocument/2006/relationships/image" Target="../media/image165.png"/><Relationship Id="rId4" Type="http://schemas.openxmlformats.org/officeDocument/2006/relationships/image" Target="../media/image166.png"/><Relationship Id="rId5" Type="http://schemas.openxmlformats.org/officeDocument/2006/relationships/image" Target="../media/image167.png"/><Relationship Id="rId6" Type="http://schemas.openxmlformats.org/officeDocument/2006/relationships/image" Target="../media/image168.png"/><Relationship Id="rId7" Type="http://schemas.openxmlformats.org/officeDocument/2006/relationships/image" Target="../media/image169.png"/><Relationship Id="rId8" Type="http://schemas.openxmlformats.org/officeDocument/2006/relationships/image" Target="../media/image170.png"/><Relationship Id="rId9" Type="http://schemas.openxmlformats.org/officeDocument/2006/relationships/image" Target="../media/image171.png"/><Relationship Id="rId10" Type="http://schemas.openxmlformats.org/officeDocument/2006/relationships/image" Target="../media/image172.png"/><Relationship Id="rId11" Type="http://schemas.openxmlformats.org/officeDocument/2006/relationships/image" Target="../media/image173.png"/><Relationship Id="rId12" Type="http://schemas.openxmlformats.org/officeDocument/2006/relationships/image" Target="../media/image174.png"/><Relationship Id="rId13" Type="http://schemas.openxmlformats.org/officeDocument/2006/relationships/image" Target="../media/image175.png"/><Relationship Id="rId14" Type="http://schemas.openxmlformats.org/officeDocument/2006/relationships/image" Target="../media/image176.png"/><Relationship Id="rId15" Type="http://schemas.openxmlformats.org/officeDocument/2006/relationships/image" Target="../media/image177.jpeg"/><Relationship Id="rId16" Type="http://schemas.openxmlformats.org/officeDocument/2006/relationships/image" Target="../media/image178.png"/><Relationship Id="rId17" Type="http://schemas.openxmlformats.org/officeDocument/2006/relationships/image" Target="../media/image179.png"/><Relationship Id="rId18" Type="http://schemas.openxmlformats.org/officeDocument/2006/relationships/image" Target="../media/image180.png"/><Relationship Id="rId19" Type="http://schemas.openxmlformats.org/officeDocument/2006/relationships/image" Target="../media/image181.png"/><Relationship Id="rId20" Type="http://schemas.openxmlformats.org/officeDocument/2006/relationships/image" Target="../media/image182.png"/><Relationship Id="rId21" Type="http://schemas.openxmlformats.org/officeDocument/2006/relationships/image" Target="../media/image183.png"/><Relationship Id="rId22" Type="http://schemas.openxmlformats.org/officeDocument/2006/relationships/image" Target="../media/image184.png"/><Relationship Id="rId23" Type="http://schemas.openxmlformats.org/officeDocument/2006/relationships/slideLayout" Target="../slideLayouts/slideLayout13.xml"/>
</Relationships>
</file>

<file path=ppt/slides/_rels/slide31.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32.xml.rels><?xml version="1.0" encoding="UTF-8"?>
<Relationships xmlns="http://schemas.openxmlformats.org/package/2006/relationships"><Relationship Id="rId1" Type="http://schemas.openxmlformats.org/officeDocument/2006/relationships/image" Target="../media/image185.png"/><Relationship Id="rId2" Type="http://schemas.openxmlformats.org/officeDocument/2006/relationships/image" Target="../media/image186.png"/><Relationship Id="rId3" Type="http://schemas.openxmlformats.org/officeDocument/2006/relationships/image" Target="../media/image187.png"/><Relationship Id="rId4" Type="http://schemas.openxmlformats.org/officeDocument/2006/relationships/image" Target="../media/image188.png"/><Relationship Id="rId5" Type="http://schemas.openxmlformats.org/officeDocument/2006/relationships/image" Target="../media/image189.png"/><Relationship Id="rId6" Type="http://schemas.openxmlformats.org/officeDocument/2006/relationships/image" Target="../media/image190.png"/><Relationship Id="rId7" Type="http://schemas.openxmlformats.org/officeDocument/2006/relationships/image" Target="../media/image191.png"/><Relationship Id="rId8" Type="http://schemas.openxmlformats.org/officeDocument/2006/relationships/image" Target="../media/image192.png"/><Relationship Id="rId9" Type="http://schemas.openxmlformats.org/officeDocument/2006/relationships/image" Target="../media/image193.png"/><Relationship Id="rId10" Type="http://schemas.openxmlformats.org/officeDocument/2006/relationships/image" Target="../media/image194.png"/><Relationship Id="rId11" Type="http://schemas.openxmlformats.org/officeDocument/2006/relationships/image" Target="../media/image195.png"/><Relationship Id="rId12" Type="http://schemas.openxmlformats.org/officeDocument/2006/relationships/image" Target="../media/image196.png"/><Relationship Id="rId13" Type="http://schemas.openxmlformats.org/officeDocument/2006/relationships/slideLayout" Target="../slideLayouts/slideLayout13.xml"/>
</Relationships>
</file>

<file path=ppt/slides/_rels/slide33.xml.rels><?xml version="1.0" encoding="UTF-8"?>
<Relationships xmlns="http://schemas.openxmlformats.org/package/2006/relationships"><Relationship Id="rId1" Type="http://schemas.openxmlformats.org/officeDocument/2006/relationships/image" Target="../media/image197.png"/><Relationship Id="rId2" Type="http://schemas.openxmlformats.org/officeDocument/2006/relationships/image" Target="../media/image198.png"/><Relationship Id="rId3" Type="http://schemas.openxmlformats.org/officeDocument/2006/relationships/image" Target="../media/image199.png"/><Relationship Id="rId4" Type="http://schemas.openxmlformats.org/officeDocument/2006/relationships/slideLayout" Target="../slideLayouts/slideLayout1.xml"/>
</Relationships>
</file>

<file path=ppt/slides/_rels/slide34.xml.rels><?xml version="1.0" encoding="UTF-8"?>
<Relationships xmlns="http://schemas.openxmlformats.org/package/2006/relationships"><Relationship Id="rId1" Type="http://schemas.openxmlformats.org/officeDocument/2006/relationships/image" Target="../media/image200.jpeg"/><Relationship Id="rId2" Type="http://schemas.openxmlformats.org/officeDocument/2006/relationships/image" Target="../media/image201.png"/><Relationship Id="rId3" Type="http://schemas.openxmlformats.org/officeDocument/2006/relationships/slideLayout" Target="../slideLayouts/slideLayout25.xml"/>
</Relationships>
</file>

<file path=ppt/slides/_rels/slide35.xml.rels><?xml version="1.0" encoding="UTF-8"?>
<Relationships xmlns="http://schemas.openxmlformats.org/package/2006/relationships"><Relationship Id="rId1" Type="http://schemas.openxmlformats.org/officeDocument/2006/relationships/image" Target="../media/image202.png"/><Relationship Id="rId2" Type="http://schemas.openxmlformats.org/officeDocument/2006/relationships/slideLayout" Target="../slideLayouts/slideLayout1.xml"/>
</Relationships>
</file>

<file path=ppt/slides/_rels/slide36.xml.rels><?xml version="1.0" encoding="UTF-8"?>
<Relationships xmlns="http://schemas.openxmlformats.org/package/2006/relationships"><Relationship Id="rId1" Type="http://schemas.openxmlformats.org/officeDocument/2006/relationships/image" Target="../media/image203.png"/><Relationship Id="rId2" Type="http://schemas.openxmlformats.org/officeDocument/2006/relationships/image" Target="../media/image204.png"/><Relationship Id="rId3" Type="http://schemas.openxmlformats.org/officeDocument/2006/relationships/image" Target="../media/image205.png"/><Relationship Id="rId4" Type="http://schemas.openxmlformats.org/officeDocument/2006/relationships/image" Target="../media/image206.png"/><Relationship Id="rId5" Type="http://schemas.openxmlformats.org/officeDocument/2006/relationships/image" Target="../media/image207.png"/><Relationship Id="rId6" Type="http://schemas.openxmlformats.org/officeDocument/2006/relationships/image" Target="../media/image208.png"/><Relationship Id="rId7" Type="http://schemas.openxmlformats.org/officeDocument/2006/relationships/image" Target="../media/image209.png"/><Relationship Id="rId8" Type="http://schemas.openxmlformats.org/officeDocument/2006/relationships/slideLayout" Target="../slideLayouts/slideLayout13.xml"/>
</Relationships>
</file>

<file path=ppt/slides/_rels/slide37.xml.rels><?xml version="1.0" encoding="UTF-8"?>
<Relationships xmlns="http://schemas.openxmlformats.org/package/2006/relationships"><Relationship Id="rId1" Type="http://schemas.openxmlformats.org/officeDocument/2006/relationships/image" Target="../media/image210.png"/><Relationship Id="rId2" Type="http://schemas.openxmlformats.org/officeDocument/2006/relationships/image" Target="../media/image211.png"/><Relationship Id="rId3" Type="http://schemas.openxmlformats.org/officeDocument/2006/relationships/image" Target="../media/image212.png"/><Relationship Id="rId4" Type="http://schemas.openxmlformats.org/officeDocument/2006/relationships/image" Target="../media/image213.png"/><Relationship Id="rId5" Type="http://schemas.openxmlformats.org/officeDocument/2006/relationships/image" Target="../media/image214.png"/><Relationship Id="rId6" Type="http://schemas.openxmlformats.org/officeDocument/2006/relationships/image" Target="../media/image215.png"/><Relationship Id="rId7" Type="http://schemas.openxmlformats.org/officeDocument/2006/relationships/image" Target="../media/image216.png"/><Relationship Id="rId8" Type="http://schemas.openxmlformats.org/officeDocument/2006/relationships/image" Target="../media/image217.png"/><Relationship Id="rId9" Type="http://schemas.openxmlformats.org/officeDocument/2006/relationships/image" Target="../media/image218.png"/><Relationship Id="rId10" Type="http://schemas.openxmlformats.org/officeDocument/2006/relationships/image" Target="../media/image219.png"/><Relationship Id="rId11" Type="http://schemas.openxmlformats.org/officeDocument/2006/relationships/slideLayout" Target="../slideLayouts/slideLayout1.xml"/>
</Relationships>
</file>

<file path=ppt/slides/_rels/slide38.xml.rels><?xml version="1.0" encoding="UTF-8"?>
<Relationships xmlns="http://schemas.openxmlformats.org/package/2006/relationships"><Relationship Id="rId1" Type="http://schemas.openxmlformats.org/officeDocument/2006/relationships/image" Target="../media/image220.png"/><Relationship Id="rId2" Type="http://schemas.openxmlformats.org/officeDocument/2006/relationships/image" Target="../media/image221.png"/><Relationship Id="rId3" Type="http://schemas.openxmlformats.org/officeDocument/2006/relationships/image" Target="../media/image222.png"/><Relationship Id="rId4" Type="http://schemas.openxmlformats.org/officeDocument/2006/relationships/image" Target="../media/image223.png"/><Relationship Id="rId5" Type="http://schemas.openxmlformats.org/officeDocument/2006/relationships/image" Target="../media/image224.png"/><Relationship Id="rId6" Type="http://schemas.openxmlformats.org/officeDocument/2006/relationships/slideLayout" Target="../slideLayouts/slideLayout37.xml"/>
</Relationships>
</file>

<file path=ppt/slides/_rels/slide39.xml.rels><?xml version="1.0" encoding="UTF-8"?>
<Relationships xmlns="http://schemas.openxmlformats.org/package/2006/relationships"><Relationship Id="rId1" Type="http://schemas.openxmlformats.org/officeDocument/2006/relationships/image" Target="../media/image225.png"/><Relationship Id="rId2"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png"/><Relationship Id="rId4" Type="http://schemas.openxmlformats.org/officeDocument/2006/relationships/slideLayout" Target="../slideLayouts/slideLayout1.xml"/>
</Relationships>
</file>

<file path=ppt/slides/_rels/slide40.xml.rels><?xml version="1.0" encoding="UTF-8"?>
<Relationships xmlns="http://schemas.openxmlformats.org/package/2006/relationships"><Relationship Id="rId1" Type="http://schemas.openxmlformats.org/officeDocument/2006/relationships/image" Target="../media/image226.png"/><Relationship Id="rId2" Type="http://schemas.openxmlformats.org/officeDocument/2006/relationships/slideLayout" Target="../slideLayouts/slideLayout1.xml"/>
</Relationships>
</file>

<file path=ppt/slides/_rels/slide41.xml.rels><?xml version="1.0" encoding="UTF-8"?>
<Relationships xmlns="http://schemas.openxmlformats.org/package/2006/relationships"><Relationship Id="rId1" Type="http://schemas.openxmlformats.org/officeDocument/2006/relationships/image" Target="../media/image227.png"/><Relationship Id="rId2" Type="http://schemas.openxmlformats.org/officeDocument/2006/relationships/slideLayout" Target="../slideLayouts/slideLayout13.xml"/>
</Relationships>
</file>

<file path=ppt/slides/_rels/slide42.xml.rels><?xml version="1.0" encoding="UTF-8"?>
<Relationships xmlns="http://schemas.openxmlformats.org/package/2006/relationships"><Relationship Id="rId1" Type="http://schemas.openxmlformats.org/officeDocument/2006/relationships/image" Target="../media/image228.png"/><Relationship Id="rId2" Type="http://schemas.openxmlformats.org/officeDocument/2006/relationships/image" Target="../media/image229.png"/><Relationship Id="rId3" Type="http://schemas.openxmlformats.org/officeDocument/2006/relationships/image" Target="../media/image230.png"/><Relationship Id="rId4" Type="http://schemas.openxmlformats.org/officeDocument/2006/relationships/slideLayout" Target="../slideLayouts/slideLayout1.xml"/>
</Relationships>
</file>

<file path=ppt/slides/_rels/slide43.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44.xml.rels><?xml version="1.0" encoding="UTF-8"?>
<Relationships xmlns="http://schemas.openxmlformats.org/package/2006/relationships"><Relationship Id="rId1" Type="http://schemas.openxmlformats.org/officeDocument/2006/relationships/image" Target="../media/image231.png"/><Relationship Id="rId2" Type="http://schemas.openxmlformats.org/officeDocument/2006/relationships/slideLayout" Target="../slideLayouts/slideLayout37.xml"/>
</Relationships>
</file>

<file path=ppt/slides/_rels/slide45.xml.rels><?xml version="1.0" encoding="UTF-8"?>
<Relationships xmlns="http://schemas.openxmlformats.org/package/2006/relationships"><Relationship Id="rId1" Type="http://schemas.openxmlformats.org/officeDocument/2006/relationships/image" Target="../media/image232.png"/><Relationship Id="rId2" Type="http://schemas.openxmlformats.org/officeDocument/2006/relationships/slideLayout" Target="../slideLayouts/slideLayout37.xml"/>
</Relationships>
</file>

<file path=ppt/slides/_rels/slide46.xml.rels><?xml version="1.0" encoding="UTF-8"?>
<Relationships xmlns="http://schemas.openxmlformats.org/package/2006/relationships"><Relationship Id="rId1" Type="http://schemas.openxmlformats.org/officeDocument/2006/relationships/image" Target="../media/image233.jpeg"/><Relationship Id="rId2" Type="http://schemas.openxmlformats.org/officeDocument/2006/relationships/image" Target="../media/image234.png"/><Relationship Id="rId3" Type="http://schemas.openxmlformats.org/officeDocument/2006/relationships/slideLayout" Target="../slideLayouts/slideLayout37.xml"/>
</Relationships>
</file>

<file path=ppt/slides/_rels/slide47.xml.rels><?xml version="1.0" encoding="UTF-8"?>
<Relationships xmlns="http://schemas.openxmlformats.org/package/2006/relationships"><Relationship Id="rId1" Type="http://schemas.openxmlformats.org/officeDocument/2006/relationships/image" Target="../media/image235.png"/><Relationship Id="rId2" Type="http://schemas.openxmlformats.org/officeDocument/2006/relationships/image" Target="../media/image236.png"/><Relationship Id="rId3" Type="http://schemas.openxmlformats.org/officeDocument/2006/relationships/image" Target="../media/image237.png"/><Relationship Id="rId4" Type="http://schemas.openxmlformats.org/officeDocument/2006/relationships/image" Target="../media/image238.png"/><Relationship Id="rId5" Type="http://schemas.openxmlformats.org/officeDocument/2006/relationships/image" Target="../media/image239.jpeg"/><Relationship Id="rId6" Type="http://schemas.openxmlformats.org/officeDocument/2006/relationships/image" Target="../media/image240.jpeg"/><Relationship Id="rId7" Type="http://schemas.openxmlformats.org/officeDocument/2006/relationships/image" Target="../media/image241.jpeg"/><Relationship Id="rId8" Type="http://schemas.openxmlformats.org/officeDocument/2006/relationships/image" Target="../media/image242.jpeg"/><Relationship Id="rId9" Type="http://schemas.openxmlformats.org/officeDocument/2006/relationships/slideLayout" Target="../slideLayouts/slideLayout37.xml"/>
</Relationships>
</file>

<file path=ppt/slides/_rels/slide48.xml.rels><?xml version="1.0" encoding="UTF-8"?>
<Relationships xmlns="http://schemas.openxmlformats.org/package/2006/relationships"><Relationship Id="rId1" Type="http://schemas.openxmlformats.org/officeDocument/2006/relationships/image" Target="../media/image243.png"/><Relationship Id="rId2" Type="http://schemas.openxmlformats.org/officeDocument/2006/relationships/image" Target="../media/image244.png"/><Relationship Id="rId3" Type="http://schemas.openxmlformats.org/officeDocument/2006/relationships/image" Target="../media/image245.png"/><Relationship Id="rId4" Type="http://schemas.openxmlformats.org/officeDocument/2006/relationships/image" Target="../media/image246.png"/><Relationship Id="rId5" Type="http://schemas.openxmlformats.org/officeDocument/2006/relationships/image" Target="../media/image247.jpeg"/><Relationship Id="rId6" Type="http://schemas.openxmlformats.org/officeDocument/2006/relationships/image" Target="../media/image248.jpeg"/><Relationship Id="rId7" Type="http://schemas.openxmlformats.org/officeDocument/2006/relationships/image" Target="../media/image249.jpeg"/><Relationship Id="rId8" Type="http://schemas.openxmlformats.org/officeDocument/2006/relationships/image" Target="../media/image250.jpeg"/><Relationship Id="rId9" Type="http://schemas.openxmlformats.org/officeDocument/2006/relationships/slideLayout" Target="../slideLayouts/slideLayout37.xml"/>
</Relationships>
</file>

<file path=ppt/slides/_rels/slide49.xml.rels><?xml version="1.0" encoding="UTF-8"?>
<Relationships xmlns="http://schemas.openxmlformats.org/package/2006/relationships"><Relationship Id="rId1" Type="http://schemas.openxmlformats.org/officeDocument/2006/relationships/image" Target="../media/image251.png"/><Relationship Id="rId2" Type="http://schemas.openxmlformats.org/officeDocument/2006/relationships/image" Target="../media/image252.jpeg"/><Relationship Id="rId3" Type="http://schemas.openxmlformats.org/officeDocument/2006/relationships/image" Target="../media/image253.png"/><Relationship Id="rId4" Type="http://schemas.openxmlformats.org/officeDocument/2006/relationships/image" Target="../media/image254.jpeg"/><Relationship Id="rId5" Type="http://schemas.openxmlformats.org/officeDocument/2006/relationships/image" Target="../media/image255.jpeg"/><Relationship Id="rId6" Type="http://schemas.openxmlformats.org/officeDocument/2006/relationships/image" Target="../media/image256.jpeg"/><Relationship Id="rId7" Type="http://schemas.openxmlformats.org/officeDocument/2006/relationships/image" Target="../media/image257.jpeg"/><Relationship Id="rId8" Type="http://schemas.openxmlformats.org/officeDocument/2006/relationships/image" Target="../media/image258.jpeg"/><Relationship Id="rId9" Type="http://schemas.openxmlformats.org/officeDocument/2006/relationships/image" Target="../media/image259.jpeg"/><Relationship Id="rId10" Type="http://schemas.openxmlformats.org/officeDocument/2006/relationships/image" Target="../media/image260.jpeg"/><Relationship Id="rId11" Type="http://schemas.openxmlformats.org/officeDocument/2006/relationships/image" Target="../media/image261.jpeg"/><Relationship Id="rId12" Type="http://schemas.openxmlformats.org/officeDocument/2006/relationships/image" Target="../media/image262.jpeg"/><Relationship Id="rId13" Type="http://schemas.openxmlformats.org/officeDocument/2006/relationships/image" Target="../media/image263.jpeg"/><Relationship Id="rId14" Type="http://schemas.openxmlformats.org/officeDocument/2006/relationships/slideLayout" Target="../slideLayouts/slideLayout1.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50.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51.xml.rels><?xml version="1.0" encoding="UTF-8"?>
<Relationships xmlns="http://schemas.openxmlformats.org/package/2006/relationships"><Relationship Id="rId1" Type="http://schemas.openxmlformats.org/officeDocument/2006/relationships/image" Target="../media/image264.jpeg"/><Relationship Id="rId2" Type="http://schemas.openxmlformats.org/officeDocument/2006/relationships/image" Target="../media/image265.jpeg"/><Relationship Id="rId3" Type="http://schemas.openxmlformats.org/officeDocument/2006/relationships/image" Target="../media/image266.png"/><Relationship Id="rId4" Type="http://schemas.openxmlformats.org/officeDocument/2006/relationships/image" Target="../media/image267.png"/><Relationship Id="rId5" Type="http://schemas.openxmlformats.org/officeDocument/2006/relationships/image" Target="../media/image268.png"/><Relationship Id="rId6" Type="http://schemas.openxmlformats.org/officeDocument/2006/relationships/image" Target="../media/image269.png"/><Relationship Id="rId7" Type="http://schemas.openxmlformats.org/officeDocument/2006/relationships/image" Target="../media/image270.png"/><Relationship Id="rId8" Type="http://schemas.openxmlformats.org/officeDocument/2006/relationships/image" Target="../media/image271.png"/><Relationship Id="rId9" Type="http://schemas.openxmlformats.org/officeDocument/2006/relationships/image" Target="../media/image272.png"/><Relationship Id="rId10" Type="http://schemas.openxmlformats.org/officeDocument/2006/relationships/image" Target="../media/image273.png"/><Relationship Id="rId11" Type="http://schemas.openxmlformats.org/officeDocument/2006/relationships/slideLayout" Target="../slideLayouts/slideLayout1.xml"/>
</Relationships>
</file>

<file path=ppt/slides/_rels/slide52.xml.rels><?xml version="1.0" encoding="UTF-8"?>
<Relationships xmlns="http://schemas.openxmlformats.org/package/2006/relationships"><Relationship Id="rId1" Type="http://schemas.openxmlformats.org/officeDocument/2006/relationships/image" Target="../media/image274.png"/><Relationship Id="rId2" Type="http://schemas.openxmlformats.org/officeDocument/2006/relationships/image" Target="../media/image275.png"/><Relationship Id="rId3" Type="http://schemas.openxmlformats.org/officeDocument/2006/relationships/slideLayout" Target="../slideLayouts/slideLayout1.xml"/>
</Relationships>
</file>

<file path=ppt/slides/_rels/slide53.xml.rels><?xml version="1.0" encoding="UTF-8"?>
<Relationships xmlns="http://schemas.openxmlformats.org/package/2006/relationships"><Relationship Id="rId1" Type="http://schemas.openxmlformats.org/officeDocument/2006/relationships/image" Target="../media/image276.jpeg"/><Relationship Id="rId2" Type="http://schemas.openxmlformats.org/officeDocument/2006/relationships/image" Target="../media/image277.jpeg"/><Relationship Id="rId3" Type="http://schemas.openxmlformats.org/officeDocument/2006/relationships/slideLayout" Target="../slideLayouts/slideLayout1.xml"/>
</Relationships>
</file>

<file path=ppt/slides/_rels/slide54.xml.rels><?xml version="1.0" encoding="UTF-8"?>
<Relationships xmlns="http://schemas.openxmlformats.org/package/2006/relationships"><Relationship Id="rId1" Type="http://schemas.openxmlformats.org/officeDocument/2006/relationships/image" Target="../media/image278.jpeg"/><Relationship Id="rId2" Type="http://schemas.openxmlformats.org/officeDocument/2006/relationships/image" Target="../media/image279.jpeg"/><Relationship Id="rId3" Type="http://schemas.openxmlformats.org/officeDocument/2006/relationships/slideLayout" Target="../slideLayouts/slideLayout37.xml"/>
</Relationships>
</file>

<file path=ppt/slides/_rels/slide55.xml.rels><?xml version="1.0" encoding="UTF-8"?>
<Relationships xmlns="http://schemas.openxmlformats.org/package/2006/relationships"><Relationship Id="rId1" Type="http://schemas.openxmlformats.org/officeDocument/2006/relationships/image" Target="../media/image280.jpeg"/><Relationship Id="rId2" Type="http://schemas.openxmlformats.org/officeDocument/2006/relationships/image" Target="../media/image281.jpeg"/><Relationship Id="rId3" Type="http://schemas.openxmlformats.org/officeDocument/2006/relationships/image" Target="../media/image282.jpeg"/><Relationship Id="rId4" Type="http://schemas.openxmlformats.org/officeDocument/2006/relationships/image" Target="../media/image283.jpeg"/><Relationship Id="rId5" Type="http://schemas.openxmlformats.org/officeDocument/2006/relationships/image" Target="../media/image284.jpeg"/><Relationship Id="rId6" Type="http://schemas.openxmlformats.org/officeDocument/2006/relationships/slideLayout" Target="../slideLayouts/slideLayout49.xml"/>
</Relationships>
</file>

<file path=ppt/slides/_rels/slide56.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57.xml.rels><?xml version="1.0" encoding="UTF-8"?>
<Relationships xmlns="http://schemas.openxmlformats.org/package/2006/relationships"><Relationship Id="rId1" Type="http://schemas.openxmlformats.org/officeDocument/2006/relationships/image" Target="../media/image285.png"/><Relationship Id="rId2" Type="http://schemas.openxmlformats.org/officeDocument/2006/relationships/slideLayout" Target="../slideLayouts/slideLayout1.xml"/>
</Relationships>
</file>

<file path=ppt/slides/_rels/slide58.xml.rels><?xml version="1.0" encoding="UTF-8"?>
<Relationships xmlns="http://schemas.openxmlformats.org/package/2006/relationships"><Relationship Id="rId1" Type="http://schemas.openxmlformats.org/officeDocument/2006/relationships/image" Target="../media/image286.jpeg"/><Relationship Id="rId2" Type="http://schemas.openxmlformats.org/officeDocument/2006/relationships/image" Target="../media/image287.jpeg"/><Relationship Id="rId3" Type="http://schemas.openxmlformats.org/officeDocument/2006/relationships/slideLayout" Target="../slideLayouts/slideLayout1.xml"/>
</Relationships>
</file>

<file path=ppt/slides/_rels/slide59.xml.rels><?xml version="1.0" encoding="UTF-8"?>
<Relationships xmlns="http://schemas.openxmlformats.org/package/2006/relationships"><Relationship Id="rId1" Type="http://schemas.openxmlformats.org/officeDocument/2006/relationships/image" Target="../media/image288.jpeg"/><Relationship Id="rId2" Type="http://schemas.openxmlformats.org/officeDocument/2006/relationships/image" Target="../media/image289.jpeg"/><Relationship Id="rId3" Type="http://schemas.openxmlformats.org/officeDocument/2006/relationships/image" Target="../media/image290.png"/><Relationship Id="rId4" Type="http://schemas.openxmlformats.org/officeDocument/2006/relationships/image" Target="../media/image291.png"/><Relationship Id="rId5" Type="http://schemas.openxmlformats.org/officeDocument/2006/relationships/image" Target="../media/image292.png"/><Relationship Id="rId6" Type="http://schemas.openxmlformats.org/officeDocument/2006/relationships/image" Target="../media/image293.png"/><Relationship Id="rId7" Type="http://schemas.openxmlformats.org/officeDocument/2006/relationships/image" Target="../media/image294.png"/><Relationship Id="rId8" Type="http://schemas.openxmlformats.org/officeDocument/2006/relationships/image" Target="../media/image295.png"/><Relationship Id="rId9" Type="http://schemas.openxmlformats.org/officeDocument/2006/relationships/image" Target="../media/image296.png"/><Relationship Id="rId10" Type="http://schemas.openxmlformats.org/officeDocument/2006/relationships/image" Target="../media/image297.png"/><Relationship Id="rId11" Type="http://schemas.openxmlformats.org/officeDocument/2006/relationships/image" Target="../media/image298.png"/><Relationship Id="rId12" Type="http://schemas.openxmlformats.org/officeDocument/2006/relationships/image" Target="../media/image299.png"/><Relationship Id="rId13" Type="http://schemas.openxmlformats.org/officeDocument/2006/relationships/image" Target="../media/image300.png"/><Relationship Id="rId14" Type="http://schemas.openxmlformats.org/officeDocument/2006/relationships/image" Target="../media/image301.png"/><Relationship Id="rId15" Type="http://schemas.openxmlformats.org/officeDocument/2006/relationships/image" Target="../media/image302.png"/><Relationship Id="rId16" Type="http://schemas.openxmlformats.org/officeDocument/2006/relationships/image" Target="../media/image303.png"/><Relationship Id="rId17" Type="http://schemas.openxmlformats.org/officeDocument/2006/relationships/image" Target="../media/image304.jpeg"/><Relationship Id="rId18" Type="http://schemas.openxmlformats.org/officeDocument/2006/relationships/slideLayout" Target="../slideLayouts/slideLayout13.xml"/>
</Relationships>
</file>

<file path=ppt/slides/_rels/slide6.xml.rels><?xml version="1.0" encoding="UTF-8"?>
<Relationships xmlns="http://schemas.openxmlformats.org/package/2006/relationships"><Relationship Id="rId1" Type="http://schemas.openxmlformats.org/officeDocument/2006/relationships/image" Target="../media/image34.png"/><Relationship Id="rId2" Type="http://schemas.openxmlformats.org/officeDocument/2006/relationships/image" Target="../media/image35.png"/><Relationship Id="rId3" Type="http://schemas.openxmlformats.org/officeDocument/2006/relationships/image" Target="../media/image36.png"/><Relationship Id="rId4" Type="http://schemas.openxmlformats.org/officeDocument/2006/relationships/image" Target="../media/image37.png"/><Relationship Id="rId5" Type="http://schemas.openxmlformats.org/officeDocument/2006/relationships/image" Target="../media/image38.png"/><Relationship Id="rId6" Type="http://schemas.openxmlformats.org/officeDocument/2006/relationships/image" Target="../media/image39.png"/><Relationship Id="rId7" Type="http://schemas.openxmlformats.org/officeDocument/2006/relationships/image" Target="../media/image40.png"/><Relationship Id="rId8" Type="http://schemas.openxmlformats.org/officeDocument/2006/relationships/image" Target="../media/image41.png"/><Relationship Id="rId9" Type="http://schemas.openxmlformats.org/officeDocument/2006/relationships/image" Target="../media/image42.png"/><Relationship Id="rId10" Type="http://schemas.openxmlformats.org/officeDocument/2006/relationships/image" Target="../media/image43.png"/><Relationship Id="rId11" Type="http://schemas.openxmlformats.org/officeDocument/2006/relationships/slideLayout" Target="../slideLayouts/slideLayout1.xml"/>
</Relationships>
</file>

<file path=ppt/slides/_rels/slide60.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6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62.xml.rels><?xml version="1.0" encoding="UTF-8"?>
<Relationships xmlns="http://schemas.openxmlformats.org/package/2006/relationships"><Relationship Id="rId1" Type="http://schemas.openxmlformats.org/officeDocument/2006/relationships/image" Target="../media/image305.jpeg"/><Relationship Id="rId2" Type="http://schemas.openxmlformats.org/officeDocument/2006/relationships/image" Target="../media/image306.png"/><Relationship Id="rId3" Type="http://schemas.openxmlformats.org/officeDocument/2006/relationships/slideLayout" Target="../slideLayouts/slideLayout49.xml"/>
</Relationships>
</file>

<file path=ppt/slides/_rels/slide63.xml.rels><?xml version="1.0" encoding="UTF-8"?>
<Relationships xmlns="http://schemas.openxmlformats.org/package/2006/relationships"><Relationship Id="rId1" Type="http://schemas.openxmlformats.org/officeDocument/2006/relationships/image" Target="../media/image307.png"/><Relationship Id="rId2" Type="http://schemas.openxmlformats.org/officeDocument/2006/relationships/image" Target="../media/image308.jpeg"/><Relationship Id="rId3" Type="http://schemas.openxmlformats.org/officeDocument/2006/relationships/image" Target="../media/image309.png"/><Relationship Id="rId4" Type="http://schemas.openxmlformats.org/officeDocument/2006/relationships/slideLayout" Target="../slideLayouts/slideLayout1.xml"/>
</Relationships>
</file>

<file path=ppt/slides/_rels/slide64.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7.xml.rels><?xml version="1.0" encoding="UTF-8"?>
<Relationships xmlns="http://schemas.openxmlformats.org/package/2006/relationships"><Relationship Id="rId1" Type="http://schemas.openxmlformats.org/officeDocument/2006/relationships/image" Target="../media/image44.jpeg"/><Relationship Id="rId2" Type="http://schemas.openxmlformats.org/officeDocument/2006/relationships/slideLayout" Target="../slideLayouts/slideLayout1.xml"/>
</Relationships>
</file>

<file path=ppt/slides/_rels/slide8.xml.rels><?xml version="1.0" encoding="UTF-8"?>
<Relationships xmlns="http://schemas.openxmlformats.org/package/2006/relationships"><Relationship Id="rId1" Type="http://schemas.openxmlformats.org/officeDocument/2006/relationships/image" Target="../media/image45.jpeg"/><Relationship Id="rId2" Type="http://schemas.openxmlformats.org/officeDocument/2006/relationships/slideLayout" Target="../slideLayouts/slideLayout1.xml"/>
</Relationships>
</file>

<file path=ppt/slides/_rels/slide9.xml.rels><?xml version="1.0" encoding="UTF-8"?>
<Relationships xmlns="http://schemas.openxmlformats.org/package/2006/relationships"><Relationship Id="rId1" Type="http://schemas.openxmlformats.org/officeDocument/2006/relationships/image" Target="../media/image46.png"/><Relationship Id="rId2" Type="http://schemas.openxmlformats.org/officeDocument/2006/relationships/slideLayout" Target="../slideLayouts/slideLayout25.xml"/>
</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97" name="CustomShape 1"/>
          <p:cNvSpPr/>
          <p:nvPr/>
        </p:nvSpPr>
        <p:spPr>
          <a:xfrm>
            <a:off x="1629360" y="5650200"/>
            <a:ext cx="2871360" cy="772560"/>
          </a:xfrm>
          <a:prstGeom prst="rect">
            <a:avLst/>
          </a:prstGeom>
          <a:noFill/>
          <a:ln>
            <a:noFill/>
          </a:ln>
        </p:spPr>
        <p:style>
          <a:lnRef idx="0"/>
          <a:fillRef idx="0"/>
          <a:effectRef idx="0"/>
          <a:fontRef idx="minor"/>
        </p:style>
      </p:sp>
      <p:sp>
        <p:nvSpPr>
          <p:cNvPr id="198" name="CustomShape 2"/>
          <p:cNvSpPr/>
          <p:nvPr/>
        </p:nvSpPr>
        <p:spPr>
          <a:xfrm>
            <a:off x="264240" y="728640"/>
            <a:ext cx="11520720" cy="1144800"/>
          </a:xfrm>
          <a:prstGeom prst="rect">
            <a:avLst/>
          </a:prstGeom>
          <a:noFill/>
          <a:ln>
            <a:noFill/>
          </a:ln>
        </p:spPr>
        <p:style>
          <a:lnRef idx="0"/>
          <a:fillRef idx="0"/>
          <a:effectRef idx="0"/>
          <a:fontRef idx="minor"/>
        </p:style>
        <p:txBody>
          <a:bodyPr lIns="0" rIns="0" tIns="0" bIns="0"/>
          <a:p>
            <a:pPr>
              <a:lnSpc>
                <a:spcPts val="411"/>
              </a:lnSpc>
            </a:pPr>
            <a:r>
              <a:rPr lang="en-IN" sz="2800" strike="noStrike">
                <a:solidFill>
                  <a:srgbClr val="ffffff"/>
                </a:solidFill>
                <a:latin typeface="Arial"/>
              </a:rPr>
              <a:t>How to build a Distributed Serverless Polyglot Microservices IoT Platform  using Docker and OpenWhisk</a:t>
            </a:r>
            <a:endParaRPr/>
          </a:p>
        </p:txBody>
      </p:sp>
      <p:sp>
        <p:nvSpPr>
          <p:cNvPr id="199" name="CustomShape 3"/>
          <p:cNvSpPr/>
          <p:nvPr/>
        </p:nvSpPr>
        <p:spPr>
          <a:xfrm>
            <a:off x="2197080" y="2000880"/>
            <a:ext cx="7797240" cy="3402720"/>
          </a:xfrm>
          <a:prstGeom prst="rect">
            <a:avLst/>
          </a:prstGeom>
          <a:blipFill>
            <a:blip r:embed="rId1"/>
            <a:stretch>
              <a:fillRect/>
            </a:stretch>
          </a:blipFill>
          <a:ln>
            <a:noFill/>
          </a:ln>
        </p:spPr>
        <p:style>
          <a:lnRef idx="0"/>
          <a:fillRef idx="0"/>
          <a:effectRef idx="0"/>
          <a:fontRef idx="minor"/>
        </p:style>
      </p:sp>
      <p:sp>
        <p:nvSpPr>
          <p:cNvPr id="200" name="CustomShape 4"/>
          <p:cNvSpPr/>
          <p:nvPr/>
        </p:nvSpPr>
        <p:spPr>
          <a:xfrm>
            <a:off x="8067240" y="3804840"/>
            <a:ext cx="3524400" cy="307080"/>
          </a:xfrm>
          <a:prstGeom prst="rect">
            <a:avLst/>
          </a:prstGeom>
          <a:noFill/>
          <a:ln>
            <a:noFill/>
          </a:ln>
        </p:spPr>
        <p:style>
          <a:lnRef idx="0"/>
          <a:fillRef idx="0"/>
          <a:effectRef idx="0"/>
          <a:fontRef idx="minor"/>
        </p:style>
        <p:txBody>
          <a:bodyPr lIns="90000" rIns="90000" tIns="45000" bIns="45000"/>
          <a:p>
            <a:pPr>
              <a:lnSpc>
                <a:spcPts val="201"/>
              </a:lnSpc>
            </a:pPr>
            <a:r>
              <a:rPr b="1" i="1" lang="en-IN" sz="1500" strike="noStrike">
                <a:solidFill>
                  <a:srgbClr val="ffd320"/>
                </a:solidFill>
                <a:latin typeface="Arial"/>
              </a:rPr>
              <a:t>n</a:t>
            </a:r>
            <a:endParaRPr/>
          </a:p>
        </p:txBody>
      </p:sp>
      <p:sp>
        <p:nvSpPr>
          <p:cNvPr id="201" name="CustomShape 5"/>
          <p:cNvSpPr/>
          <p:nvPr/>
        </p:nvSpPr>
        <p:spPr>
          <a:xfrm>
            <a:off x="8184600" y="6192000"/>
            <a:ext cx="3695040" cy="523440"/>
          </a:xfrm>
          <a:prstGeom prst="rect">
            <a:avLst/>
          </a:prstGeom>
          <a:noFill/>
          <a:ln>
            <a:noFill/>
          </a:ln>
        </p:spPr>
        <p:style>
          <a:lnRef idx="0"/>
          <a:fillRef idx="0"/>
          <a:effectRef idx="0"/>
          <a:fontRef idx="minor"/>
        </p:style>
        <p:txBody>
          <a:bodyPr lIns="90000" rIns="90000" tIns="45000" bIns="45000"/>
          <a:p>
            <a:pPr>
              <a:lnSpc>
                <a:spcPts val="201"/>
              </a:lnSpc>
            </a:pPr>
            <a:r>
              <a:rPr b="1" i="1" lang="en-IN" sz="1500" strike="noStrike">
                <a:solidFill>
                  <a:srgbClr val="ffd320"/>
                </a:solidFill>
                <a:latin typeface="Arial"/>
              </a:rPr>
              <a:t>ICICI Appathon 2017  </a:t>
            </a:r>
            <a:endParaRPr/>
          </a:p>
          <a:p>
            <a:pPr>
              <a:lnSpc>
                <a:spcPts val="201"/>
              </a:lnSpc>
            </a:pPr>
            <a:r>
              <a:rPr b="1" i="1" lang="en-IN" sz="1500" strike="noStrike">
                <a:solidFill>
                  <a:srgbClr val="ffd320"/>
                </a:solidFill>
                <a:latin typeface="Arial"/>
              </a:rPr>
              <a:t>by SirAbhinavJain</a:t>
            </a:r>
            <a:endParaRPr/>
          </a:p>
        </p:txBody>
      </p:sp>
    </p:spTree>
  </p:cSld>
  <p:timing>
    <p:tnLst>
      <p:par>
        <p:cTn id="1" dur="indefinite" restart="never" nodeType="tmRoot">
          <p:childTnLst>
            <p:seq>
              <p:cTn id="2" nodeType="mainSeq"/>
              <p:prevCondLst>
                <p:cond delay="0" evt="onPrev">
                  <p:tgtEl>
                    <p:sldTgt/>
                  </p:tgtEl>
                </p:cond>
              </p:prevCondLst>
              <p:nextCondLst>
                <p:cond delay="0" evt="onNext">
                  <p:tgtEl>
                    <p:sldTgt/>
                  </p:tgtEl>
                </p:cond>
              </p:nextCondLst>
            </p:seq>
          </p:childTnLst>
        </p:cTn>
      </p:par>
    </p:tnLst>
  </p:timing>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62" name="CustomShape 1"/>
          <p:cNvSpPr/>
          <p:nvPr/>
        </p:nvSpPr>
        <p:spPr>
          <a:xfrm>
            <a:off x="1311480" y="1352880"/>
            <a:ext cx="9343440" cy="3657600"/>
          </a:xfrm>
          <a:prstGeom prst="rect">
            <a:avLst/>
          </a:prstGeom>
          <a:noFill/>
          <a:ln>
            <a:noFill/>
          </a:ln>
        </p:spPr>
        <p:style>
          <a:lnRef idx="0"/>
          <a:fillRef idx="0"/>
          <a:effectRef idx="0"/>
          <a:fontRef idx="minor"/>
        </p:style>
        <p:txBody>
          <a:bodyPr lIns="0" rIns="0" tIns="0" bIns="0"/>
          <a:p>
            <a:pPr>
              <a:lnSpc>
                <a:spcPct val="100000"/>
              </a:lnSpc>
            </a:pPr>
            <a:r>
              <a:rPr lang="en-IN" sz="6000" strike="noStrike">
                <a:solidFill>
                  <a:srgbClr val="afdfeb"/>
                </a:solidFill>
                <a:latin typeface="Arial"/>
                <a:ea typeface="DejaVu Sans"/>
              </a:rPr>
              <a:t>Introducing </a:t>
            </a:r>
            <a:r>
              <a:rPr lang="en-IN" sz="6000" strike="noStrike">
                <a:solidFill>
                  <a:srgbClr val="ffffff"/>
                </a:solidFill>
                <a:latin typeface="Arial"/>
                <a:ea typeface="DejaVu Sans"/>
              </a:rPr>
              <a:t>OpenWhisk,  </a:t>
            </a:r>
            <a:r>
              <a:rPr lang="en-IN" sz="6000" strike="noStrike">
                <a:solidFill>
                  <a:srgbClr val="afdfeb"/>
                </a:solidFill>
                <a:latin typeface="Arial"/>
                <a:ea typeface="DejaVu Sans"/>
              </a:rPr>
              <a:t>a</a:t>
            </a:r>
            <a:r>
              <a:rPr lang="en-IN" sz="6000" strike="noStrike">
                <a:solidFill>
                  <a:srgbClr val="afdfeb"/>
                </a:solidFill>
                <a:latin typeface="Arial"/>
                <a:ea typeface="DejaVu Sans"/>
              </a:rPr>
              <a:t>	</a:t>
            </a:r>
            <a:r>
              <a:rPr lang="en-IN" sz="6000" strike="noStrike">
                <a:solidFill>
                  <a:srgbClr val="afdfeb"/>
                </a:solidFill>
                <a:latin typeface="Arial"/>
                <a:ea typeface="DejaVu Sans"/>
              </a:rPr>
              <a:t>fabric and</a:t>
            </a:r>
            <a:r>
              <a:rPr lang="en-IN" sz="6000" strike="noStrike">
                <a:solidFill>
                  <a:srgbClr val="afdfeb"/>
                </a:solidFill>
                <a:latin typeface="Arial"/>
                <a:ea typeface="DejaVu Sans"/>
              </a:rPr>
              <a:t>	</a:t>
            </a:r>
            <a:r>
              <a:rPr lang="en-IN" sz="6000" strike="noStrike">
                <a:solidFill>
                  <a:srgbClr val="afdfeb"/>
                </a:solidFill>
                <a:latin typeface="Arial"/>
                <a:ea typeface="DejaVu Sans"/>
              </a:rPr>
              <a:t>platform for</a:t>
            </a:r>
            <a:endParaRPr/>
          </a:p>
          <a:p>
            <a:pPr>
              <a:lnSpc>
                <a:spcPct val="100000"/>
              </a:lnSpc>
            </a:pPr>
            <a:r>
              <a:rPr lang="en-IN" sz="6000" strike="noStrike">
                <a:solidFill>
                  <a:srgbClr val="afdfeb"/>
                </a:solidFill>
                <a:latin typeface="Arial"/>
                <a:ea typeface="DejaVu Sans"/>
              </a:rPr>
              <a:t>the</a:t>
            </a:r>
            <a:r>
              <a:rPr lang="en-IN" sz="6000" strike="noStrike">
                <a:solidFill>
                  <a:srgbClr val="afdfeb"/>
                </a:solidFill>
                <a:latin typeface="Arial"/>
                <a:ea typeface="DejaVu Sans"/>
              </a:rPr>
              <a:t>	</a:t>
            </a:r>
            <a:r>
              <a:rPr lang="en-IN" sz="6000" strike="noStrike">
                <a:solidFill>
                  <a:srgbClr val="afdfeb"/>
                </a:solidFill>
                <a:latin typeface="Arial"/>
                <a:ea typeface="DejaVu Sans"/>
              </a:rPr>
              <a:t>serverless, event driven  programming</a:t>
            </a:r>
            <a:r>
              <a:rPr lang="en-IN" sz="6000" strike="noStrike">
                <a:solidFill>
                  <a:srgbClr val="afdfeb"/>
                </a:solidFill>
                <a:latin typeface="Arial"/>
                <a:ea typeface="DejaVu Sans"/>
              </a:rPr>
              <a:t>	</a:t>
            </a:r>
            <a:r>
              <a:rPr lang="en-IN" sz="6000" strike="noStrike">
                <a:solidFill>
                  <a:srgbClr val="afdfeb"/>
                </a:solidFill>
                <a:latin typeface="Arial"/>
                <a:ea typeface="DejaVu Sans"/>
              </a:rPr>
              <a:t>model</a:t>
            </a:r>
            <a:endParaRPr/>
          </a:p>
        </p:txBody>
      </p:sp>
    </p:spTree>
  </p:cSld>
  <p:timing>
    <p:tnLst>
      <p:par>
        <p:cTn id="19" dur="indefinite" restart="never" nodeType="tmRoot">
          <p:childTnLst>
            <p:seq>
              <p:cTn id="20" nodeType="mainSeq"/>
              <p:prevCondLst>
                <p:cond delay="0" evt="onPrev">
                  <p:tgtEl>
                    <p:sldTgt/>
                  </p:tgtEl>
                </p:cond>
              </p:prevCondLst>
              <p:nextCondLst>
                <p:cond delay="0" evt="onNext">
                  <p:tgtEl>
                    <p:sldTgt/>
                  </p:tgtEl>
                </p:cond>
              </p:nextCondLst>
            </p:seq>
          </p:childTnLst>
        </p:cTn>
      </p:par>
    </p:tnLst>
  </p:timing>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63" name="CustomShape 1"/>
          <p:cNvSpPr/>
          <p:nvPr/>
        </p:nvSpPr>
        <p:spPr>
          <a:xfrm>
            <a:off x="244440" y="546840"/>
            <a:ext cx="4293720" cy="547920"/>
          </a:xfrm>
          <a:prstGeom prst="rect">
            <a:avLst/>
          </a:prstGeom>
          <a:noFill/>
          <a:ln>
            <a:noFill/>
          </a:ln>
        </p:spPr>
        <p:style>
          <a:lnRef idx="0"/>
          <a:fillRef idx="0"/>
          <a:effectRef idx="0"/>
          <a:fontRef idx="minor"/>
        </p:style>
        <p:txBody>
          <a:bodyPr lIns="0" rIns="0" tIns="0" bIns="0"/>
          <a:p>
            <a:pPr>
              <a:lnSpc>
                <a:spcPct val="100000"/>
              </a:lnSpc>
            </a:pPr>
            <a:r>
              <a:rPr lang="en-IN" sz="3600" strike="noStrike">
                <a:solidFill>
                  <a:srgbClr val="ffffff"/>
                </a:solidFill>
                <a:latin typeface="Arial"/>
                <a:ea typeface="DejaVu Sans"/>
              </a:rPr>
              <a:t>What is OpenWhisk?</a:t>
            </a:r>
            <a:endParaRPr/>
          </a:p>
        </p:txBody>
      </p:sp>
      <p:sp>
        <p:nvSpPr>
          <p:cNvPr id="364" name="CustomShape 2"/>
          <p:cNvSpPr/>
          <p:nvPr/>
        </p:nvSpPr>
        <p:spPr>
          <a:xfrm>
            <a:off x="244440" y="1213200"/>
            <a:ext cx="7859880" cy="471600"/>
          </a:xfrm>
          <a:prstGeom prst="rect">
            <a:avLst/>
          </a:prstGeom>
          <a:noFill/>
          <a:ln>
            <a:noFill/>
          </a:ln>
        </p:spPr>
        <p:style>
          <a:lnRef idx="0"/>
          <a:fillRef idx="0"/>
          <a:effectRef idx="0"/>
          <a:fontRef idx="minor"/>
        </p:style>
        <p:txBody>
          <a:bodyPr lIns="0" rIns="0" tIns="0" bIns="0"/>
          <a:p>
            <a:pPr>
              <a:lnSpc>
                <a:spcPct val="100000"/>
              </a:lnSpc>
            </a:pPr>
            <a:r>
              <a:rPr lang="en-IN" sz="3100" strike="noStrike">
                <a:solidFill>
                  <a:srgbClr val="fffb00"/>
                </a:solidFill>
                <a:latin typeface="Arial"/>
                <a:ea typeface="DejaVu Sans"/>
              </a:rPr>
              <a:t>an open Beta offering in IBM’s Bluemix cloud</a:t>
            </a:r>
            <a:endParaRPr/>
          </a:p>
        </p:txBody>
      </p:sp>
      <p:sp>
        <p:nvSpPr>
          <p:cNvPr id="365" name="CustomShape 3"/>
          <p:cNvSpPr/>
          <p:nvPr/>
        </p:nvSpPr>
        <p:spPr>
          <a:xfrm>
            <a:off x="3037680" y="2003400"/>
            <a:ext cx="6552360" cy="4620240"/>
          </a:xfrm>
          <a:prstGeom prst="rect">
            <a:avLst/>
          </a:prstGeom>
          <a:blipFill>
            <a:blip r:embed="rId1"/>
            <a:stretch>
              <a:fillRect/>
            </a:stretch>
          </a:blipFill>
          <a:ln>
            <a:noFill/>
          </a:ln>
        </p:spPr>
        <p:style>
          <a:lnRef idx="0"/>
          <a:fillRef idx="0"/>
          <a:effectRef idx="0"/>
          <a:fontRef idx="minor"/>
        </p:style>
      </p:sp>
      <p:sp>
        <p:nvSpPr>
          <p:cNvPr id="366" name="CustomShape 4"/>
          <p:cNvSpPr/>
          <p:nvPr/>
        </p:nvSpPr>
        <p:spPr>
          <a:xfrm>
            <a:off x="10584000" y="5904000"/>
            <a:ext cx="1433880" cy="912960"/>
          </a:xfrm>
          <a:prstGeom prst="rect">
            <a:avLst/>
          </a:prstGeom>
          <a:noFill/>
          <a:ln>
            <a:noFill/>
          </a:ln>
        </p:spPr>
        <p:style>
          <a:lnRef idx="0"/>
          <a:fillRef idx="0"/>
          <a:effectRef idx="0"/>
          <a:fontRef idx="minor"/>
        </p:style>
        <p:txBody>
          <a:bodyPr lIns="0" rIns="0" tIns="0" bIns="0"/>
          <a:p>
            <a:pPr>
              <a:lnSpc>
                <a:spcPts val="201"/>
              </a:lnSpc>
            </a:pPr>
            <a:r>
              <a:rPr b="1" i="1" lang="en-IN" sz="1500" strike="noStrike">
                <a:solidFill>
                  <a:srgbClr val="ffd320"/>
                </a:solidFill>
                <a:latin typeface="Arial"/>
                <a:ea typeface="DejaVu Sans"/>
              </a:rPr>
              <a:t>ICICI Appathon 2017  </a:t>
            </a:r>
            <a:endParaRPr/>
          </a:p>
          <a:p>
            <a:pPr>
              <a:lnSpc>
                <a:spcPts val="201"/>
              </a:lnSpc>
            </a:pPr>
            <a:r>
              <a:rPr b="1" i="1" lang="en-IN" sz="1500" strike="noStrike">
                <a:solidFill>
                  <a:srgbClr val="ffd320"/>
                </a:solidFill>
                <a:latin typeface="Arial"/>
                <a:ea typeface="DejaVu Sans"/>
              </a:rPr>
              <a:t>by SirAbhinavJain</a:t>
            </a:r>
            <a:endParaRPr/>
          </a:p>
        </p:txBody>
      </p:sp>
    </p:spTree>
  </p:cSld>
  <p:timing>
    <p:tnLst>
      <p:par>
        <p:cTn id="21" dur="indefinite" restart="never" nodeType="tmRoot">
          <p:childTnLst>
            <p:seq>
              <p:cTn id="22" nodeType="mainSeq"/>
              <p:prevCondLst>
                <p:cond delay="0" evt="onPrev">
                  <p:tgtEl>
                    <p:sldTgt/>
                  </p:tgtEl>
                </p:cond>
              </p:prevCondLst>
              <p:nextCondLst>
                <p:cond delay="0" evt="onNext">
                  <p:tgtEl>
                    <p:sldTgt/>
                  </p:tgtEl>
                </p:cond>
              </p:nextCondLst>
            </p:seq>
          </p:childTnLst>
        </p:cTn>
      </p:par>
    </p:tnLst>
  </p:timing>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67" name="CustomShape 1"/>
          <p:cNvSpPr/>
          <p:nvPr/>
        </p:nvSpPr>
        <p:spPr>
          <a:xfrm>
            <a:off x="2740680" y="2038320"/>
            <a:ext cx="6528240" cy="4653720"/>
          </a:xfrm>
          <a:prstGeom prst="rect">
            <a:avLst/>
          </a:prstGeom>
          <a:blipFill>
            <a:blip r:embed="rId1"/>
            <a:stretch>
              <a:fillRect/>
            </a:stretch>
          </a:blipFill>
          <a:ln>
            <a:noFill/>
          </a:ln>
        </p:spPr>
        <p:style>
          <a:lnRef idx="0"/>
          <a:fillRef idx="0"/>
          <a:effectRef idx="0"/>
          <a:fontRef idx="minor"/>
        </p:style>
      </p:sp>
      <p:sp>
        <p:nvSpPr>
          <p:cNvPr id="368" name="CustomShape 2"/>
          <p:cNvSpPr/>
          <p:nvPr/>
        </p:nvSpPr>
        <p:spPr>
          <a:xfrm>
            <a:off x="298080" y="586080"/>
            <a:ext cx="11595240" cy="1144800"/>
          </a:xfrm>
          <a:prstGeom prst="rect">
            <a:avLst/>
          </a:prstGeom>
          <a:noFill/>
          <a:ln>
            <a:noFill/>
          </a:ln>
        </p:spPr>
        <p:style>
          <a:lnRef idx="0"/>
          <a:fillRef idx="0"/>
          <a:effectRef idx="0"/>
          <a:fontRef idx="minor"/>
        </p:style>
        <p:txBody>
          <a:bodyPr lIns="0" rIns="0" tIns="0" bIns="0"/>
          <a:p>
            <a:pPr>
              <a:lnSpc>
                <a:spcPct val="100000"/>
              </a:lnSpc>
            </a:pPr>
            <a:r>
              <a:rPr lang="en-IN" sz="3600" strike="noStrike">
                <a:solidFill>
                  <a:srgbClr val="ffffff"/>
                </a:solidFill>
                <a:latin typeface="Arial"/>
              </a:rPr>
              <a:t>What is OpenWhisk?</a:t>
            </a:r>
            <a:endParaRPr/>
          </a:p>
        </p:txBody>
      </p:sp>
      <p:sp>
        <p:nvSpPr>
          <p:cNvPr id="369" name="CustomShape 3"/>
          <p:cNvSpPr/>
          <p:nvPr/>
        </p:nvSpPr>
        <p:spPr>
          <a:xfrm>
            <a:off x="10512000" y="5832000"/>
            <a:ext cx="1505880" cy="912960"/>
          </a:xfrm>
          <a:prstGeom prst="rect">
            <a:avLst/>
          </a:prstGeom>
          <a:noFill/>
          <a:ln>
            <a:noFill/>
          </a:ln>
        </p:spPr>
        <p:style>
          <a:lnRef idx="0"/>
          <a:fillRef idx="0"/>
          <a:effectRef idx="0"/>
          <a:fontRef idx="minor"/>
        </p:style>
        <p:txBody>
          <a:bodyPr lIns="0" rIns="0" tIns="0" bIns="0"/>
          <a:p>
            <a:pPr>
              <a:lnSpc>
                <a:spcPts val="201"/>
              </a:lnSpc>
            </a:pPr>
            <a:r>
              <a:rPr b="1" i="1" lang="en-IN" sz="1500" strike="noStrike">
                <a:solidFill>
                  <a:srgbClr val="ffd320"/>
                </a:solidFill>
                <a:latin typeface="Arial"/>
                <a:ea typeface="DejaVu Sans"/>
              </a:rPr>
              <a:t>ICICI Appathon 2017  </a:t>
            </a:r>
            <a:endParaRPr/>
          </a:p>
          <a:p>
            <a:pPr>
              <a:lnSpc>
                <a:spcPts val="201"/>
              </a:lnSpc>
            </a:pPr>
            <a:r>
              <a:rPr b="1" i="1" lang="en-IN" sz="1500" strike="noStrike">
                <a:solidFill>
                  <a:srgbClr val="ffd320"/>
                </a:solidFill>
                <a:latin typeface="Arial"/>
                <a:ea typeface="DejaVu Sans"/>
              </a:rPr>
              <a:t>by SirAbhinavJain</a:t>
            </a:r>
            <a:endParaRPr/>
          </a:p>
        </p:txBody>
      </p:sp>
      <p:sp>
        <p:nvSpPr>
          <p:cNvPr id="370" name="CustomShape 4"/>
          <p:cNvSpPr/>
          <p:nvPr/>
        </p:nvSpPr>
        <p:spPr>
          <a:xfrm>
            <a:off x="299160" y="1253880"/>
            <a:ext cx="5781600" cy="471600"/>
          </a:xfrm>
          <a:prstGeom prst="rect">
            <a:avLst/>
          </a:prstGeom>
          <a:noFill/>
          <a:ln>
            <a:noFill/>
          </a:ln>
        </p:spPr>
        <p:style>
          <a:lnRef idx="0"/>
          <a:fillRef idx="0"/>
          <a:effectRef idx="0"/>
          <a:fontRef idx="minor"/>
        </p:style>
        <p:txBody>
          <a:bodyPr lIns="0" rIns="0" tIns="0" bIns="0"/>
          <a:p>
            <a:pPr>
              <a:lnSpc>
                <a:spcPct val="100000"/>
              </a:lnSpc>
            </a:pPr>
            <a:r>
              <a:rPr lang="en-IN" sz="3100" strike="noStrike">
                <a:solidFill>
                  <a:srgbClr val="fffb00"/>
                </a:solidFill>
                <a:latin typeface="Arial"/>
                <a:ea typeface="DejaVu Sans"/>
              </a:rPr>
              <a:t>an open-source project on github</a:t>
            </a:r>
            <a:endParaRPr/>
          </a:p>
        </p:txBody>
      </p:sp>
    </p:spTree>
  </p:cSld>
  <p:timing>
    <p:tnLst>
      <p:par>
        <p:cTn id="23" dur="indefinite" restart="never" nodeType="tmRoot">
          <p:childTnLst>
            <p:seq>
              <p:cTn id="24" nodeType="mainSeq"/>
              <p:prevCondLst>
                <p:cond delay="0" evt="onPrev">
                  <p:tgtEl>
                    <p:sldTgt/>
                  </p:tgtEl>
                </p:cond>
              </p:prevCondLst>
              <p:nextCondLst>
                <p:cond delay="0" evt="onNext">
                  <p:tgtEl>
                    <p:sldTgt/>
                  </p:tgtEl>
                </p:cond>
              </p:nextCondLst>
            </p:seq>
          </p:childTnLst>
        </p:cTn>
      </p:par>
    </p:tnLst>
  </p:timing>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71" name="CustomShape 1"/>
          <p:cNvSpPr/>
          <p:nvPr/>
        </p:nvSpPr>
        <p:spPr>
          <a:xfrm>
            <a:off x="1145880" y="5411880"/>
            <a:ext cx="9964800" cy="360"/>
          </a:xfrm>
          <a:custGeom>
            <a:avLst/>
            <a:gdLst/>
            <a:ahLst/>
            <a:rect l="0" t="0" r="r" b="b"/>
            <a:pathLst>
              <a:path w="9965118" h="1">
                <a:moveTo>
                  <a:pt x="0" y="0"/>
                </a:moveTo>
                <a:lnTo>
                  <a:pt x="9965117" y="0"/>
                </a:lnTo>
              </a:path>
            </a:pathLst>
          </a:custGeom>
          <a:noFill/>
          <a:ln w="25560">
            <a:solidFill>
              <a:srgbClr val="ffffff"/>
            </a:solidFill>
            <a:round/>
          </a:ln>
        </p:spPr>
        <p:style>
          <a:lnRef idx="0"/>
          <a:fillRef idx="0"/>
          <a:effectRef idx="0"/>
          <a:fontRef idx="minor"/>
        </p:style>
      </p:sp>
      <p:sp>
        <p:nvSpPr>
          <p:cNvPr id="372" name="CustomShape 2"/>
          <p:cNvSpPr/>
          <p:nvPr/>
        </p:nvSpPr>
        <p:spPr>
          <a:xfrm>
            <a:off x="1120680" y="5352840"/>
            <a:ext cx="115560" cy="117360"/>
          </a:xfrm>
          <a:custGeom>
            <a:avLst/>
            <a:gdLst/>
            <a:ahLst/>
            <a:rect l="0" t="0" r="r" b="b"/>
            <a:pathLst>
              <a:path w="115910" h="117907">
                <a:moveTo>
                  <a:pt x="101064" y="0"/>
                </a:moveTo>
                <a:lnTo>
                  <a:pt x="0" y="58953"/>
                </a:lnTo>
                <a:lnTo>
                  <a:pt x="101064" y="117906"/>
                </a:lnTo>
                <a:lnTo>
                  <a:pt x="108841" y="115862"/>
                </a:lnTo>
                <a:lnTo>
                  <a:pt x="115909" y="103746"/>
                </a:lnTo>
                <a:lnTo>
                  <a:pt x="113863" y="95973"/>
                </a:lnTo>
                <a:lnTo>
                  <a:pt x="50410" y="58953"/>
                </a:lnTo>
                <a:lnTo>
                  <a:pt x="113863" y="21945"/>
                </a:lnTo>
                <a:lnTo>
                  <a:pt x="115909" y="14160"/>
                </a:lnTo>
                <a:lnTo>
                  <a:pt x="108841" y="2044"/>
                </a:lnTo>
                <a:lnTo>
                  <a:pt x="101064" y="0"/>
                </a:lnTo>
              </a:path>
            </a:pathLst>
          </a:custGeom>
          <a:solidFill>
            <a:srgbClr val="ffffff"/>
          </a:solidFill>
          <a:ln>
            <a:noFill/>
          </a:ln>
        </p:spPr>
        <p:style>
          <a:lnRef idx="0"/>
          <a:fillRef idx="0"/>
          <a:effectRef idx="0"/>
          <a:fontRef idx="minor"/>
        </p:style>
      </p:sp>
      <p:sp>
        <p:nvSpPr>
          <p:cNvPr id="373" name="CustomShape 3"/>
          <p:cNvSpPr/>
          <p:nvPr/>
        </p:nvSpPr>
        <p:spPr>
          <a:xfrm>
            <a:off x="11020320" y="5352840"/>
            <a:ext cx="115560" cy="117360"/>
          </a:xfrm>
          <a:custGeom>
            <a:avLst/>
            <a:gdLst/>
            <a:ahLst/>
            <a:rect l="0" t="0" r="r" b="b"/>
            <a:pathLst>
              <a:path w="115913" h="117907">
                <a:moveTo>
                  <a:pt x="14846" y="0"/>
                </a:moveTo>
                <a:lnTo>
                  <a:pt x="7073" y="2044"/>
                </a:lnTo>
                <a:lnTo>
                  <a:pt x="0" y="14160"/>
                </a:lnTo>
                <a:lnTo>
                  <a:pt x="2044" y="21945"/>
                </a:lnTo>
                <a:lnTo>
                  <a:pt x="65493" y="58953"/>
                </a:lnTo>
                <a:lnTo>
                  <a:pt x="2044" y="95973"/>
                </a:lnTo>
                <a:lnTo>
                  <a:pt x="0" y="103746"/>
                </a:lnTo>
                <a:lnTo>
                  <a:pt x="7073" y="115862"/>
                </a:lnTo>
                <a:lnTo>
                  <a:pt x="14846" y="117906"/>
                </a:lnTo>
                <a:lnTo>
                  <a:pt x="115912" y="58953"/>
                </a:lnTo>
                <a:lnTo>
                  <a:pt x="14846" y="0"/>
                </a:lnTo>
              </a:path>
            </a:pathLst>
          </a:custGeom>
          <a:solidFill>
            <a:srgbClr val="ffffff"/>
          </a:solidFill>
          <a:ln>
            <a:noFill/>
          </a:ln>
        </p:spPr>
        <p:style>
          <a:lnRef idx="0"/>
          <a:fillRef idx="0"/>
          <a:effectRef idx="0"/>
          <a:fontRef idx="minor"/>
        </p:style>
      </p:sp>
      <p:sp>
        <p:nvSpPr>
          <p:cNvPr id="374" name="CustomShape 4"/>
          <p:cNvSpPr/>
          <p:nvPr/>
        </p:nvSpPr>
        <p:spPr>
          <a:xfrm>
            <a:off x="9729360" y="5188320"/>
            <a:ext cx="1423080" cy="167400"/>
          </a:xfrm>
          <a:prstGeom prst="rect">
            <a:avLst/>
          </a:prstGeom>
          <a:noFill/>
          <a:ln>
            <a:noFill/>
          </a:ln>
        </p:spPr>
        <p:style>
          <a:lnRef idx="0"/>
          <a:fillRef idx="0"/>
          <a:effectRef idx="0"/>
          <a:fontRef idx="minor"/>
        </p:style>
        <p:txBody>
          <a:bodyPr lIns="0" rIns="0" tIns="0" bIns="0"/>
          <a:p>
            <a:pPr>
              <a:lnSpc>
                <a:spcPct val="100000"/>
              </a:lnSpc>
            </a:pPr>
            <a:r>
              <a:rPr lang="en-IN" sz="1100" strike="noStrike">
                <a:solidFill>
                  <a:srgbClr val="ffffff"/>
                </a:solidFill>
                <a:latin typeface="Arial"/>
                <a:ea typeface="DejaVu Sans"/>
              </a:rPr>
              <a:t>Ease of getting started</a:t>
            </a:r>
            <a:endParaRPr/>
          </a:p>
        </p:txBody>
      </p:sp>
      <p:sp>
        <p:nvSpPr>
          <p:cNvPr id="375" name="CustomShape 5"/>
          <p:cNvSpPr/>
          <p:nvPr/>
        </p:nvSpPr>
        <p:spPr>
          <a:xfrm>
            <a:off x="1216800" y="5183640"/>
            <a:ext cx="1104120" cy="167400"/>
          </a:xfrm>
          <a:prstGeom prst="rect">
            <a:avLst/>
          </a:prstGeom>
          <a:noFill/>
          <a:ln>
            <a:noFill/>
          </a:ln>
        </p:spPr>
        <p:style>
          <a:lnRef idx="0"/>
          <a:fillRef idx="0"/>
          <a:effectRef idx="0"/>
          <a:fontRef idx="minor"/>
        </p:style>
        <p:txBody>
          <a:bodyPr lIns="0" rIns="0" tIns="0" bIns="0"/>
          <a:p>
            <a:pPr>
              <a:lnSpc>
                <a:spcPct val="100000"/>
              </a:lnSpc>
            </a:pPr>
            <a:r>
              <a:rPr lang="en-IN" sz="1100" strike="noStrike">
                <a:solidFill>
                  <a:srgbClr val="ffffff"/>
                </a:solidFill>
                <a:latin typeface="Arial"/>
                <a:ea typeface="DejaVu Sans"/>
              </a:rPr>
              <a:t>Full stack Control</a:t>
            </a:r>
            <a:endParaRPr/>
          </a:p>
        </p:txBody>
      </p:sp>
      <p:sp>
        <p:nvSpPr>
          <p:cNvPr id="376" name="CustomShape 6"/>
          <p:cNvSpPr/>
          <p:nvPr/>
        </p:nvSpPr>
        <p:spPr>
          <a:xfrm>
            <a:off x="9947880" y="3507120"/>
            <a:ext cx="935280" cy="228240"/>
          </a:xfrm>
          <a:prstGeom prst="rect">
            <a:avLst/>
          </a:prstGeom>
          <a:noFill/>
          <a:ln>
            <a:noFill/>
          </a:ln>
        </p:spPr>
        <p:style>
          <a:lnRef idx="0"/>
          <a:fillRef idx="0"/>
          <a:effectRef idx="0"/>
          <a:fontRef idx="minor"/>
        </p:style>
        <p:txBody>
          <a:bodyPr lIns="0" rIns="0" tIns="0" bIns="0"/>
          <a:p>
            <a:pPr>
              <a:lnSpc>
                <a:spcPct val="100000"/>
              </a:lnSpc>
            </a:pPr>
            <a:r>
              <a:rPr b="1" lang="en-IN" sz="1500" strike="noStrike">
                <a:solidFill>
                  <a:srgbClr val="ffffff"/>
                </a:solidFill>
                <a:latin typeface="Arial"/>
                <a:ea typeface="DejaVu Sans"/>
              </a:rPr>
              <a:t>Functions</a:t>
            </a:r>
            <a:endParaRPr/>
          </a:p>
        </p:txBody>
      </p:sp>
      <p:sp>
        <p:nvSpPr>
          <p:cNvPr id="377" name="CustomShape 7"/>
          <p:cNvSpPr/>
          <p:nvPr/>
        </p:nvSpPr>
        <p:spPr>
          <a:xfrm>
            <a:off x="7427520" y="3576600"/>
            <a:ext cx="490680" cy="228240"/>
          </a:xfrm>
          <a:prstGeom prst="rect">
            <a:avLst/>
          </a:prstGeom>
          <a:noFill/>
          <a:ln>
            <a:noFill/>
          </a:ln>
        </p:spPr>
        <p:style>
          <a:lnRef idx="0"/>
          <a:fillRef idx="0"/>
          <a:effectRef idx="0"/>
          <a:fontRef idx="minor"/>
        </p:style>
        <p:txBody>
          <a:bodyPr lIns="0" rIns="0" tIns="0" bIns="0"/>
          <a:p>
            <a:pPr>
              <a:lnSpc>
                <a:spcPct val="100000"/>
              </a:lnSpc>
            </a:pPr>
            <a:r>
              <a:rPr b="1" lang="en-IN" sz="1500" strike="noStrike">
                <a:solidFill>
                  <a:srgbClr val="ffffff"/>
                </a:solidFill>
                <a:latin typeface="Arial"/>
                <a:ea typeface="DejaVu Sans"/>
              </a:rPr>
              <a:t>PaaS</a:t>
            </a:r>
            <a:endParaRPr/>
          </a:p>
        </p:txBody>
      </p:sp>
      <p:sp>
        <p:nvSpPr>
          <p:cNvPr id="378" name="CustomShape 8"/>
          <p:cNvSpPr/>
          <p:nvPr/>
        </p:nvSpPr>
        <p:spPr>
          <a:xfrm>
            <a:off x="4176720" y="3571920"/>
            <a:ext cx="1019880" cy="228240"/>
          </a:xfrm>
          <a:prstGeom prst="rect">
            <a:avLst/>
          </a:prstGeom>
          <a:noFill/>
          <a:ln>
            <a:noFill/>
          </a:ln>
        </p:spPr>
        <p:style>
          <a:lnRef idx="0"/>
          <a:fillRef idx="0"/>
          <a:effectRef idx="0"/>
          <a:fontRef idx="minor"/>
        </p:style>
        <p:txBody>
          <a:bodyPr lIns="0" rIns="0" tIns="0" bIns="0"/>
          <a:p>
            <a:pPr>
              <a:lnSpc>
                <a:spcPct val="100000"/>
              </a:lnSpc>
            </a:pPr>
            <a:r>
              <a:rPr b="1" lang="en-IN" sz="1500" strike="noStrike">
                <a:solidFill>
                  <a:srgbClr val="ffffff"/>
                </a:solidFill>
                <a:latin typeface="Arial"/>
                <a:ea typeface="DejaVu Sans"/>
              </a:rPr>
              <a:t>Containers</a:t>
            </a:r>
            <a:endParaRPr/>
          </a:p>
        </p:txBody>
      </p:sp>
      <p:sp>
        <p:nvSpPr>
          <p:cNvPr id="379" name="CustomShape 9"/>
          <p:cNvSpPr/>
          <p:nvPr/>
        </p:nvSpPr>
        <p:spPr>
          <a:xfrm>
            <a:off x="1379880" y="3507120"/>
            <a:ext cx="417240" cy="228240"/>
          </a:xfrm>
          <a:prstGeom prst="rect">
            <a:avLst/>
          </a:prstGeom>
          <a:noFill/>
          <a:ln>
            <a:noFill/>
          </a:ln>
        </p:spPr>
        <p:style>
          <a:lnRef idx="0"/>
          <a:fillRef idx="0"/>
          <a:effectRef idx="0"/>
          <a:fontRef idx="minor"/>
        </p:style>
        <p:txBody>
          <a:bodyPr lIns="0" rIns="0" tIns="0" bIns="0"/>
          <a:p>
            <a:pPr>
              <a:lnSpc>
                <a:spcPct val="100000"/>
              </a:lnSpc>
            </a:pPr>
            <a:r>
              <a:rPr b="1" lang="en-IN" sz="1500" strike="noStrike">
                <a:solidFill>
                  <a:srgbClr val="ffffff"/>
                </a:solidFill>
                <a:latin typeface="Arial"/>
                <a:ea typeface="DejaVu Sans"/>
              </a:rPr>
              <a:t>IaaS</a:t>
            </a:r>
            <a:endParaRPr/>
          </a:p>
        </p:txBody>
      </p:sp>
      <p:sp>
        <p:nvSpPr>
          <p:cNvPr id="380" name="CustomShape 10"/>
          <p:cNvSpPr/>
          <p:nvPr/>
        </p:nvSpPr>
        <p:spPr>
          <a:xfrm>
            <a:off x="4173120" y="3898080"/>
            <a:ext cx="1101960" cy="1068120"/>
          </a:xfrm>
          <a:prstGeom prst="rect">
            <a:avLst/>
          </a:prstGeom>
          <a:blipFill>
            <a:blip r:embed="rId1"/>
            <a:stretch>
              <a:fillRect/>
            </a:stretch>
          </a:blipFill>
          <a:ln>
            <a:noFill/>
          </a:ln>
        </p:spPr>
        <p:style>
          <a:lnRef idx="0"/>
          <a:fillRef idx="0"/>
          <a:effectRef idx="0"/>
          <a:fontRef idx="minor"/>
        </p:style>
      </p:sp>
      <p:sp>
        <p:nvSpPr>
          <p:cNvPr id="381" name="CustomShape 11"/>
          <p:cNvSpPr/>
          <p:nvPr/>
        </p:nvSpPr>
        <p:spPr>
          <a:xfrm>
            <a:off x="1202400" y="3858120"/>
            <a:ext cx="1087920" cy="1062000"/>
          </a:xfrm>
          <a:prstGeom prst="rect">
            <a:avLst/>
          </a:prstGeom>
          <a:blipFill>
            <a:blip r:embed="rId2"/>
            <a:stretch>
              <a:fillRect/>
            </a:stretch>
          </a:blipFill>
          <a:ln>
            <a:noFill/>
          </a:ln>
        </p:spPr>
        <p:style>
          <a:lnRef idx="0"/>
          <a:fillRef idx="0"/>
          <a:effectRef idx="0"/>
          <a:fontRef idx="minor"/>
        </p:style>
      </p:sp>
      <p:sp>
        <p:nvSpPr>
          <p:cNvPr id="382" name="CustomShape 12"/>
          <p:cNvSpPr/>
          <p:nvPr/>
        </p:nvSpPr>
        <p:spPr>
          <a:xfrm>
            <a:off x="9842760" y="3888000"/>
            <a:ext cx="1125360" cy="1101600"/>
          </a:xfrm>
          <a:prstGeom prst="rect">
            <a:avLst/>
          </a:prstGeom>
          <a:blipFill>
            <a:blip r:embed="rId3"/>
            <a:stretch>
              <a:fillRect/>
            </a:stretch>
          </a:blipFill>
          <a:ln>
            <a:noFill/>
          </a:ln>
        </p:spPr>
        <p:style>
          <a:lnRef idx="0"/>
          <a:fillRef idx="0"/>
          <a:effectRef idx="0"/>
          <a:fontRef idx="minor"/>
        </p:style>
      </p:sp>
      <p:sp>
        <p:nvSpPr>
          <p:cNvPr id="383" name="CustomShape 13"/>
          <p:cNvSpPr/>
          <p:nvPr/>
        </p:nvSpPr>
        <p:spPr>
          <a:xfrm>
            <a:off x="1120680" y="3228480"/>
            <a:ext cx="10015200" cy="360"/>
          </a:xfrm>
          <a:custGeom>
            <a:avLst/>
            <a:gdLst/>
            <a:ahLst/>
            <a:rect l="0" t="0" r="r" b="b"/>
            <a:pathLst>
              <a:path w="10015693" h="2">
                <a:moveTo>
                  <a:pt x="0" y="0"/>
                </a:moveTo>
                <a:lnTo>
                  <a:pt x="10015692" y="1"/>
                </a:lnTo>
              </a:path>
            </a:pathLst>
          </a:custGeom>
          <a:noFill/>
          <a:ln w="25560">
            <a:solidFill>
              <a:srgbClr val="ffffff"/>
            </a:solidFill>
            <a:round/>
          </a:ln>
        </p:spPr>
        <p:style>
          <a:lnRef idx="0"/>
          <a:fillRef idx="0"/>
          <a:effectRef idx="0"/>
          <a:fontRef idx="minor"/>
        </p:style>
      </p:sp>
      <p:sp>
        <p:nvSpPr>
          <p:cNvPr id="384" name="CustomShape 14"/>
          <p:cNvSpPr/>
          <p:nvPr/>
        </p:nvSpPr>
        <p:spPr>
          <a:xfrm>
            <a:off x="7188480" y="3900600"/>
            <a:ext cx="1040760" cy="1065960"/>
          </a:xfrm>
          <a:prstGeom prst="rect">
            <a:avLst/>
          </a:prstGeom>
          <a:blipFill>
            <a:blip r:embed="rId4"/>
            <a:stretch>
              <a:fillRect/>
            </a:stretch>
          </a:blipFill>
          <a:ln>
            <a:noFill/>
          </a:ln>
        </p:spPr>
        <p:style>
          <a:lnRef idx="0"/>
          <a:fillRef idx="0"/>
          <a:effectRef idx="0"/>
          <a:fontRef idx="minor"/>
        </p:style>
      </p:sp>
      <p:sp>
        <p:nvSpPr>
          <p:cNvPr id="385" name="CustomShape 15"/>
          <p:cNvSpPr/>
          <p:nvPr/>
        </p:nvSpPr>
        <p:spPr>
          <a:xfrm>
            <a:off x="180720" y="174960"/>
            <a:ext cx="11829960" cy="1539720"/>
          </a:xfrm>
          <a:prstGeom prst="rect">
            <a:avLst/>
          </a:prstGeom>
          <a:noFill/>
          <a:ln>
            <a:noFill/>
          </a:ln>
        </p:spPr>
        <p:style>
          <a:lnRef idx="0"/>
          <a:fillRef idx="0"/>
          <a:effectRef idx="0"/>
          <a:fontRef idx="minor"/>
        </p:style>
        <p:txBody>
          <a:bodyPr lIns="0" rIns="0" tIns="394920" bIns="0"/>
          <a:p>
            <a:pPr>
              <a:lnSpc>
                <a:spcPct val="100000"/>
              </a:lnSpc>
            </a:pPr>
            <a:r>
              <a:rPr lang="en-IN" sz="3600" strike="noStrike">
                <a:solidFill>
                  <a:srgbClr val="ffffff"/>
                </a:solidFill>
                <a:latin typeface="Arial"/>
              </a:rPr>
              <a:t>What is OpenWhisk?</a:t>
            </a:r>
            <a:endParaRPr/>
          </a:p>
        </p:txBody>
      </p:sp>
      <p:sp>
        <p:nvSpPr>
          <p:cNvPr id="386" name="CustomShape 16"/>
          <p:cNvSpPr/>
          <p:nvPr/>
        </p:nvSpPr>
        <p:spPr>
          <a:xfrm>
            <a:off x="10368000" y="5976000"/>
            <a:ext cx="1649880" cy="912960"/>
          </a:xfrm>
          <a:prstGeom prst="rect">
            <a:avLst/>
          </a:prstGeom>
          <a:noFill/>
          <a:ln>
            <a:noFill/>
          </a:ln>
        </p:spPr>
        <p:style>
          <a:lnRef idx="0"/>
          <a:fillRef idx="0"/>
          <a:effectRef idx="0"/>
          <a:fontRef idx="minor"/>
        </p:style>
        <p:txBody>
          <a:bodyPr lIns="0" rIns="0" tIns="0" bIns="0"/>
          <a:p>
            <a:pPr>
              <a:lnSpc>
                <a:spcPts val="201"/>
              </a:lnSpc>
            </a:pPr>
            <a:r>
              <a:rPr b="1" i="1" lang="en-IN" sz="1500" strike="noStrike">
                <a:solidFill>
                  <a:srgbClr val="ffd320"/>
                </a:solidFill>
                <a:latin typeface="Arial"/>
                <a:ea typeface="DejaVu Sans"/>
              </a:rPr>
              <a:t>ICICI Appathon 2017  </a:t>
            </a:r>
            <a:endParaRPr/>
          </a:p>
          <a:p>
            <a:pPr>
              <a:lnSpc>
                <a:spcPts val="201"/>
              </a:lnSpc>
            </a:pPr>
            <a:r>
              <a:rPr b="1" i="1" lang="en-IN" sz="1500" strike="noStrike">
                <a:solidFill>
                  <a:srgbClr val="ffd320"/>
                </a:solidFill>
                <a:latin typeface="Arial"/>
                <a:ea typeface="DejaVu Sans"/>
              </a:rPr>
              <a:t>by SirAbhinavJain</a:t>
            </a:r>
            <a:endParaRPr/>
          </a:p>
        </p:txBody>
      </p:sp>
      <p:sp>
        <p:nvSpPr>
          <p:cNvPr id="387" name="CustomShape 17"/>
          <p:cNvSpPr/>
          <p:nvPr/>
        </p:nvSpPr>
        <p:spPr>
          <a:xfrm>
            <a:off x="299160" y="1253880"/>
            <a:ext cx="8894880" cy="1814760"/>
          </a:xfrm>
          <a:prstGeom prst="rect">
            <a:avLst/>
          </a:prstGeom>
          <a:noFill/>
          <a:ln>
            <a:noFill/>
          </a:ln>
        </p:spPr>
        <p:style>
          <a:lnRef idx="0"/>
          <a:fillRef idx="0"/>
          <a:effectRef idx="0"/>
          <a:fontRef idx="minor"/>
        </p:style>
        <p:txBody>
          <a:bodyPr lIns="0" rIns="0" tIns="0" bIns="0"/>
          <a:p>
            <a:pPr>
              <a:lnSpc>
                <a:spcPct val="100000"/>
              </a:lnSpc>
            </a:pPr>
            <a:r>
              <a:rPr lang="en-IN" sz="3100" strike="noStrike">
                <a:solidFill>
                  <a:srgbClr val="fffb00"/>
                </a:solidFill>
                <a:latin typeface="Arial"/>
                <a:ea typeface="DejaVu Sans"/>
              </a:rPr>
              <a:t>another way to build apps</a:t>
            </a:r>
            <a:r>
              <a:rPr lang="en-IN" sz="3100" strike="noStrike">
                <a:solidFill>
                  <a:srgbClr val="fff800"/>
                </a:solidFill>
                <a:latin typeface="Arial"/>
                <a:ea typeface="DejaVu Sans"/>
              </a:rPr>
              <a:t>….</a:t>
            </a:r>
            <a:endParaRPr/>
          </a:p>
          <a:p>
            <a:pPr algn="ctr">
              <a:lnSpc>
                <a:spcPct val="100000"/>
              </a:lnSpc>
            </a:pPr>
            <a:r>
              <a:rPr lang="en-IN" sz="2100" strike="noStrike">
                <a:solidFill>
                  <a:srgbClr val="ffffff"/>
                </a:solidFill>
                <a:latin typeface="Arial"/>
                <a:ea typeface="DejaVu Sans"/>
              </a:rPr>
              <a:t>Build your apps, your way.</a:t>
            </a:r>
            <a:endParaRPr/>
          </a:p>
          <a:p>
            <a:pPr algn="ctr">
              <a:lnSpc>
                <a:spcPct val="100000"/>
              </a:lnSpc>
            </a:pPr>
            <a:r>
              <a:rPr i="1" lang="en-IN" sz="1500" strike="noStrike">
                <a:solidFill>
                  <a:srgbClr val="ffffff"/>
                </a:solidFill>
                <a:latin typeface="Arial"/>
                <a:ea typeface="DejaVu Sans"/>
              </a:rPr>
              <a:t>Use a combination of the most prominent open-source compute  technologies to power your apps. Then, let Bluemix handle the rest.</a:t>
            </a:r>
            <a:endParaRPr/>
          </a:p>
        </p:txBody>
      </p:sp>
    </p:spTree>
  </p:cSld>
  <p:timing>
    <p:tnLst>
      <p:par>
        <p:cTn id="25" dur="indefinite" restart="never" nodeType="tmRoot">
          <p:childTnLst>
            <p:seq>
              <p:cTn id="26" nodeType="mainSeq"/>
              <p:prevCondLst>
                <p:cond delay="0" evt="onPrev">
                  <p:tgtEl>
                    <p:sldTgt/>
                  </p:tgtEl>
                </p:cond>
              </p:prevCondLst>
              <p:nextCondLst>
                <p:cond delay="0" evt="onNext">
                  <p:tgtEl>
                    <p:sldTgt/>
                  </p:tgtEl>
                </p:cond>
              </p:nextCondLst>
            </p:seq>
          </p:childTnLst>
        </p:cTn>
      </p:par>
    </p:tnLst>
  </p:timing>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88" name="CustomShape 1"/>
          <p:cNvSpPr/>
          <p:nvPr/>
        </p:nvSpPr>
        <p:spPr>
          <a:xfrm>
            <a:off x="2128680" y="2253600"/>
            <a:ext cx="8082720" cy="4431600"/>
          </a:xfrm>
          <a:prstGeom prst="rect">
            <a:avLst/>
          </a:prstGeom>
          <a:blipFill>
            <a:blip r:embed="rId1"/>
            <a:stretch>
              <a:fillRect/>
            </a:stretch>
          </a:blipFill>
          <a:ln>
            <a:noFill/>
          </a:ln>
        </p:spPr>
        <p:style>
          <a:lnRef idx="0"/>
          <a:fillRef idx="0"/>
          <a:effectRef idx="0"/>
          <a:fontRef idx="minor"/>
        </p:style>
      </p:sp>
      <p:sp>
        <p:nvSpPr>
          <p:cNvPr id="389" name="CustomShape 2"/>
          <p:cNvSpPr/>
          <p:nvPr/>
        </p:nvSpPr>
        <p:spPr>
          <a:xfrm>
            <a:off x="299160" y="662400"/>
            <a:ext cx="11824200" cy="1604160"/>
          </a:xfrm>
          <a:prstGeom prst="rect">
            <a:avLst/>
          </a:prstGeom>
          <a:noFill/>
          <a:ln>
            <a:noFill/>
          </a:ln>
        </p:spPr>
        <p:style>
          <a:lnRef idx="0"/>
          <a:fillRef idx="0"/>
          <a:effectRef idx="0"/>
          <a:fontRef idx="minor"/>
        </p:style>
        <p:txBody>
          <a:bodyPr lIns="0" rIns="0" tIns="0" bIns="0"/>
          <a:p>
            <a:r>
              <a:rPr lang="en-IN" sz="3600" strike="noStrike">
                <a:solidFill>
                  <a:srgbClr val="ffffff"/>
                </a:solidFill>
                <a:latin typeface="Arial"/>
              </a:rPr>
              <a:t>What is OpenWhisk?</a:t>
            </a:r>
            <a:endParaRPr/>
          </a:p>
          <a:p>
            <a:pPr>
              <a:lnSpc>
                <a:spcPts val="517"/>
              </a:lnSpc>
            </a:pPr>
            <a:r>
              <a:rPr lang="en-IN" sz="3100" strike="noStrike">
                <a:solidFill>
                  <a:srgbClr val="fffb00"/>
                </a:solidFill>
                <a:latin typeface="Arial"/>
              </a:rPr>
              <a:t>a distributed compute service to execute application logic in response  to events.</a:t>
            </a:r>
            <a:endParaRPr/>
          </a:p>
        </p:txBody>
      </p:sp>
      <p:sp>
        <p:nvSpPr>
          <p:cNvPr id="390" name="CustomShape 3"/>
          <p:cNvSpPr/>
          <p:nvPr/>
        </p:nvSpPr>
        <p:spPr>
          <a:xfrm>
            <a:off x="10368000" y="5904000"/>
            <a:ext cx="1649880" cy="912960"/>
          </a:xfrm>
          <a:prstGeom prst="rect">
            <a:avLst/>
          </a:prstGeom>
          <a:noFill/>
          <a:ln>
            <a:noFill/>
          </a:ln>
        </p:spPr>
        <p:style>
          <a:lnRef idx="0"/>
          <a:fillRef idx="0"/>
          <a:effectRef idx="0"/>
          <a:fontRef idx="minor"/>
        </p:style>
        <p:txBody>
          <a:bodyPr lIns="0" rIns="0" tIns="0" bIns="0"/>
          <a:p>
            <a:pPr>
              <a:lnSpc>
                <a:spcPts val="201"/>
              </a:lnSpc>
            </a:pPr>
            <a:r>
              <a:rPr b="1" i="1" lang="en-IN" sz="1500" strike="noStrike">
                <a:solidFill>
                  <a:srgbClr val="ffd320"/>
                </a:solidFill>
                <a:latin typeface="Arial"/>
                <a:ea typeface="DejaVu Sans"/>
              </a:rPr>
              <a:t>ICICI Appathon 2017  </a:t>
            </a:r>
            <a:endParaRPr/>
          </a:p>
          <a:p>
            <a:pPr>
              <a:lnSpc>
                <a:spcPts val="201"/>
              </a:lnSpc>
            </a:pPr>
            <a:r>
              <a:rPr b="1" i="1" lang="en-IN" sz="1500" strike="noStrike">
                <a:solidFill>
                  <a:srgbClr val="ffd320"/>
                </a:solidFill>
                <a:latin typeface="Arial"/>
                <a:ea typeface="DejaVu Sans"/>
              </a:rPr>
              <a:t>by SirAbhinavJain</a:t>
            </a:r>
            <a:endParaRPr/>
          </a:p>
        </p:txBody>
      </p:sp>
    </p:spTree>
  </p:cSld>
  <p:timing>
    <p:tnLst>
      <p:par>
        <p:cTn id="27" dur="indefinite" restart="never" nodeType="tmRoot">
          <p:childTnLst>
            <p:seq>
              <p:cTn id="28" nodeType="mainSeq"/>
              <p:prevCondLst>
                <p:cond delay="0" evt="onPrev">
                  <p:tgtEl>
                    <p:sldTgt/>
                  </p:tgtEl>
                </p:cond>
              </p:prevCondLst>
              <p:nextCondLst>
                <p:cond delay="0" evt="onNext">
                  <p:tgtEl>
                    <p:sldTgt/>
                  </p:tgtEl>
                </p:cond>
              </p:nextCondLst>
            </p:seq>
          </p:childTnLst>
        </p:cTn>
      </p:par>
    </p:tnLst>
  </p:timing>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91" name="CustomShape 1"/>
          <p:cNvSpPr/>
          <p:nvPr/>
        </p:nvSpPr>
        <p:spPr>
          <a:xfrm>
            <a:off x="180720" y="174960"/>
            <a:ext cx="11829960" cy="1634760"/>
          </a:xfrm>
          <a:prstGeom prst="rect">
            <a:avLst/>
          </a:prstGeom>
          <a:noFill/>
          <a:ln>
            <a:noFill/>
          </a:ln>
        </p:spPr>
        <p:style>
          <a:lnRef idx="0"/>
          <a:fillRef idx="0"/>
          <a:effectRef idx="0"/>
          <a:fontRef idx="minor"/>
        </p:style>
        <p:txBody>
          <a:bodyPr lIns="0" rIns="0" tIns="489960" bIns="0"/>
          <a:p>
            <a:pPr>
              <a:lnSpc>
                <a:spcPct val="100000"/>
              </a:lnSpc>
            </a:pPr>
            <a:r>
              <a:rPr lang="en-IN" sz="3600" strike="noStrike">
                <a:solidFill>
                  <a:srgbClr val="ffffff"/>
                </a:solidFill>
                <a:latin typeface="Arial"/>
              </a:rPr>
              <a:t>OpenWhisk: How does it work?</a:t>
            </a:r>
            <a:endParaRPr/>
          </a:p>
        </p:txBody>
      </p:sp>
      <p:sp>
        <p:nvSpPr>
          <p:cNvPr id="392" name="CustomShape 2"/>
          <p:cNvSpPr/>
          <p:nvPr/>
        </p:nvSpPr>
        <p:spPr>
          <a:xfrm>
            <a:off x="2347560" y="3157920"/>
            <a:ext cx="5304240" cy="360"/>
          </a:xfrm>
          <a:custGeom>
            <a:avLst/>
            <a:gdLst/>
            <a:ahLst/>
            <a:rect l="0" t="0" r="r" b="b"/>
            <a:pathLst>
              <a:path w="5304627" h="1">
                <a:moveTo>
                  <a:pt x="0" y="0"/>
                </a:moveTo>
                <a:lnTo>
                  <a:pt x="5304626" y="0"/>
                </a:lnTo>
              </a:path>
            </a:pathLst>
          </a:custGeom>
          <a:noFill/>
          <a:ln w="50760">
            <a:solidFill>
              <a:srgbClr val="8cd2ff"/>
            </a:solidFill>
            <a:round/>
          </a:ln>
        </p:spPr>
        <p:style>
          <a:lnRef idx="0"/>
          <a:fillRef idx="0"/>
          <a:effectRef idx="0"/>
          <a:fontRef idx="minor"/>
        </p:style>
      </p:sp>
      <p:sp>
        <p:nvSpPr>
          <p:cNvPr id="393" name="CustomShape 3"/>
          <p:cNvSpPr/>
          <p:nvPr/>
        </p:nvSpPr>
        <p:spPr>
          <a:xfrm>
            <a:off x="7550280" y="3081960"/>
            <a:ext cx="151560" cy="151560"/>
          </a:xfrm>
          <a:custGeom>
            <a:avLst/>
            <a:gdLst/>
            <a:ahLst/>
            <a:rect l="0" t="0" r="r" b="b"/>
            <a:pathLst>
              <a:path w="152401" h="152401">
                <a:moveTo>
                  <a:pt x="0" y="0"/>
                </a:moveTo>
                <a:lnTo>
                  <a:pt x="0" y="152400"/>
                </a:lnTo>
                <a:lnTo>
                  <a:pt x="152400" y="76200"/>
                </a:lnTo>
                <a:lnTo>
                  <a:pt x="0" y="0"/>
                </a:lnTo>
              </a:path>
            </a:pathLst>
          </a:custGeom>
          <a:solidFill>
            <a:srgbClr val="8cd2ff"/>
          </a:solidFill>
          <a:ln>
            <a:noFill/>
          </a:ln>
        </p:spPr>
        <p:style>
          <a:lnRef idx="0"/>
          <a:fillRef idx="0"/>
          <a:effectRef idx="0"/>
          <a:fontRef idx="minor"/>
        </p:style>
      </p:sp>
      <p:sp>
        <p:nvSpPr>
          <p:cNvPr id="394" name="CustomShape 4"/>
          <p:cNvSpPr/>
          <p:nvPr/>
        </p:nvSpPr>
        <p:spPr>
          <a:xfrm>
            <a:off x="2288160" y="2624760"/>
            <a:ext cx="5145840" cy="441360"/>
          </a:xfrm>
          <a:prstGeom prst="rect">
            <a:avLst/>
          </a:prstGeom>
          <a:noFill/>
          <a:ln>
            <a:noFill/>
          </a:ln>
        </p:spPr>
        <p:style>
          <a:lnRef idx="0"/>
          <a:fillRef idx="0"/>
          <a:effectRef idx="0"/>
          <a:fontRef idx="minor"/>
        </p:style>
        <p:txBody>
          <a:bodyPr lIns="0" rIns="0" tIns="0" bIns="0"/>
          <a:p>
            <a:pPr algn="ctr">
              <a:lnSpc>
                <a:spcPts val="238"/>
              </a:lnSpc>
            </a:pPr>
            <a:r>
              <a:rPr lang="en-IN" sz="1600" strike="noStrike">
                <a:solidFill>
                  <a:srgbClr val="ffffff"/>
                </a:solidFill>
                <a:latin typeface="Arial"/>
                <a:ea typeface="DejaVu Sans"/>
              </a:rPr>
              <a:t>Incoming HTTP request, e.g. HTTP GET</a:t>
            </a:r>
            <a:endParaRPr/>
          </a:p>
          <a:p>
            <a:pPr algn="ctr">
              <a:lnSpc>
                <a:spcPts val="193"/>
              </a:lnSpc>
            </a:pPr>
            <a:r>
              <a:rPr i="1" lang="en-IN" sz="1300" strike="noStrike">
                <a:solidFill>
                  <a:srgbClr val="ffffff"/>
                </a:solidFill>
                <a:latin typeface="Arial"/>
                <a:ea typeface="DejaVu Sans"/>
              </a:rPr>
              <a:t>openwhisk.ng.bluemix.net/api/v1/&lt;namespace&gt;/actions/getCustomers</a:t>
            </a:r>
            <a:endParaRPr/>
          </a:p>
        </p:txBody>
      </p:sp>
      <p:sp>
        <p:nvSpPr>
          <p:cNvPr id="395" name="CustomShape 5"/>
          <p:cNvSpPr/>
          <p:nvPr/>
        </p:nvSpPr>
        <p:spPr>
          <a:xfrm>
            <a:off x="4605120" y="1870200"/>
            <a:ext cx="751680" cy="747360"/>
          </a:xfrm>
          <a:prstGeom prst="rect">
            <a:avLst/>
          </a:prstGeom>
          <a:blipFill>
            <a:blip r:embed="rId1"/>
            <a:stretch>
              <a:fillRect/>
            </a:stretch>
          </a:blipFill>
          <a:ln>
            <a:noFill/>
          </a:ln>
        </p:spPr>
        <p:style>
          <a:lnRef idx="0"/>
          <a:fillRef idx="0"/>
          <a:effectRef idx="0"/>
          <a:fontRef idx="minor"/>
        </p:style>
      </p:sp>
      <p:sp>
        <p:nvSpPr>
          <p:cNvPr id="396" name="CustomShape 6"/>
          <p:cNvSpPr/>
          <p:nvPr/>
        </p:nvSpPr>
        <p:spPr>
          <a:xfrm>
            <a:off x="4656600" y="1896480"/>
            <a:ext cx="649440" cy="649440"/>
          </a:xfrm>
          <a:custGeom>
            <a:avLst/>
            <a:gdLst/>
            <a:ahLst/>
            <a:rect l="0" t="0" r="r" b="b"/>
            <a:pathLst>
              <a:path w="649821" h="649821">
                <a:moveTo>
                  <a:pt x="324904" y="0"/>
                </a:moveTo>
                <a:lnTo>
                  <a:pt x="276892" y="3522"/>
                </a:lnTo>
                <a:lnTo>
                  <a:pt x="231067" y="13756"/>
                </a:lnTo>
                <a:lnTo>
                  <a:pt x="187933" y="30197"/>
                </a:lnTo>
                <a:lnTo>
                  <a:pt x="147990" y="52344"/>
                </a:lnTo>
                <a:lnTo>
                  <a:pt x="111743" y="79695"/>
                </a:lnTo>
                <a:lnTo>
                  <a:pt x="79693" y="111745"/>
                </a:lnTo>
                <a:lnTo>
                  <a:pt x="52344" y="147994"/>
                </a:lnTo>
                <a:lnTo>
                  <a:pt x="30197" y="187938"/>
                </a:lnTo>
                <a:lnTo>
                  <a:pt x="13756" y="231074"/>
                </a:lnTo>
                <a:lnTo>
                  <a:pt x="3522" y="276901"/>
                </a:lnTo>
                <a:lnTo>
                  <a:pt x="0" y="324916"/>
                </a:lnTo>
                <a:lnTo>
                  <a:pt x="3522" y="372928"/>
                </a:lnTo>
                <a:lnTo>
                  <a:pt x="13756" y="418752"/>
                </a:lnTo>
                <a:lnTo>
                  <a:pt x="30197" y="461887"/>
                </a:lnTo>
                <a:lnTo>
                  <a:pt x="52344" y="501829"/>
                </a:lnTo>
                <a:lnTo>
                  <a:pt x="79693" y="538077"/>
                </a:lnTo>
                <a:lnTo>
                  <a:pt x="111743" y="570126"/>
                </a:lnTo>
                <a:lnTo>
                  <a:pt x="147990" y="597476"/>
                </a:lnTo>
                <a:lnTo>
                  <a:pt x="187933" y="619623"/>
                </a:lnTo>
                <a:lnTo>
                  <a:pt x="231067" y="636064"/>
                </a:lnTo>
                <a:lnTo>
                  <a:pt x="276892" y="646298"/>
                </a:lnTo>
                <a:lnTo>
                  <a:pt x="324904" y="649820"/>
                </a:lnTo>
                <a:lnTo>
                  <a:pt x="372918" y="646298"/>
                </a:lnTo>
                <a:lnTo>
                  <a:pt x="418745" y="636064"/>
                </a:lnTo>
                <a:lnTo>
                  <a:pt x="461882" y="619623"/>
                </a:lnTo>
                <a:lnTo>
                  <a:pt x="501826" y="597476"/>
                </a:lnTo>
                <a:lnTo>
                  <a:pt x="538075" y="570126"/>
                </a:lnTo>
                <a:lnTo>
                  <a:pt x="570125" y="538077"/>
                </a:lnTo>
                <a:lnTo>
                  <a:pt x="597475" y="501829"/>
                </a:lnTo>
                <a:lnTo>
                  <a:pt x="619623" y="461887"/>
                </a:lnTo>
                <a:lnTo>
                  <a:pt x="636064" y="418752"/>
                </a:lnTo>
                <a:lnTo>
                  <a:pt x="646298" y="372928"/>
                </a:lnTo>
                <a:lnTo>
                  <a:pt x="649820" y="324916"/>
                </a:lnTo>
                <a:lnTo>
                  <a:pt x="646298" y="276901"/>
                </a:lnTo>
                <a:lnTo>
                  <a:pt x="636064" y="231074"/>
                </a:lnTo>
                <a:lnTo>
                  <a:pt x="619623" y="187938"/>
                </a:lnTo>
                <a:lnTo>
                  <a:pt x="597475" y="147994"/>
                </a:lnTo>
                <a:lnTo>
                  <a:pt x="570125" y="111745"/>
                </a:lnTo>
                <a:lnTo>
                  <a:pt x="538075" y="79695"/>
                </a:lnTo>
                <a:lnTo>
                  <a:pt x="501826" y="52344"/>
                </a:lnTo>
                <a:lnTo>
                  <a:pt x="461882" y="30197"/>
                </a:lnTo>
                <a:lnTo>
                  <a:pt x="418745" y="13756"/>
                </a:lnTo>
                <a:lnTo>
                  <a:pt x="372918" y="3522"/>
                </a:lnTo>
                <a:lnTo>
                  <a:pt x="324904" y="0"/>
                </a:lnTo>
              </a:path>
            </a:pathLst>
          </a:custGeom>
          <a:solidFill>
            <a:srgbClr val="00bfb0"/>
          </a:solidFill>
          <a:ln>
            <a:noFill/>
          </a:ln>
        </p:spPr>
        <p:style>
          <a:lnRef idx="0"/>
          <a:fillRef idx="0"/>
          <a:effectRef idx="0"/>
          <a:fontRef idx="minor"/>
        </p:style>
      </p:sp>
      <p:sp>
        <p:nvSpPr>
          <p:cNvPr id="397" name="CustomShape 7"/>
          <p:cNvSpPr/>
          <p:nvPr/>
        </p:nvSpPr>
        <p:spPr>
          <a:xfrm>
            <a:off x="4656600" y="1896480"/>
            <a:ext cx="649440" cy="649440"/>
          </a:xfrm>
          <a:custGeom>
            <a:avLst/>
            <a:gdLst/>
            <a:ahLst/>
            <a:rect l="0" t="0" r="r" b="b"/>
            <a:pathLst>
              <a:path w="649818" h="649818">
                <a:moveTo>
                  <a:pt x="0" y="324908"/>
                </a:moveTo>
                <a:lnTo>
                  <a:pt x="3522" y="276895"/>
                </a:lnTo>
                <a:lnTo>
                  <a:pt x="13756" y="231070"/>
                </a:lnTo>
                <a:lnTo>
                  <a:pt x="30197" y="187935"/>
                </a:lnTo>
                <a:lnTo>
                  <a:pt x="52344" y="147992"/>
                </a:lnTo>
                <a:lnTo>
                  <a:pt x="79694" y="111744"/>
                </a:lnTo>
                <a:lnTo>
                  <a:pt x="111744" y="79694"/>
                </a:lnTo>
                <a:lnTo>
                  <a:pt x="147992" y="52344"/>
                </a:lnTo>
                <a:lnTo>
                  <a:pt x="187935" y="30197"/>
                </a:lnTo>
                <a:lnTo>
                  <a:pt x="231071" y="13756"/>
                </a:lnTo>
                <a:lnTo>
                  <a:pt x="276896" y="3522"/>
                </a:lnTo>
                <a:lnTo>
                  <a:pt x="324908" y="0"/>
                </a:lnTo>
                <a:lnTo>
                  <a:pt x="372921" y="3522"/>
                </a:lnTo>
                <a:lnTo>
                  <a:pt x="418746" y="13756"/>
                </a:lnTo>
                <a:lnTo>
                  <a:pt x="461882" y="30197"/>
                </a:lnTo>
                <a:lnTo>
                  <a:pt x="501825" y="52344"/>
                </a:lnTo>
                <a:lnTo>
                  <a:pt x="538072" y="79694"/>
                </a:lnTo>
                <a:lnTo>
                  <a:pt x="570122" y="111744"/>
                </a:lnTo>
                <a:lnTo>
                  <a:pt x="597472" y="147992"/>
                </a:lnTo>
                <a:lnTo>
                  <a:pt x="619619" y="187935"/>
                </a:lnTo>
                <a:lnTo>
                  <a:pt x="636061" y="231070"/>
                </a:lnTo>
                <a:lnTo>
                  <a:pt x="646294" y="276895"/>
                </a:lnTo>
                <a:lnTo>
                  <a:pt x="649817" y="324908"/>
                </a:lnTo>
                <a:lnTo>
                  <a:pt x="646294" y="372921"/>
                </a:lnTo>
                <a:lnTo>
                  <a:pt x="636061" y="418746"/>
                </a:lnTo>
                <a:lnTo>
                  <a:pt x="619619" y="461882"/>
                </a:lnTo>
                <a:lnTo>
                  <a:pt x="597472" y="501825"/>
                </a:lnTo>
                <a:lnTo>
                  <a:pt x="570122" y="538072"/>
                </a:lnTo>
                <a:lnTo>
                  <a:pt x="538072" y="570122"/>
                </a:lnTo>
                <a:lnTo>
                  <a:pt x="501825" y="597472"/>
                </a:lnTo>
                <a:lnTo>
                  <a:pt x="461882" y="619619"/>
                </a:lnTo>
                <a:lnTo>
                  <a:pt x="418746" y="636061"/>
                </a:lnTo>
                <a:lnTo>
                  <a:pt x="372921" y="646294"/>
                </a:lnTo>
                <a:lnTo>
                  <a:pt x="324908" y="649817"/>
                </a:lnTo>
                <a:lnTo>
                  <a:pt x="276896" y="646294"/>
                </a:lnTo>
                <a:lnTo>
                  <a:pt x="231071" y="636061"/>
                </a:lnTo>
                <a:lnTo>
                  <a:pt x="187935" y="619619"/>
                </a:lnTo>
                <a:lnTo>
                  <a:pt x="147992" y="597472"/>
                </a:lnTo>
                <a:lnTo>
                  <a:pt x="111744" y="570122"/>
                </a:lnTo>
                <a:lnTo>
                  <a:pt x="79694" y="538072"/>
                </a:lnTo>
                <a:lnTo>
                  <a:pt x="52344" y="501825"/>
                </a:lnTo>
                <a:lnTo>
                  <a:pt x="30197" y="461882"/>
                </a:lnTo>
                <a:lnTo>
                  <a:pt x="13756" y="418746"/>
                </a:lnTo>
                <a:lnTo>
                  <a:pt x="3522" y="372921"/>
                </a:lnTo>
                <a:lnTo>
                  <a:pt x="0" y="324908"/>
                </a:lnTo>
              </a:path>
            </a:pathLst>
          </a:custGeom>
          <a:noFill/>
          <a:ln w="9360">
            <a:solidFill>
              <a:srgbClr val="00bfb0"/>
            </a:solidFill>
            <a:round/>
          </a:ln>
        </p:spPr>
        <p:style>
          <a:lnRef idx="0"/>
          <a:fillRef idx="0"/>
          <a:effectRef idx="0"/>
          <a:fontRef idx="minor"/>
        </p:style>
      </p:sp>
      <p:sp>
        <p:nvSpPr>
          <p:cNvPr id="398" name="CustomShape 8"/>
          <p:cNvSpPr/>
          <p:nvPr/>
        </p:nvSpPr>
        <p:spPr>
          <a:xfrm>
            <a:off x="4914720" y="2099520"/>
            <a:ext cx="137880" cy="243360"/>
          </a:xfrm>
          <a:prstGeom prst="rect">
            <a:avLst/>
          </a:prstGeom>
          <a:noFill/>
          <a:ln>
            <a:noFill/>
          </a:ln>
        </p:spPr>
        <p:style>
          <a:lnRef idx="0"/>
          <a:fillRef idx="0"/>
          <a:effectRef idx="0"/>
          <a:fontRef idx="minor"/>
        </p:style>
        <p:txBody>
          <a:bodyPr lIns="0" rIns="0" tIns="0" bIns="0"/>
          <a:p>
            <a:pPr>
              <a:lnSpc>
                <a:spcPct val="100000"/>
              </a:lnSpc>
            </a:pPr>
            <a:r>
              <a:rPr b="1" lang="en-IN" sz="1600" strike="noStrike">
                <a:solidFill>
                  <a:srgbClr val="ffffff"/>
                </a:solidFill>
                <a:latin typeface="Arial"/>
                <a:ea typeface="DejaVu Sans"/>
              </a:rPr>
              <a:t>1</a:t>
            </a:r>
            <a:endParaRPr/>
          </a:p>
        </p:txBody>
      </p:sp>
      <p:sp>
        <p:nvSpPr>
          <p:cNvPr id="399" name="CustomShape 9"/>
          <p:cNvSpPr/>
          <p:nvPr/>
        </p:nvSpPr>
        <p:spPr>
          <a:xfrm>
            <a:off x="281520" y="2298600"/>
            <a:ext cx="1732680" cy="469800"/>
          </a:xfrm>
          <a:custGeom>
            <a:avLst/>
            <a:gdLst/>
            <a:ahLst/>
            <a:rect l="0" t="0" r="r" b="b"/>
            <a:pathLst>
              <a:path w="1733474" h="469926">
                <a:moveTo>
                  <a:pt x="1498498" y="0"/>
                </a:moveTo>
                <a:lnTo>
                  <a:pt x="234966" y="0"/>
                </a:lnTo>
                <a:lnTo>
                  <a:pt x="187612" y="4773"/>
                </a:lnTo>
                <a:lnTo>
                  <a:pt x="143506" y="18464"/>
                </a:lnTo>
                <a:lnTo>
                  <a:pt x="103594" y="40127"/>
                </a:lnTo>
                <a:lnTo>
                  <a:pt x="68820" y="68818"/>
                </a:lnTo>
                <a:lnTo>
                  <a:pt x="40128" y="103591"/>
                </a:lnTo>
                <a:lnTo>
                  <a:pt x="18464" y="143503"/>
                </a:lnTo>
                <a:lnTo>
                  <a:pt x="4773" y="187608"/>
                </a:lnTo>
                <a:lnTo>
                  <a:pt x="0" y="234962"/>
                </a:lnTo>
                <a:lnTo>
                  <a:pt x="4773" y="282316"/>
                </a:lnTo>
                <a:lnTo>
                  <a:pt x="18464" y="326421"/>
                </a:lnTo>
                <a:lnTo>
                  <a:pt x="40128" y="366333"/>
                </a:lnTo>
                <a:lnTo>
                  <a:pt x="68820" y="401107"/>
                </a:lnTo>
                <a:lnTo>
                  <a:pt x="103594" y="429798"/>
                </a:lnTo>
                <a:lnTo>
                  <a:pt x="143506" y="451461"/>
                </a:lnTo>
                <a:lnTo>
                  <a:pt x="187612" y="465151"/>
                </a:lnTo>
                <a:lnTo>
                  <a:pt x="234966" y="469925"/>
                </a:lnTo>
                <a:lnTo>
                  <a:pt x="1498498" y="469925"/>
                </a:lnTo>
                <a:lnTo>
                  <a:pt x="1545852" y="465151"/>
                </a:lnTo>
                <a:lnTo>
                  <a:pt x="1589957" y="451461"/>
                </a:lnTo>
                <a:lnTo>
                  <a:pt x="1629869" y="429798"/>
                </a:lnTo>
                <a:lnTo>
                  <a:pt x="1664642" y="401107"/>
                </a:lnTo>
                <a:lnTo>
                  <a:pt x="1693333" y="366333"/>
                </a:lnTo>
                <a:lnTo>
                  <a:pt x="1714996" y="326421"/>
                </a:lnTo>
                <a:lnTo>
                  <a:pt x="1728687" y="282316"/>
                </a:lnTo>
                <a:lnTo>
                  <a:pt x="1733473" y="234962"/>
                </a:lnTo>
                <a:lnTo>
                  <a:pt x="1728699" y="187608"/>
                </a:lnTo>
                <a:lnTo>
                  <a:pt x="1715007" y="143503"/>
                </a:lnTo>
                <a:lnTo>
                  <a:pt x="1693342" y="103591"/>
                </a:lnTo>
                <a:lnTo>
                  <a:pt x="1664649" y="68818"/>
                </a:lnTo>
                <a:lnTo>
                  <a:pt x="1629873" y="40127"/>
                </a:lnTo>
                <a:lnTo>
                  <a:pt x="1589959" y="18464"/>
                </a:lnTo>
                <a:lnTo>
                  <a:pt x="1545852" y="4773"/>
                </a:lnTo>
                <a:lnTo>
                  <a:pt x="1498498" y="0"/>
                </a:lnTo>
              </a:path>
            </a:pathLst>
          </a:custGeom>
          <a:solidFill>
            <a:srgbClr val="00bef3">
              <a:alpha val="26000"/>
            </a:srgbClr>
          </a:solidFill>
          <a:ln>
            <a:noFill/>
          </a:ln>
        </p:spPr>
        <p:style>
          <a:lnRef idx="0"/>
          <a:fillRef idx="0"/>
          <a:effectRef idx="0"/>
          <a:fontRef idx="minor"/>
        </p:style>
      </p:sp>
      <p:sp>
        <p:nvSpPr>
          <p:cNvPr id="400" name="CustomShape 10"/>
          <p:cNvSpPr/>
          <p:nvPr/>
        </p:nvSpPr>
        <p:spPr>
          <a:xfrm>
            <a:off x="281520" y="2298600"/>
            <a:ext cx="1732680" cy="469800"/>
          </a:xfrm>
          <a:custGeom>
            <a:avLst/>
            <a:gdLst/>
            <a:ahLst/>
            <a:rect l="0" t="0" r="r" b="b"/>
            <a:pathLst>
              <a:path w="1733469" h="469932">
                <a:moveTo>
                  <a:pt x="0" y="234965"/>
                </a:moveTo>
                <a:lnTo>
                  <a:pt x="4773" y="187612"/>
                </a:lnTo>
                <a:lnTo>
                  <a:pt x="18464" y="143506"/>
                </a:lnTo>
                <a:lnTo>
                  <a:pt x="40128" y="103594"/>
                </a:lnTo>
                <a:lnTo>
                  <a:pt x="68819" y="68820"/>
                </a:lnTo>
                <a:lnTo>
                  <a:pt x="103594" y="40128"/>
                </a:lnTo>
                <a:lnTo>
                  <a:pt x="143506" y="18464"/>
                </a:lnTo>
                <a:lnTo>
                  <a:pt x="187612" y="4773"/>
                </a:lnTo>
                <a:lnTo>
                  <a:pt x="234965" y="0"/>
                </a:lnTo>
                <a:lnTo>
                  <a:pt x="1498498" y="0"/>
                </a:lnTo>
                <a:lnTo>
                  <a:pt x="1545853" y="4773"/>
                </a:lnTo>
                <a:lnTo>
                  <a:pt x="1589959" y="18464"/>
                </a:lnTo>
                <a:lnTo>
                  <a:pt x="1629872" y="40128"/>
                </a:lnTo>
                <a:lnTo>
                  <a:pt x="1664647" y="68820"/>
                </a:lnTo>
                <a:lnTo>
                  <a:pt x="1693339" y="103594"/>
                </a:lnTo>
                <a:lnTo>
                  <a:pt x="1715003" y="143506"/>
                </a:lnTo>
                <a:lnTo>
                  <a:pt x="1728694" y="187612"/>
                </a:lnTo>
                <a:lnTo>
                  <a:pt x="1733468" y="234965"/>
                </a:lnTo>
                <a:lnTo>
                  <a:pt x="1728694" y="282319"/>
                </a:lnTo>
                <a:lnTo>
                  <a:pt x="1715003" y="326425"/>
                </a:lnTo>
                <a:lnTo>
                  <a:pt x="1693339" y="366337"/>
                </a:lnTo>
                <a:lnTo>
                  <a:pt x="1664647" y="401111"/>
                </a:lnTo>
                <a:lnTo>
                  <a:pt x="1629872" y="429803"/>
                </a:lnTo>
                <a:lnTo>
                  <a:pt x="1589959" y="451467"/>
                </a:lnTo>
                <a:lnTo>
                  <a:pt x="1545853" y="465158"/>
                </a:lnTo>
                <a:lnTo>
                  <a:pt x="1498498" y="469931"/>
                </a:lnTo>
                <a:lnTo>
                  <a:pt x="234965" y="469930"/>
                </a:lnTo>
                <a:lnTo>
                  <a:pt x="187612" y="465157"/>
                </a:lnTo>
                <a:lnTo>
                  <a:pt x="143506" y="451466"/>
                </a:lnTo>
                <a:lnTo>
                  <a:pt x="103594" y="429802"/>
                </a:lnTo>
                <a:lnTo>
                  <a:pt x="68819" y="401110"/>
                </a:lnTo>
                <a:lnTo>
                  <a:pt x="40128" y="366336"/>
                </a:lnTo>
                <a:lnTo>
                  <a:pt x="18464" y="326424"/>
                </a:lnTo>
                <a:lnTo>
                  <a:pt x="4773" y="282318"/>
                </a:lnTo>
                <a:lnTo>
                  <a:pt x="0" y="234964"/>
                </a:lnTo>
              </a:path>
            </a:pathLst>
          </a:custGeom>
          <a:noFill/>
          <a:ln w="25560">
            <a:solidFill>
              <a:srgbClr val="9bc956"/>
            </a:solidFill>
            <a:round/>
          </a:ln>
        </p:spPr>
        <p:style>
          <a:lnRef idx="0"/>
          <a:fillRef idx="0"/>
          <a:effectRef idx="0"/>
          <a:fontRef idx="minor"/>
        </p:style>
      </p:sp>
      <p:sp>
        <p:nvSpPr>
          <p:cNvPr id="401" name="CustomShape 11"/>
          <p:cNvSpPr/>
          <p:nvPr/>
        </p:nvSpPr>
        <p:spPr>
          <a:xfrm>
            <a:off x="765720" y="2411640"/>
            <a:ext cx="770040" cy="243360"/>
          </a:xfrm>
          <a:prstGeom prst="rect">
            <a:avLst/>
          </a:prstGeom>
          <a:noFill/>
          <a:ln>
            <a:noFill/>
          </a:ln>
        </p:spPr>
        <p:style>
          <a:lnRef idx="0"/>
          <a:fillRef idx="0"/>
          <a:effectRef idx="0"/>
          <a:fontRef idx="minor"/>
        </p:style>
        <p:txBody>
          <a:bodyPr lIns="0" rIns="0" tIns="0" bIns="0"/>
          <a:p>
            <a:pPr>
              <a:lnSpc>
                <a:spcPct val="100000"/>
              </a:lnSpc>
            </a:pPr>
            <a:r>
              <a:rPr lang="en-IN" sz="1600" strike="noStrike">
                <a:solidFill>
                  <a:srgbClr val="ffffff"/>
                </a:solidFill>
                <a:latin typeface="Arial"/>
                <a:ea typeface="DejaVu Sans"/>
              </a:rPr>
              <a:t>Browser</a:t>
            </a:r>
            <a:endParaRPr/>
          </a:p>
        </p:txBody>
      </p:sp>
      <p:sp>
        <p:nvSpPr>
          <p:cNvPr id="402" name="CustomShape 12"/>
          <p:cNvSpPr/>
          <p:nvPr/>
        </p:nvSpPr>
        <p:spPr>
          <a:xfrm>
            <a:off x="281520" y="3360960"/>
            <a:ext cx="1732680" cy="469800"/>
          </a:xfrm>
          <a:custGeom>
            <a:avLst/>
            <a:gdLst/>
            <a:ahLst/>
            <a:rect l="0" t="0" r="r" b="b"/>
            <a:pathLst>
              <a:path w="1733474" h="469926">
                <a:moveTo>
                  <a:pt x="1498498" y="0"/>
                </a:moveTo>
                <a:lnTo>
                  <a:pt x="234966" y="0"/>
                </a:lnTo>
                <a:lnTo>
                  <a:pt x="187612" y="4773"/>
                </a:lnTo>
                <a:lnTo>
                  <a:pt x="143506" y="18464"/>
                </a:lnTo>
                <a:lnTo>
                  <a:pt x="103594" y="40127"/>
                </a:lnTo>
                <a:lnTo>
                  <a:pt x="68820" y="68818"/>
                </a:lnTo>
                <a:lnTo>
                  <a:pt x="40128" y="103591"/>
                </a:lnTo>
                <a:lnTo>
                  <a:pt x="18464" y="143503"/>
                </a:lnTo>
                <a:lnTo>
                  <a:pt x="4773" y="187608"/>
                </a:lnTo>
                <a:lnTo>
                  <a:pt x="0" y="234962"/>
                </a:lnTo>
                <a:lnTo>
                  <a:pt x="4773" y="282316"/>
                </a:lnTo>
                <a:lnTo>
                  <a:pt x="18464" y="326421"/>
                </a:lnTo>
                <a:lnTo>
                  <a:pt x="40128" y="366333"/>
                </a:lnTo>
                <a:lnTo>
                  <a:pt x="68820" y="401107"/>
                </a:lnTo>
                <a:lnTo>
                  <a:pt x="103594" y="429798"/>
                </a:lnTo>
                <a:lnTo>
                  <a:pt x="143506" y="451461"/>
                </a:lnTo>
                <a:lnTo>
                  <a:pt x="187612" y="465151"/>
                </a:lnTo>
                <a:lnTo>
                  <a:pt x="234966" y="469925"/>
                </a:lnTo>
                <a:lnTo>
                  <a:pt x="1498498" y="469925"/>
                </a:lnTo>
                <a:lnTo>
                  <a:pt x="1545852" y="465151"/>
                </a:lnTo>
                <a:lnTo>
                  <a:pt x="1589957" y="451461"/>
                </a:lnTo>
                <a:lnTo>
                  <a:pt x="1629869" y="429798"/>
                </a:lnTo>
                <a:lnTo>
                  <a:pt x="1664642" y="401107"/>
                </a:lnTo>
                <a:lnTo>
                  <a:pt x="1693333" y="366333"/>
                </a:lnTo>
                <a:lnTo>
                  <a:pt x="1714996" y="326421"/>
                </a:lnTo>
                <a:lnTo>
                  <a:pt x="1728687" y="282316"/>
                </a:lnTo>
                <a:lnTo>
                  <a:pt x="1733473" y="234962"/>
                </a:lnTo>
                <a:lnTo>
                  <a:pt x="1728699" y="187608"/>
                </a:lnTo>
                <a:lnTo>
                  <a:pt x="1715007" y="143503"/>
                </a:lnTo>
                <a:lnTo>
                  <a:pt x="1693342" y="103591"/>
                </a:lnTo>
                <a:lnTo>
                  <a:pt x="1664649" y="68818"/>
                </a:lnTo>
                <a:lnTo>
                  <a:pt x="1629873" y="40127"/>
                </a:lnTo>
                <a:lnTo>
                  <a:pt x="1589959" y="18464"/>
                </a:lnTo>
                <a:lnTo>
                  <a:pt x="1545852" y="4773"/>
                </a:lnTo>
                <a:lnTo>
                  <a:pt x="1498498" y="0"/>
                </a:lnTo>
              </a:path>
            </a:pathLst>
          </a:custGeom>
          <a:solidFill>
            <a:srgbClr val="00bef3">
              <a:alpha val="26000"/>
            </a:srgbClr>
          </a:solidFill>
          <a:ln>
            <a:noFill/>
          </a:ln>
        </p:spPr>
        <p:style>
          <a:lnRef idx="0"/>
          <a:fillRef idx="0"/>
          <a:effectRef idx="0"/>
          <a:fontRef idx="minor"/>
        </p:style>
      </p:sp>
      <p:sp>
        <p:nvSpPr>
          <p:cNvPr id="403" name="CustomShape 13"/>
          <p:cNvSpPr/>
          <p:nvPr/>
        </p:nvSpPr>
        <p:spPr>
          <a:xfrm>
            <a:off x="281520" y="3360960"/>
            <a:ext cx="1732680" cy="469800"/>
          </a:xfrm>
          <a:custGeom>
            <a:avLst/>
            <a:gdLst/>
            <a:ahLst/>
            <a:rect l="0" t="0" r="r" b="b"/>
            <a:pathLst>
              <a:path w="1733469" h="469932">
                <a:moveTo>
                  <a:pt x="0" y="234965"/>
                </a:moveTo>
                <a:lnTo>
                  <a:pt x="4773" y="187611"/>
                </a:lnTo>
                <a:lnTo>
                  <a:pt x="18464" y="143506"/>
                </a:lnTo>
                <a:lnTo>
                  <a:pt x="40128" y="103594"/>
                </a:lnTo>
                <a:lnTo>
                  <a:pt x="68819" y="68819"/>
                </a:lnTo>
                <a:lnTo>
                  <a:pt x="103594" y="40128"/>
                </a:lnTo>
                <a:lnTo>
                  <a:pt x="143506" y="18464"/>
                </a:lnTo>
                <a:lnTo>
                  <a:pt x="187612" y="4773"/>
                </a:lnTo>
                <a:lnTo>
                  <a:pt x="234965" y="0"/>
                </a:lnTo>
                <a:lnTo>
                  <a:pt x="1498498" y="0"/>
                </a:lnTo>
                <a:lnTo>
                  <a:pt x="1545853" y="4773"/>
                </a:lnTo>
                <a:lnTo>
                  <a:pt x="1589959" y="18464"/>
                </a:lnTo>
                <a:lnTo>
                  <a:pt x="1629872" y="40128"/>
                </a:lnTo>
                <a:lnTo>
                  <a:pt x="1664647" y="68819"/>
                </a:lnTo>
                <a:lnTo>
                  <a:pt x="1693339" y="103594"/>
                </a:lnTo>
                <a:lnTo>
                  <a:pt x="1715003" y="143506"/>
                </a:lnTo>
                <a:lnTo>
                  <a:pt x="1728694" y="187611"/>
                </a:lnTo>
                <a:lnTo>
                  <a:pt x="1733468" y="234965"/>
                </a:lnTo>
                <a:lnTo>
                  <a:pt x="1728694" y="282319"/>
                </a:lnTo>
                <a:lnTo>
                  <a:pt x="1715003" y="326424"/>
                </a:lnTo>
                <a:lnTo>
                  <a:pt x="1693339" y="366337"/>
                </a:lnTo>
                <a:lnTo>
                  <a:pt x="1664647" y="401111"/>
                </a:lnTo>
                <a:lnTo>
                  <a:pt x="1629872" y="429802"/>
                </a:lnTo>
                <a:lnTo>
                  <a:pt x="1589959" y="451466"/>
                </a:lnTo>
                <a:lnTo>
                  <a:pt x="1545853" y="465157"/>
                </a:lnTo>
                <a:lnTo>
                  <a:pt x="1498498" y="469931"/>
                </a:lnTo>
                <a:lnTo>
                  <a:pt x="234965" y="469930"/>
                </a:lnTo>
                <a:lnTo>
                  <a:pt x="187612" y="465156"/>
                </a:lnTo>
                <a:lnTo>
                  <a:pt x="143506" y="451465"/>
                </a:lnTo>
                <a:lnTo>
                  <a:pt x="103594" y="429801"/>
                </a:lnTo>
                <a:lnTo>
                  <a:pt x="68819" y="401110"/>
                </a:lnTo>
                <a:lnTo>
                  <a:pt x="40128" y="366336"/>
                </a:lnTo>
                <a:lnTo>
                  <a:pt x="18464" y="326423"/>
                </a:lnTo>
                <a:lnTo>
                  <a:pt x="4773" y="282318"/>
                </a:lnTo>
                <a:lnTo>
                  <a:pt x="0" y="234964"/>
                </a:lnTo>
              </a:path>
            </a:pathLst>
          </a:custGeom>
          <a:noFill/>
          <a:ln w="25560">
            <a:solidFill>
              <a:srgbClr val="9bc956"/>
            </a:solidFill>
            <a:round/>
          </a:ln>
        </p:spPr>
        <p:style>
          <a:lnRef idx="0"/>
          <a:fillRef idx="0"/>
          <a:effectRef idx="0"/>
          <a:fontRef idx="minor"/>
        </p:style>
      </p:sp>
      <p:sp>
        <p:nvSpPr>
          <p:cNvPr id="404" name="CustomShape 14"/>
          <p:cNvSpPr/>
          <p:nvPr/>
        </p:nvSpPr>
        <p:spPr>
          <a:xfrm>
            <a:off x="635400" y="3474000"/>
            <a:ext cx="1030680" cy="243360"/>
          </a:xfrm>
          <a:prstGeom prst="rect">
            <a:avLst/>
          </a:prstGeom>
          <a:noFill/>
          <a:ln>
            <a:noFill/>
          </a:ln>
        </p:spPr>
        <p:style>
          <a:lnRef idx="0"/>
          <a:fillRef idx="0"/>
          <a:effectRef idx="0"/>
          <a:fontRef idx="minor"/>
        </p:style>
        <p:txBody>
          <a:bodyPr lIns="0" rIns="0" tIns="0" bIns="0"/>
          <a:p>
            <a:pPr>
              <a:lnSpc>
                <a:spcPct val="100000"/>
              </a:lnSpc>
            </a:pPr>
            <a:r>
              <a:rPr lang="en-IN" sz="1600" strike="noStrike">
                <a:solidFill>
                  <a:srgbClr val="ffffff"/>
                </a:solidFill>
                <a:latin typeface="Arial"/>
                <a:ea typeface="DejaVu Sans"/>
              </a:rPr>
              <a:t>Mobile App</a:t>
            </a:r>
            <a:endParaRPr/>
          </a:p>
        </p:txBody>
      </p:sp>
      <p:sp>
        <p:nvSpPr>
          <p:cNvPr id="405" name="CustomShape 15"/>
          <p:cNvSpPr/>
          <p:nvPr/>
        </p:nvSpPr>
        <p:spPr>
          <a:xfrm>
            <a:off x="281520" y="2829960"/>
            <a:ext cx="1732680" cy="469800"/>
          </a:xfrm>
          <a:custGeom>
            <a:avLst/>
            <a:gdLst/>
            <a:ahLst/>
            <a:rect l="0" t="0" r="r" b="b"/>
            <a:pathLst>
              <a:path w="1733474" h="469926">
                <a:moveTo>
                  <a:pt x="1498498" y="0"/>
                </a:moveTo>
                <a:lnTo>
                  <a:pt x="234966" y="0"/>
                </a:lnTo>
                <a:lnTo>
                  <a:pt x="187612" y="4773"/>
                </a:lnTo>
                <a:lnTo>
                  <a:pt x="143506" y="18464"/>
                </a:lnTo>
                <a:lnTo>
                  <a:pt x="103594" y="40127"/>
                </a:lnTo>
                <a:lnTo>
                  <a:pt x="68820" y="68818"/>
                </a:lnTo>
                <a:lnTo>
                  <a:pt x="40128" y="103591"/>
                </a:lnTo>
                <a:lnTo>
                  <a:pt x="18464" y="143503"/>
                </a:lnTo>
                <a:lnTo>
                  <a:pt x="4773" y="187608"/>
                </a:lnTo>
                <a:lnTo>
                  <a:pt x="0" y="234962"/>
                </a:lnTo>
                <a:lnTo>
                  <a:pt x="4773" y="282316"/>
                </a:lnTo>
                <a:lnTo>
                  <a:pt x="18464" y="326421"/>
                </a:lnTo>
                <a:lnTo>
                  <a:pt x="40128" y="366333"/>
                </a:lnTo>
                <a:lnTo>
                  <a:pt x="68820" y="401107"/>
                </a:lnTo>
                <a:lnTo>
                  <a:pt x="103594" y="429798"/>
                </a:lnTo>
                <a:lnTo>
                  <a:pt x="143506" y="451461"/>
                </a:lnTo>
                <a:lnTo>
                  <a:pt x="187612" y="465151"/>
                </a:lnTo>
                <a:lnTo>
                  <a:pt x="234966" y="469925"/>
                </a:lnTo>
                <a:lnTo>
                  <a:pt x="1498498" y="469925"/>
                </a:lnTo>
                <a:lnTo>
                  <a:pt x="1545852" y="465151"/>
                </a:lnTo>
                <a:lnTo>
                  <a:pt x="1589957" y="451461"/>
                </a:lnTo>
                <a:lnTo>
                  <a:pt x="1629869" y="429798"/>
                </a:lnTo>
                <a:lnTo>
                  <a:pt x="1664642" y="401107"/>
                </a:lnTo>
                <a:lnTo>
                  <a:pt x="1693333" y="366333"/>
                </a:lnTo>
                <a:lnTo>
                  <a:pt x="1714996" y="326421"/>
                </a:lnTo>
                <a:lnTo>
                  <a:pt x="1728687" y="282316"/>
                </a:lnTo>
                <a:lnTo>
                  <a:pt x="1733473" y="234962"/>
                </a:lnTo>
                <a:lnTo>
                  <a:pt x="1728699" y="187608"/>
                </a:lnTo>
                <a:lnTo>
                  <a:pt x="1715007" y="143503"/>
                </a:lnTo>
                <a:lnTo>
                  <a:pt x="1693342" y="103591"/>
                </a:lnTo>
                <a:lnTo>
                  <a:pt x="1664649" y="68818"/>
                </a:lnTo>
                <a:lnTo>
                  <a:pt x="1629873" y="40127"/>
                </a:lnTo>
                <a:lnTo>
                  <a:pt x="1589959" y="18464"/>
                </a:lnTo>
                <a:lnTo>
                  <a:pt x="1545852" y="4773"/>
                </a:lnTo>
                <a:lnTo>
                  <a:pt x="1498498" y="0"/>
                </a:lnTo>
              </a:path>
            </a:pathLst>
          </a:custGeom>
          <a:solidFill>
            <a:srgbClr val="00bef3">
              <a:alpha val="26000"/>
            </a:srgbClr>
          </a:solidFill>
          <a:ln>
            <a:noFill/>
          </a:ln>
        </p:spPr>
        <p:style>
          <a:lnRef idx="0"/>
          <a:fillRef idx="0"/>
          <a:effectRef idx="0"/>
          <a:fontRef idx="minor"/>
        </p:style>
      </p:sp>
      <p:sp>
        <p:nvSpPr>
          <p:cNvPr id="406" name="CustomShape 16"/>
          <p:cNvSpPr/>
          <p:nvPr/>
        </p:nvSpPr>
        <p:spPr>
          <a:xfrm>
            <a:off x="281520" y="2829960"/>
            <a:ext cx="1732680" cy="469800"/>
          </a:xfrm>
          <a:custGeom>
            <a:avLst/>
            <a:gdLst/>
            <a:ahLst/>
            <a:rect l="0" t="0" r="r" b="b"/>
            <a:pathLst>
              <a:path w="1733469" h="469932">
                <a:moveTo>
                  <a:pt x="0" y="234965"/>
                </a:moveTo>
                <a:lnTo>
                  <a:pt x="4773" y="187611"/>
                </a:lnTo>
                <a:lnTo>
                  <a:pt x="18464" y="143506"/>
                </a:lnTo>
                <a:lnTo>
                  <a:pt x="40128" y="103594"/>
                </a:lnTo>
                <a:lnTo>
                  <a:pt x="68819" y="68819"/>
                </a:lnTo>
                <a:lnTo>
                  <a:pt x="103594" y="40128"/>
                </a:lnTo>
                <a:lnTo>
                  <a:pt x="143506" y="18464"/>
                </a:lnTo>
                <a:lnTo>
                  <a:pt x="187612" y="4773"/>
                </a:lnTo>
                <a:lnTo>
                  <a:pt x="234965" y="0"/>
                </a:lnTo>
                <a:lnTo>
                  <a:pt x="1498498" y="0"/>
                </a:lnTo>
                <a:lnTo>
                  <a:pt x="1545853" y="4773"/>
                </a:lnTo>
                <a:lnTo>
                  <a:pt x="1589959" y="18464"/>
                </a:lnTo>
                <a:lnTo>
                  <a:pt x="1629872" y="40128"/>
                </a:lnTo>
                <a:lnTo>
                  <a:pt x="1664647" y="68819"/>
                </a:lnTo>
                <a:lnTo>
                  <a:pt x="1693339" y="103594"/>
                </a:lnTo>
                <a:lnTo>
                  <a:pt x="1715003" y="143506"/>
                </a:lnTo>
                <a:lnTo>
                  <a:pt x="1728694" y="187611"/>
                </a:lnTo>
                <a:lnTo>
                  <a:pt x="1733468" y="234965"/>
                </a:lnTo>
                <a:lnTo>
                  <a:pt x="1728694" y="282319"/>
                </a:lnTo>
                <a:lnTo>
                  <a:pt x="1715003" y="326424"/>
                </a:lnTo>
                <a:lnTo>
                  <a:pt x="1693339" y="366337"/>
                </a:lnTo>
                <a:lnTo>
                  <a:pt x="1664647" y="401111"/>
                </a:lnTo>
                <a:lnTo>
                  <a:pt x="1629872" y="429803"/>
                </a:lnTo>
                <a:lnTo>
                  <a:pt x="1589959" y="451466"/>
                </a:lnTo>
                <a:lnTo>
                  <a:pt x="1545853" y="465157"/>
                </a:lnTo>
                <a:lnTo>
                  <a:pt x="1498498" y="469931"/>
                </a:lnTo>
                <a:lnTo>
                  <a:pt x="234965" y="469930"/>
                </a:lnTo>
                <a:lnTo>
                  <a:pt x="187612" y="465156"/>
                </a:lnTo>
                <a:lnTo>
                  <a:pt x="143506" y="451465"/>
                </a:lnTo>
                <a:lnTo>
                  <a:pt x="103594" y="429802"/>
                </a:lnTo>
                <a:lnTo>
                  <a:pt x="68819" y="401110"/>
                </a:lnTo>
                <a:lnTo>
                  <a:pt x="40128" y="366336"/>
                </a:lnTo>
                <a:lnTo>
                  <a:pt x="18464" y="326423"/>
                </a:lnTo>
                <a:lnTo>
                  <a:pt x="4773" y="282318"/>
                </a:lnTo>
                <a:lnTo>
                  <a:pt x="0" y="234964"/>
                </a:lnTo>
              </a:path>
            </a:pathLst>
          </a:custGeom>
          <a:noFill/>
          <a:ln w="25560">
            <a:solidFill>
              <a:srgbClr val="9bc956"/>
            </a:solidFill>
            <a:round/>
          </a:ln>
        </p:spPr>
        <p:style>
          <a:lnRef idx="0"/>
          <a:fillRef idx="0"/>
          <a:effectRef idx="0"/>
          <a:fontRef idx="minor"/>
        </p:style>
      </p:sp>
      <p:sp>
        <p:nvSpPr>
          <p:cNvPr id="407" name="CustomShape 17"/>
          <p:cNvSpPr/>
          <p:nvPr/>
        </p:nvSpPr>
        <p:spPr>
          <a:xfrm>
            <a:off x="727920" y="2943000"/>
            <a:ext cx="845640" cy="243360"/>
          </a:xfrm>
          <a:prstGeom prst="rect">
            <a:avLst/>
          </a:prstGeom>
          <a:noFill/>
          <a:ln>
            <a:noFill/>
          </a:ln>
        </p:spPr>
        <p:style>
          <a:lnRef idx="0"/>
          <a:fillRef idx="0"/>
          <a:effectRef idx="0"/>
          <a:fontRef idx="minor"/>
        </p:style>
        <p:txBody>
          <a:bodyPr lIns="0" rIns="0" tIns="0" bIns="0"/>
          <a:p>
            <a:pPr>
              <a:lnSpc>
                <a:spcPct val="100000"/>
              </a:lnSpc>
            </a:pPr>
            <a:r>
              <a:rPr lang="en-IN" sz="1600" strike="noStrike">
                <a:solidFill>
                  <a:srgbClr val="ffffff"/>
                </a:solidFill>
                <a:latin typeface="Arial"/>
                <a:ea typeface="DejaVu Sans"/>
              </a:rPr>
              <a:t>Web App</a:t>
            </a:r>
            <a:endParaRPr/>
          </a:p>
        </p:txBody>
      </p:sp>
      <p:sp>
        <p:nvSpPr>
          <p:cNvPr id="408" name="CustomShape 18"/>
          <p:cNvSpPr/>
          <p:nvPr/>
        </p:nvSpPr>
        <p:spPr>
          <a:xfrm>
            <a:off x="7702920" y="2013120"/>
            <a:ext cx="3144960" cy="3704040"/>
          </a:xfrm>
          <a:custGeom>
            <a:avLst/>
            <a:gdLst/>
            <a:ahLst/>
            <a:rect l="0" t="0" r="r" b="b"/>
            <a:pathLst>
              <a:path w="3145219" h="3704168">
                <a:moveTo>
                  <a:pt x="2795320" y="0"/>
                </a:moveTo>
                <a:lnTo>
                  <a:pt x="349910" y="0"/>
                </a:lnTo>
                <a:lnTo>
                  <a:pt x="302428" y="3194"/>
                </a:lnTo>
                <a:lnTo>
                  <a:pt x="256888" y="12498"/>
                </a:lnTo>
                <a:lnTo>
                  <a:pt x="213707" y="27496"/>
                </a:lnTo>
                <a:lnTo>
                  <a:pt x="173301" y="47771"/>
                </a:lnTo>
                <a:lnTo>
                  <a:pt x="136088" y="72906"/>
                </a:lnTo>
                <a:lnTo>
                  <a:pt x="102484" y="102484"/>
                </a:lnTo>
                <a:lnTo>
                  <a:pt x="72906" y="136088"/>
                </a:lnTo>
                <a:lnTo>
                  <a:pt x="47771" y="173301"/>
                </a:lnTo>
                <a:lnTo>
                  <a:pt x="27496" y="213707"/>
                </a:lnTo>
                <a:lnTo>
                  <a:pt x="12498" y="256888"/>
                </a:lnTo>
                <a:lnTo>
                  <a:pt x="3194" y="302428"/>
                </a:lnTo>
                <a:lnTo>
                  <a:pt x="0" y="349910"/>
                </a:lnTo>
                <a:lnTo>
                  <a:pt x="0" y="3354260"/>
                </a:lnTo>
                <a:lnTo>
                  <a:pt x="3194" y="3401739"/>
                </a:lnTo>
                <a:lnTo>
                  <a:pt x="12498" y="3447277"/>
                </a:lnTo>
                <a:lnTo>
                  <a:pt x="27496" y="3490457"/>
                </a:lnTo>
                <a:lnTo>
                  <a:pt x="47771" y="3530862"/>
                </a:lnTo>
                <a:lnTo>
                  <a:pt x="72906" y="3568075"/>
                </a:lnTo>
                <a:lnTo>
                  <a:pt x="102484" y="3601679"/>
                </a:lnTo>
                <a:lnTo>
                  <a:pt x="136088" y="3631258"/>
                </a:lnTo>
                <a:lnTo>
                  <a:pt x="173301" y="3656393"/>
                </a:lnTo>
                <a:lnTo>
                  <a:pt x="213707" y="3676669"/>
                </a:lnTo>
                <a:lnTo>
                  <a:pt x="256888" y="3691667"/>
                </a:lnTo>
                <a:lnTo>
                  <a:pt x="302428" y="3700972"/>
                </a:lnTo>
                <a:lnTo>
                  <a:pt x="349910" y="3704167"/>
                </a:lnTo>
                <a:lnTo>
                  <a:pt x="2795320" y="3704167"/>
                </a:lnTo>
                <a:lnTo>
                  <a:pt x="2842799" y="3700972"/>
                </a:lnTo>
                <a:lnTo>
                  <a:pt x="2888337" y="3691667"/>
                </a:lnTo>
                <a:lnTo>
                  <a:pt x="2931516" y="3676669"/>
                </a:lnTo>
                <a:lnTo>
                  <a:pt x="2971920" y="3656393"/>
                </a:lnTo>
                <a:lnTo>
                  <a:pt x="3009132" y="3631258"/>
                </a:lnTo>
                <a:lnTo>
                  <a:pt x="3042735" y="3601679"/>
                </a:lnTo>
                <a:lnTo>
                  <a:pt x="3072312" y="3568075"/>
                </a:lnTo>
                <a:lnTo>
                  <a:pt x="3097447" y="3530862"/>
                </a:lnTo>
                <a:lnTo>
                  <a:pt x="3117721" y="3490457"/>
                </a:lnTo>
                <a:lnTo>
                  <a:pt x="3132719" y="3447277"/>
                </a:lnTo>
                <a:lnTo>
                  <a:pt x="3142024" y="3401739"/>
                </a:lnTo>
                <a:lnTo>
                  <a:pt x="3145218" y="3354260"/>
                </a:lnTo>
                <a:lnTo>
                  <a:pt x="3145218" y="349910"/>
                </a:lnTo>
                <a:lnTo>
                  <a:pt x="3142024" y="302428"/>
                </a:lnTo>
                <a:lnTo>
                  <a:pt x="3132719" y="256888"/>
                </a:lnTo>
                <a:lnTo>
                  <a:pt x="3117721" y="213707"/>
                </a:lnTo>
                <a:lnTo>
                  <a:pt x="3097447" y="173301"/>
                </a:lnTo>
                <a:lnTo>
                  <a:pt x="3072312" y="136088"/>
                </a:lnTo>
                <a:lnTo>
                  <a:pt x="3042735" y="102484"/>
                </a:lnTo>
                <a:lnTo>
                  <a:pt x="3009132" y="72906"/>
                </a:lnTo>
                <a:lnTo>
                  <a:pt x="2971920" y="47771"/>
                </a:lnTo>
                <a:lnTo>
                  <a:pt x="2931516" y="27496"/>
                </a:lnTo>
                <a:lnTo>
                  <a:pt x="2888337" y="12498"/>
                </a:lnTo>
                <a:lnTo>
                  <a:pt x="2842799" y="3194"/>
                </a:lnTo>
                <a:lnTo>
                  <a:pt x="2795320" y="0"/>
                </a:lnTo>
              </a:path>
            </a:pathLst>
          </a:custGeom>
          <a:solidFill>
            <a:srgbClr val="254a62"/>
          </a:solidFill>
          <a:ln>
            <a:noFill/>
          </a:ln>
        </p:spPr>
        <p:style>
          <a:lnRef idx="0"/>
          <a:fillRef idx="0"/>
          <a:effectRef idx="0"/>
          <a:fontRef idx="minor"/>
        </p:style>
      </p:sp>
      <p:sp>
        <p:nvSpPr>
          <p:cNvPr id="409" name="CustomShape 19"/>
          <p:cNvSpPr/>
          <p:nvPr/>
        </p:nvSpPr>
        <p:spPr>
          <a:xfrm>
            <a:off x="8740800" y="3743280"/>
            <a:ext cx="1074960" cy="243360"/>
          </a:xfrm>
          <a:prstGeom prst="rect">
            <a:avLst/>
          </a:prstGeom>
          <a:noFill/>
          <a:ln>
            <a:noFill/>
          </a:ln>
        </p:spPr>
        <p:style>
          <a:lnRef idx="0"/>
          <a:fillRef idx="0"/>
          <a:effectRef idx="0"/>
          <a:fontRef idx="minor"/>
        </p:style>
        <p:txBody>
          <a:bodyPr lIns="0" rIns="0" tIns="0" bIns="0"/>
          <a:p>
            <a:pPr>
              <a:lnSpc>
                <a:spcPct val="100000"/>
              </a:lnSpc>
            </a:pPr>
            <a:r>
              <a:rPr lang="en-IN" sz="1600" strike="noStrike">
                <a:solidFill>
                  <a:srgbClr val="ffffff"/>
                </a:solidFill>
                <a:latin typeface="Arial"/>
                <a:ea typeface="DejaVu Sans"/>
              </a:rPr>
              <a:t>OpenWhisk</a:t>
            </a:r>
            <a:endParaRPr/>
          </a:p>
        </p:txBody>
      </p:sp>
      <p:sp>
        <p:nvSpPr>
          <p:cNvPr id="410" name="CustomShape 20"/>
          <p:cNvSpPr/>
          <p:nvPr/>
        </p:nvSpPr>
        <p:spPr>
          <a:xfrm>
            <a:off x="7776720" y="1870200"/>
            <a:ext cx="747360" cy="747360"/>
          </a:xfrm>
          <a:prstGeom prst="rect">
            <a:avLst/>
          </a:prstGeom>
          <a:blipFill>
            <a:blip r:embed="rId2"/>
            <a:stretch>
              <a:fillRect/>
            </a:stretch>
          </a:blipFill>
          <a:ln>
            <a:noFill/>
          </a:ln>
        </p:spPr>
        <p:style>
          <a:lnRef idx="0"/>
          <a:fillRef idx="0"/>
          <a:effectRef idx="0"/>
          <a:fontRef idx="minor"/>
        </p:style>
      </p:sp>
      <p:sp>
        <p:nvSpPr>
          <p:cNvPr id="411" name="CustomShape 21"/>
          <p:cNvSpPr/>
          <p:nvPr/>
        </p:nvSpPr>
        <p:spPr>
          <a:xfrm>
            <a:off x="7825320" y="1896480"/>
            <a:ext cx="649440" cy="649440"/>
          </a:xfrm>
          <a:custGeom>
            <a:avLst/>
            <a:gdLst/>
            <a:ahLst/>
            <a:rect l="0" t="0" r="r" b="b"/>
            <a:pathLst>
              <a:path w="649809" h="649821">
                <a:moveTo>
                  <a:pt x="324904" y="0"/>
                </a:moveTo>
                <a:lnTo>
                  <a:pt x="276892" y="3522"/>
                </a:lnTo>
                <a:lnTo>
                  <a:pt x="231067" y="13756"/>
                </a:lnTo>
                <a:lnTo>
                  <a:pt x="187933" y="30197"/>
                </a:lnTo>
                <a:lnTo>
                  <a:pt x="147990" y="52344"/>
                </a:lnTo>
                <a:lnTo>
                  <a:pt x="111743" y="79695"/>
                </a:lnTo>
                <a:lnTo>
                  <a:pt x="79693" y="111745"/>
                </a:lnTo>
                <a:lnTo>
                  <a:pt x="52344" y="147994"/>
                </a:lnTo>
                <a:lnTo>
                  <a:pt x="30197" y="187938"/>
                </a:lnTo>
                <a:lnTo>
                  <a:pt x="13756" y="231074"/>
                </a:lnTo>
                <a:lnTo>
                  <a:pt x="3522" y="276901"/>
                </a:lnTo>
                <a:lnTo>
                  <a:pt x="0" y="324916"/>
                </a:lnTo>
                <a:lnTo>
                  <a:pt x="3522" y="372928"/>
                </a:lnTo>
                <a:lnTo>
                  <a:pt x="13756" y="418752"/>
                </a:lnTo>
                <a:lnTo>
                  <a:pt x="30197" y="461887"/>
                </a:lnTo>
                <a:lnTo>
                  <a:pt x="52344" y="501829"/>
                </a:lnTo>
                <a:lnTo>
                  <a:pt x="79693" y="538077"/>
                </a:lnTo>
                <a:lnTo>
                  <a:pt x="111743" y="570126"/>
                </a:lnTo>
                <a:lnTo>
                  <a:pt x="147990" y="597476"/>
                </a:lnTo>
                <a:lnTo>
                  <a:pt x="187933" y="619623"/>
                </a:lnTo>
                <a:lnTo>
                  <a:pt x="231067" y="636064"/>
                </a:lnTo>
                <a:lnTo>
                  <a:pt x="276892" y="646298"/>
                </a:lnTo>
                <a:lnTo>
                  <a:pt x="324904" y="649820"/>
                </a:lnTo>
                <a:lnTo>
                  <a:pt x="372915" y="646298"/>
                </a:lnTo>
                <a:lnTo>
                  <a:pt x="418740" y="636064"/>
                </a:lnTo>
                <a:lnTo>
                  <a:pt x="461874" y="619623"/>
                </a:lnTo>
                <a:lnTo>
                  <a:pt x="501817" y="597476"/>
                </a:lnTo>
                <a:lnTo>
                  <a:pt x="538064" y="570126"/>
                </a:lnTo>
                <a:lnTo>
                  <a:pt x="570114" y="538077"/>
                </a:lnTo>
                <a:lnTo>
                  <a:pt x="597463" y="501829"/>
                </a:lnTo>
                <a:lnTo>
                  <a:pt x="619610" y="461887"/>
                </a:lnTo>
                <a:lnTo>
                  <a:pt x="636051" y="418752"/>
                </a:lnTo>
                <a:lnTo>
                  <a:pt x="646285" y="372928"/>
                </a:lnTo>
                <a:lnTo>
                  <a:pt x="649808" y="324916"/>
                </a:lnTo>
                <a:lnTo>
                  <a:pt x="646285" y="276901"/>
                </a:lnTo>
                <a:lnTo>
                  <a:pt x="636051" y="231074"/>
                </a:lnTo>
                <a:lnTo>
                  <a:pt x="619610" y="187938"/>
                </a:lnTo>
                <a:lnTo>
                  <a:pt x="597463" y="147994"/>
                </a:lnTo>
                <a:lnTo>
                  <a:pt x="570114" y="111745"/>
                </a:lnTo>
                <a:lnTo>
                  <a:pt x="538064" y="79695"/>
                </a:lnTo>
                <a:lnTo>
                  <a:pt x="501817" y="52344"/>
                </a:lnTo>
                <a:lnTo>
                  <a:pt x="461874" y="30197"/>
                </a:lnTo>
                <a:lnTo>
                  <a:pt x="418740" y="13756"/>
                </a:lnTo>
                <a:lnTo>
                  <a:pt x="372915" y="3522"/>
                </a:lnTo>
                <a:lnTo>
                  <a:pt x="324904" y="0"/>
                </a:lnTo>
              </a:path>
            </a:pathLst>
          </a:custGeom>
          <a:solidFill>
            <a:srgbClr val="00bfb0"/>
          </a:solidFill>
          <a:ln>
            <a:noFill/>
          </a:ln>
        </p:spPr>
        <p:style>
          <a:lnRef idx="0"/>
          <a:fillRef idx="0"/>
          <a:effectRef idx="0"/>
          <a:fontRef idx="minor"/>
        </p:style>
      </p:sp>
      <p:sp>
        <p:nvSpPr>
          <p:cNvPr id="412" name="CustomShape 22"/>
          <p:cNvSpPr/>
          <p:nvPr/>
        </p:nvSpPr>
        <p:spPr>
          <a:xfrm>
            <a:off x="7825320" y="1896480"/>
            <a:ext cx="649440" cy="649440"/>
          </a:xfrm>
          <a:custGeom>
            <a:avLst/>
            <a:gdLst/>
            <a:ahLst/>
            <a:rect l="0" t="0" r="r" b="b"/>
            <a:pathLst>
              <a:path w="649816" h="649818">
                <a:moveTo>
                  <a:pt x="0" y="324908"/>
                </a:moveTo>
                <a:lnTo>
                  <a:pt x="3522" y="276895"/>
                </a:lnTo>
                <a:lnTo>
                  <a:pt x="13756" y="231070"/>
                </a:lnTo>
                <a:lnTo>
                  <a:pt x="30197" y="187935"/>
                </a:lnTo>
                <a:lnTo>
                  <a:pt x="52344" y="147992"/>
                </a:lnTo>
                <a:lnTo>
                  <a:pt x="79694" y="111744"/>
                </a:lnTo>
                <a:lnTo>
                  <a:pt x="111744" y="79694"/>
                </a:lnTo>
                <a:lnTo>
                  <a:pt x="147992" y="52344"/>
                </a:lnTo>
                <a:lnTo>
                  <a:pt x="187934" y="30197"/>
                </a:lnTo>
                <a:lnTo>
                  <a:pt x="231070" y="13756"/>
                </a:lnTo>
                <a:lnTo>
                  <a:pt x="276895" y="3522"/>
                </a:lnTo>
                <a:lnTo>
                  <a:pt x="324907" y="0"/>
                </a:lnTo>
                <a:lnTo>
                  <a:pt x="372920" y="3522"/>
                </a:lnTo>
                <a:lnTo>
                  <a:pt x="418745" y="13756"/>
                </a:lnTo>
                <a:lnTo>
                  <a:pt x="461880" y="30197"/>
                </a:lnTo>
                <a:lnTo>
                  <a:pt x="501823" y="52344"/>
                </a:lnTo>
                <a:lnTo>
                  <a:pt x="538071" y="79694"/>
                </a:lnTo>
                <a:lnTo>
                  <a:pt x="570121" y="111744"/>
                </a:lnTo>
                <a:lnTo>
                  <a:pt x="597470" y="147992"/>
                </a:lnTo>
                <a:lnTo>
                  <a:pt x="619617" y="187935"/>
                </a:lnTo>
                <a:lnTo>
                  <a:pt x="636059" y="231070"/>
                </a:lnTo>
                <a:lnTo>
                  <a:pt x="646292" y="276895"/>
                </a:lnTo>
                <a:lnTo>
                  <a:pt x="649815" y="324908"/>
                </a:lnTo>
                <a:lnTo>
                  <a:pt x="646292" y="372921"/>
                </a:lnTo>
                <a:lnTo>
                  <a:pt x="636059" y="418746"/>
                </a:lnTo>
                <a:lnTo>
                  <a:pt x="619617" y="461882"/>
                </a:lnTo>
                <a:lnTo>
                  <a:pt x="597470" y="501825"/>
                </a:lnTo>
                <a:lnTo>
                  <a:pt x="570121" y="538072"/>
                </a:lnTo>
                <a:lnTo>
                  <a:pt x="538071" y="570122"/>
                </a:lnTo>
                <a:lnTo>
                  <a:pt x="501823" y="597472"/>
                </a:lnTo>
                <a:lnTo>
                  <a:pt x="461880" y="619619"/>
                </a:lnTo>
                <a:lnTo>
                  <a:pt x="418745" y="636061"/>
                </a:lnTo>
                <a:lnTo>
                  <a:pt x="372920" y="646294"/>
                </a:lnTo>
                <a:lnTo>
                  <a:pt x="324907" y="649817"/>
                </a:lnTo>
                <a:lnTo>
                  <a:pt x="276895" y="646294"/>
                </a:lnTo>
                <a:lnTo>
                  <a:pt x="231070" y="636061"/>
                </a:lnTo>
                <a:lnTo>
                  <a:pt x="187934" y="619619"/>
                </a:lnTo>
                <a:lnTo>
                  <a:pt x="147992" y="597472"/>
                </a:lnTo>
                <a:lnTo>
                  <a:pt x="111744" y="570122"/>
                </a:lnTo>
                <a:lnTo>
                  <a:pt x="79694" y="538072"/>
                </a:lnTo>
                <a:lnTo>
                  <a:pt x="52344" y="501825"/>
                </a:lnTo>
                <a:lnTo>
                  <a:pt x="30197" y="461882"/>
                </a:lnTo>
                <a:lnTo>
                  <a:pt x="13756" y="418746"/>
                </a:lnTo>
                <a:lnTo>
                  <a:pt x="3522" y="372921"/>
                </a:lnTo>
                <a:lnTo>
                  <a:pt x="0" y="324908"/>
                </a:lnTo>
              </a:path>
            </a:pathLst>
          </a:custGeom>
          <a:noFill/>
          <a:ln w="9360">
            <a:solidFill>
              <a:srgbClr val="00bfb0"/>
            </a:solidFill>
            <a:round/>
          </a:ln>
        </p:spPr>
        <p:style>
          <a:lnRef idx="0"/>
          <a:fillRef idx="0"/>
          <a:effectRef idx="0"/>
          <a:fontRef idx="minor"/>
        </p:style>
      </p:sp>
      <p:sp>
        <p:nvSpPr>
          <p:cNvPr id="413" name="CustomShape 23"/>
          <p:cNvSpPr/>
          <p:nvPr/>
        </p:nvSpPr>
        <p:spPr>
          <a:xfrm>
            <a:off x="8083440" y="2099520"/>
            <a:ext cx="137880" cy="243360"/>
          </a:xfrm>
          <a:prstGeom prst="rect">
            <a:avLst/>
          </a:prstGeom>
          <a:noFill/>
          <a:ln>
            <a:noFill/>
          </a:ln>
        </p:spPr>
        <p:style>
          <a:lnRef idx="0"/>
          <a:fillRef idx="0"/>
          <a:effectRef idx="0"/>
          <a:fontRef idx="minor"/>
        </p:style>
        <p:txBody>
          <a:bodyPr lIns="0" rIns="0" tIns="0" bIns="0"/>
          <a:p>
            <a:pPr>
              <a:lnSpc>
                <a:spcPct val="100000"/>
              </a:lnSpc>
            </a:pPr>
            <a:r>
              <a:rPr b="1" lang="en-IN" sz="1600" strike="noStrike">
                <a:solidFill>
                  <a:srgbClr val="ffffff"/>
                </a:solidFill>
                <a:latin typeface="Arial"/>
                <a:ea typeface="DejaVu Sans"/>
              </a:rPr>
              <a:t>2</a:t>
            </a:r>
            <a:endParaRPr/>
          </a:p>
        </p:txBody>
      </p:sp>
      <p:sp>
        <p:nvSpPr>
          <p:cNvPr id="414" name="CustomShape 24"/>
          <p:cNvSpPr/>
          <p:nvPr/>
        </p:nvSpPr>
        <p:spPr>
          <a:xfrm>
            <a:off x="8526600" y="2080800"/>
            <a:ext cx="1673640" cy="972720"/>
          </a:xfrm>
          <a:prstGeom prst="rect">
            <a:avLst/>
          </a:prstGeom>
          <a:noFill/>
          <a:ln>
            <a:noFill/>
          </a:ln>
        </p:spPr>
        <p:style>
          <a:lnRef idx="0"/>
          <a:fillRef idx="0"/>
          <a:effectRef idx="0"/>
          <a:fontRef idx="minor"/>
        </p:style>
        <p:txBody>
          <a:bodyPr lIns="0" rIns="0" tIns="0" bIns="0"/>
          <a:p>
            <a:pPr algn="ctr">
              <a:lnSpc>
                <a:spcPts val="236"/>
              </a:lnSpc>
            </a:pPr>
            <a:r>
              <a:rPr lang="en-IN" sz="1600" strike="noStrike">
                <a:solidFill>
                  <a:srgbClr val="ffffff"/>
                </a:solidFill>
                <a:latin typeface="Arial"/>
                <a:ea typeface="DejaVu Sans"/>
              </a:rPr>
              <a:t>Invoke associated  OpenWhisk action</a:t>
            </a:r>
            <a:endParaRPr/>
          </a:p>
          <a:p>
            <a:pPr algn="ctr">
              <a:lnSpc>
                <a:spcPts val="229"/>
              </a:lnSpc>
            </a:pPr>
            <a:r>
              <a:rPr lang="en-IN" sz="1600" strike="noStrike">
                <a:solidFill>
                  <a:srgbClr val="ffffff"/>
                </a:solidFill>
                <a:latin typeface="Arial"/>
                <a:ea typeface="DejaVu Sans"/>
              </a:rPr>
              <a:t>„</a:t>
            </a:r>
            <a:r>
              <a:rPr lang="en-IN" sz="1600" strike="noStrike">
                <a:solidFill>
                  <a:srgbClr val="ffffff"/>
                </a:solidFill>
                <a:latin typeface="Arial"/>
                <a:ea typeface="DejaVu Sans"/>
              </a:rPr>
              <a:t>getCustomers“</a:t>
            </a:r>
            <a:endParaRPr/>
          </a:p>
        </p:txBody>
      </p:sp>
      <p:sp>
        <p:nvSpPr>
          <p:cNvPr id="415" name="CustomShape 25"/>
          <p:cNvSpPr/>
          <p:nvPr/>
        </p:nvSpPr>
        <p:spPr>
          <a:xfrm>
            <a:off x="7702920" y="5208840"/>
            <a:ext cx="3144960" cy="360"/>
          </a:xfrm>
          <a:custGeom>
            <a:avLst/>
            <a:gdLst/>
            <a:ahLst/>
            <a:rect l="0" t="0" r="r" b="b"/>
            <a:pathLst>
              <a:path w="3145218" h="1">
                <a:moveTo>
                  <a:pt x="0" y="0"/>
                </a:moveTo>
                <a:lnTo>
                  <a:pt x="3145217" y="0"/>
                </a:lnTo>
              </a:path>
            </a:pathLst>
          </a:custGeom>
          <a:noFill/>
          <a:ln w="12600">
            <a:solidFill>
              <a:srgbClr val="8cd2ff"/>
            </a:solidFill>
            <a:round/>
          </a:ln>
        </p:spPr>
        <p:style>
          <a:lnRef idx="0"/>
          <a:fillRef idx="0"/>
          <a:effectRef idx="0"/>
          <a:fontRef idx="minor"/>
        </p:style>
      </p:sp>
      <p:sp>
        <p:nvSpPr>
          <p:cNvPr id="416" name="CustomShape 26"/>
          <p:cNvSpPr/>
          <p:nvPr/>
        </p:nvSpPr>
        <p:spPr>
          <a:xfrm>
            <a:off x="10115280" y="5355000"/>
            <a:ext cx="628560" cy="228240"/>
          </a:xfrm>
          <a:prstGeom prst="rect">
            <a:avLst/>
          </a:prstGeom>
          <a:noFill/>
          <a:ln>
            <a:noFill/>
          </a:ln>
        </p:spPr>
        <p:style>
          <a:lnRef idx="0"/>
          <a:fillRef idx="0"/>
          <a:effectRef idx="0"/>
          <a:fontRef idx="minor"/>
        </p:style>
        <p:txBody>
          <a:bodyPr lIns="0" rIns="0" tIns="0" bIns="0"/>
          <a:p>
            <a:pPr>
              <a:lnSpc>
                <a:spcPct val="100000"/>
              </a:lnSpc>
            </a:pPr>
            <a:r>
              <a:rPr lang="en-IN" sz="1500" strike="noStrike">
                <a:solidFill>
                  <a:srgbClr val="80ddf9"/>
                </a:solidFill>
                <a:latin typeface="Arial"/>
                <a:ea typeface="DejaVu Sans"/>
              </a:rPr>
              <a:t>Docker</a:t>
            </a:r>
            <a:endParaRPr/>
          </a:p>
        </p:txBody>
      </p:sp>
      <p:sp>
        <p:nvSpPr>
          <p:cNvPr id="417" name="CustomShape 27"/>
          <p:cNvSpPr/>
          <p:nvPr/>
        </p:nvSpPr>
        <p:spPr>
          <a:xfrm>
            <a:off x="8061480" y="5209920"/>
            <a:ext cx="8280" cy="506520"/>
          </a:xfrm>
          <a:custGeom>
            <a:avLst/>
            <a:gdLst/>
            <a:ahLst/>
            <a:rect l="0" t="0" r="r" b="b"/>
            <a:pathLst>
              <a:path w="8540" h="507229">
                <a:moveTo>
                  <a:pt x="0" y="507228"/>
                </a:moveTo>
                <a:lnTo>
                  <a:pt x="8539" y="0"/>
                </a:lnTo>
              </a:path>
            </a:pathLst>
          </a:custGeom>
          <a:noFill/>
          <a:ln w="12600">
            <a:solidFill>
              <a:srgbClr val="8cd2ff"/>
            </a:solidFill>
            <a:round/>
          </a:ln>
        </p:spPr>
        <p:style>
          <a:lnRef idx="0"/>
          <a:fillRef idx="0"/>
          <a:effectRef idx="0"/>
          <a:fontRef idx="minor"/>
        </p:style>
      </p:sp>
      <p:sp>
        <p:nvSpPr>
          <p:cNvPr id="418" name="CustomShape 28"/>
          <p:cNvSpPr/>
          <p:nvPr/>
        </p:nvSpPr>
        <p:spPr>
          <a:xfrm>
            <a:off x="7769880" y="5352120"/>
            <a:ext cx="800640" cy="228240"/>
          </a:xfrm>
          <a:prstGeom prst="rect">
            <a:avLst/>
          </a:prstGeom>
          <a:noFill/>
          <a:ln>
            <a:noFill/>
          </a:ln>
        </p:spPr>
        <p:style>
          <a:lnRef idx="0"/>
          <a:fillRef idx="0"/>
          <a:effectRef idx="0"/>
          <a:fontRef idx="minor"/>
        </p:style>
        <p:txBody>
          <a:bodyPr lIns="0" rIns="0" tIns="0" bIns="0"/>
          <a:p>
            <a:pPr>
              <a:lnSpc>
                <a:spcPct val="100000"/>
              </a:lnSpc>
            </a:pPr>
            <a:r>
              <a:rPr lang="en-IN" sz="1500" strike="noStrike">
                <a:solidFill>
                  <a:srgbClr val="80ddf9"/>
                </a:solidFill>
                <a:latin typeface="Arial"/>
                <a:ea typeface="DejaVu Sans"/>
              </a:rPr>
              <a:t>JS Swift</a:t>
            </a:r>
            <a:endParaRPr/>
          </a:p>
        </p:txBody>
      </p:sp>
      <p:sp>
        <p:nvSpPr>
          <p:cNvPr id="419" name="CustomShape 29"/>
          <p:cNvSpPr/>
          <p:nvPr/>
        </p:nvSpPr>
        <p:spPr>
          <a:xfrm>
            <a:off x="8623080" y="5209920"/>
            <a:ext cx="360" cy="506520"/>
          </a:xfrm>
          <a:custGeom>
            <a:avLst/>
            <a:gdLst/>
            <a:ahLst/>
            <a:rect l="0" t="0" r="r" b="b"/>
            <a:pathLst>
              <a:path w="1" h="507229">
                <a:moveTo>
                  <a:pt x="0" y="507228"/>
                </a:moveTo>
                <a:lnTo>
                  <a:pt x="0" y="0"/>
                </a:lnTo>
              </a:path>
            </a:pathLst>
          </a:custGeom>
          <a:noFill/>
          <a:ln w="12600">
            <a:solidFill>
              <a:srgbClr val="8cd2ff"/>
            </a:solidFill>
            <a:round/>
          </a:ln>
        </p:spPr>
        <p:style>
          <a:lnRef idx="0"/>
          <a:fillRef idx="0"/>
          <a:effectRef idx="0"/>
          <a:fontRef idx="minor"/>
        </p:style>
      </p:sp>
      <p:sp>
        <p:nvSpPr>
          <p:cNvPr id="420" name="CustomShape 30"/>
          <p:cNvSpPr/>
          <p:nvPr/>
        </p:nvSpPr>
        <p:spPr>
          <a:xfrm>
            <a:off x="9361080" y="5209920"/>
            <a:ext cx="360" cy="506520"/>
          </a:xfrm>
          <a:custGeom>
            <a:avLst/>
            <a:gdLst/>
            <a:ahLst/>
            <a:rect l="0" t="0" r="r" b="b"/>
            <a:pathLst>
              <a:path w="1" h="507232">
                <a:moveTo>
                  <a:pt x="0" y="507231"/>
                </a:moveTo>
                <a:lnTo>
                  <a:pt x="0" y="0"/>
                </a:lnTo>
              </a:path>
            </a:pathLst>
          </a:custGeom>
          <a:noFill/>
          <a:ln w="12600">
            <a:solidFill>
              <a:srgbClr val="8cd2ff"/>
            </a:solidFill>
            <a:round/>
          </a:ln>
        </p:spPr>
        <p:style>
          <a:lnRef idx="0"/>
          <a:fillRef idx="0"/>
          <a:effectRef idx="0"/>
          <a:fontRef idx="minor"/>
        </p:style>
      </p:sp>
      <p:sp>
        <p:nvSpPr>
          <p:cNvPr id="421" name="CustomShape 31"/>
          <p:cNvSpPr/>
          <p:nvPr/>
        </p:nvSpPr>
        <p:spPr>
          <a:xfrm>
            <a:off x="8674920" y="5357520"/>
            <a:ext cx="1281960" cy="228240"/>
          </a:xfrm>
          <a:prstGeom prst="rect">
            <a:avLst/>
          </a:prstGeom>
          <a:noFill/>
          <a:ln>
            <a:noFill/>
          </a:ln>
        </p:spPr>
        <p:style>
          <a:lnRef idx="0"/>
          <a:fillRef idx="0"/>
          <a:effectRef idx="0"/>
          <a:fontRef idx="minor"/>
        </p:style>
        <p:txBody>
          <a:bodyPr lIns="0" rIns="0" tIns="0" bIns="0"/>
          <a:p>
            <a:pPr>
              <a:lnSpc>
                <a:spcPct val="100000"/>
              </a:lnSpc>
            </a:pPr>
            <a:r>
              <a:rPr lang="en-IN" sz="1500" strike="noStrike">
                <a:solidFill>
                  <a:srgbClr val="80ddf9"/>
                </a:solidFill>
                <a:latin typeface="Arial"/>
                <a:ea typeface="DejaVu Sans"/>
              </a:rPr>
              <a:t>Python</a:t>
            </a:r>
            <a:r>
              <a:rPr lang="en-IN" sz="1500" strike="noStrike">
                <a:solidFill>
                  <a:srgbClr val="80ddf9"/>
                </a:solidFill>
                <a:latin typeface="Arial"/>
                <a:ea typeface="DejaVu Sans"/>
              </a:rPr>
              <a:t>	</a:t>
            </a:r>
            <a:r>
              <a:rPr lang="en-IN" sz="1500" strike="noStrike">
                <a:solidFill>
                  <a:srgbClr val="80ddf9"/>
                </a:solidFill>
                <a:latin typeface="Arial"/>
                <a:ea typeface="DejaVu Sans"/>
              </a:rPr>
              <a:t>Java*</a:t>
            </a:r>
            <a:endParaRPr/>
          </a:p>
        </p:txBody>
      </p:sp>
      <p:sp>
        <p:nvSpPr>
          <p:cNvPr id="422" name="CustomShape 32"/>
          <p:cNvSpPr/>
          <p:nvPr/>
        </p:nvSpPr>
        <p:spPr>
          <a:xfrm>
            <a:off x="10037880" y="5199120"/>
            <a:ext cx="2520" cy="517320"/>
          </a:xfrm>
          <a:custGeom>
            <a:avLst/>
            <a:gdLst/>
            <a:ahLst/>
            <a:rect l="0" t="0" r="r" b="b"/>
            <a:pathLst>
              <a:path w="3013" h="518017">
                <a:moveTo>
                  <a:pt x="0" y="518016"/>
                </a:moveTo>
                <a:lnTo>
                  <a:pt x="3012" y="0"/>
                </a:lnTo>
              </a:path>
            </a:pathLst>
          </a:custGeom>
          <a:noFill/>
          <a:ln w="12600">
            <a:solidFill>
              <a:srgbClr val="8cd2ff"/>
            </a:solidFill>
            <a:round/>
          </a:ln>
        </p:spPr>
        <p:style>
          <a:lnRef idx="0"/>
          <a:fillRef idx="0"/>
          <a:effectRef idx="0"/>
          <a:fontRef idx="minor"/>
        </p:style>
      </p:sp>
      <p:sp>
        <p:nvSpPr>
          <p:cNvPr id="423" name="CustomShape 33"/>
          <p:cNvSpPr/>
          <p:nvPr/>
        </p:nvSpPr>
        <p:spPr>
          <a:xfrm>
            <a:off x="9039960" y="3541320"/>
            <a:ext cx="3029400" cy="1212840"/>
          </a:xfrm>
          <a:prstGeom prst="rect">
            <a:avLst/>
          </a:prstGeom>
          <a:blipFill>
            <a:blip r:embed="rId3"/>
            <a:stretch>
              <a:fillRect/>
            </a:stretch>
          </a:blipFill>
          <a:ln>
            <a:noFill/>
          </a:ln>
        </p:spPr>
        <p:style>
          <a:lnRef idx="0"/>
          <a:fillRef idx="0"/>
          <a:effectRef idx="0"/>
          <a:fontRef idx="minor"/>
        </p:style>
      </p:sp>
      <p:sp>
        <p:nvSpPr>
          <p:cNvPr id="424" name="CustomShape 34"/>
          <p:cNvSpPr/>
          <p:nvPr/>
        </p:nvSpPr>
        <p:spPr>
          <a:xfrm>
            <a:off x="9165600" y="3576960"/>
            <a:ext cx="2844000" cy="1095840"/>
          </a:xfrm>
          <a:custGeom>
            <a:avLst/>
            <a:gdLst/>
            <a:ahLst/>
            <a:rect l="0" t="0" r="r" b="b"/>
            <a:pathLst>
              <a:path w="2844304" h="1096546">
                <a:moveTo>
                  <a:pt x="2524740" y="926806"/>
                </a:moveTo>
                <a:lnTo>
                  <a:pt x="854290" y="926806"/>
                </a:lnTo>
                <a:lnTo>
                  <a:pt x="892543" y="944972"/>
                </a:lnTo>
                <a:lnTo>
                  <a:pt x="932261" y="962155"/>
                </a:lnTo>
                <a:lnTo>
                  <a:pt x="973365" y="978346"/>
                </a:lnTo>
                <a:lnTo>
                  <a:pt x="1015772" y="993537"/>
                </a:lnTo>
                <a:lnTo>
                  <a:pt x="1059403" y="1007720"/>
                </a:lnTo>
                <a:lnTo>
                  <a:pt x="1104178" y="1020886"/>
                </a:lnTo>
                <a:lnTo>
                  <a:pt x="1150015" y="1033028"/>
                </a:lnTo>
                <a:lnTo>
                  <a:pt x="1196835" y="1044136"/>
                </a:lnTo>
                <a:lnTo>
                  <a:pt x="1244556" y="1054203"/>
                </a:lnTo>
                <a:lnTo>
                  <a:pt x="1293099" y="1063219"/>
                </a:lnTo>
                <a:lnTo>
                  <a:pt x="1342382" y="1071177"/>
                </a:lnTo>
                <a:lnTo>
                  <a:pt x="1392326" y="1078069"/>
                </a:lnTo>
                <a:lnTo>
                  <a:pt x="1442850" y="1083885"/>
                </a:lnTo>
                <a:lnTo>
                  <a:pt x="1493872" y="1088617"/>
                </a:lnTo>
                <a:lnTo>
                  <a:pt x="1545314" y="1092258"/>
                </a:lnTo>
                <a:lnTo>
                  <a:pt x="1597094" y="1094798"/>
                </a:lnTo>
                <a:lnTo>
                  <a:pt x="1649131" y="1096230"/>
                </a:lnTo>
                <a:lnTo>
                  <a:pt x="1701346" y="1096545"/>
                </a:lnTo>
                <a:lnTo>
                  <a:pt x="1753657" y="1095734"/>
                </a:lnTo>
                <a:lnTo>
                  <a:pt x="1805985" y="1093790"/>
                </a:lnTo>
                <a:lnTo>
                  <a:pt x="1858248" y="1090703"/>
                </a:lnTo>
                <a:lnTo>
                  <a:pt x="1910366" y="1086466"/>
                </a:lnTo>
                <a:lnTo>
                  <a:pt x="1962259" y="1081070"/>
                </a:lnTo>
                <a:lnTo>
                  <a:pt x="2013847" y="1074507"/>
                </a:lnTo>
                <a:lnTo>
                  <a:pt x="2065047" y="1066768"/>
                </a:lnTo>
                <a:lnTo>
                  <a:pt x="2115781" y="1057845"/>
                </a:lnTo>
                <a:lnTo>
                  <a:pt x="2178112" y="1045091"/>
                </a:lnTo>
                <a:lnTo>
                  <a:pt x="2238064" y="1030821"/>
                </a:lnTo>
                <a:lnTo>
                  <a:pt x="2295574" y="1015100"/>
                </a:lnTo>
                <a:lnTo>
                  <a:pt x="2350584" y="997995"/>
                </a:lnTo>
                <a:lnTo>
                  <a:pt x="2403033" y="979574"/>
                </a:lnTo>
                <a:lnTo>
                  <a:pt x="2452859" y="959903"/>
                </a:lnTo>
                <a:lnTo>
                  <a:pt x="2500001" y="939048"/>
                </a:lnTo>
                <a:lnTo>
                  <a:pt x="2524740" y="926806"/>
                </a:lnTo>
                <a:lnTo>
                  <a:pt x="1701042" y="0"/>
                </a:lnTo>
                <a:lnTo>
                  <a:pt x="1646335" y="353"/>
                </a:lnTo>
                <a:lnTo>
                  <a:pt x="1591460" y="1957"/>
                </a:lnTo>
                <a:lnTo>
                  <a:pt x="1536502" y="4829"/>
                </a:lnTo>
                <a:lnTo>
                  <a:pt x="1481548" y="8987"/>
                </a:lnTo>
                <a:lnTo>
                  <a:pt x="1426684" y="14447"/>
                </a:lnTo>
                <a:lnTo>
                  <a:pt x="1371994" y="21228"/>
                </a:lnTo>
                <a:lnTo>
                  <a:pt x="1317566" y="29347"/>
                </a:lnTo>
                <a:lnTo>
                  <a:pt x="1263484" y="38822"/>
                </a:lnTo>
                <a:lnTo>
                  <a:pt x="1201154" y="51576"/>
                </a:lnTo>
                <a:lnTo>
                  <a:pt x="1141202" y="65847"/>
                </a:lnTo>
                <a:lnTo>
                  <a:pt x="1083691" y="81568"/>
                </a:lnTo>
                <a:lnTo>
                  <a:pt x="1028681" y="98673"/>
                </a:lnTo>
                <a:lnTo>
                  <a:pt x="976233" y="117095"/>
                </a:lnTo>
                <a:lnTo>
                  <a:pt x="926407" y="136766"/>
                </a:lnTo>
                <a:lnTo>
                  <a:pt x="879264" y="157621"/>
                </a:lnTo>
                <a:lnTo>
                  <a:pt x="834865" y="179592"/>
                </a:lnTo>
                <a:lnTo>
                  <a:pt x="793270" y="202614"/>
                </a:lnTo>
                <a:lnTo>
                  <a:pt x="754541" y="226618"/>
                </a:lnTo>
                <a:lnTo>
                  <a:pt x="718737" y="251538"/>
                </a:lnTo>
                <a:lnTo>
                  <a:pt x="685919" y="277308"/>
                </a:lnTo>
                <a:lnTo>
                  <a:pt x="656149" y="303860"/>
                </a:lnTo>
                <a:lnTo>
                  <a:pt x="629486" y="331129"/>
                </a:lnTo>
                <a:lnTo>
                  <a:pt x="585727" y="387546"/>
                </a:lnTo>
                <a:lnTo>
                  <a:pt x="555127" y="446026"/>
                </a:lnTo>
                <a:lnTo>
                  <a:pt x="538172" y="506035"/>
                </a:lnTo>
                <a:lnTo>
                  <a:pt x="534963" y="536445"/>
                </a:lnTo>
                <a:lnTo>
                  <a:pt x="535347" y="567038"/>
                </a:lnTo>
                <a:lnTo>
                  <a:pt x="547138" y="628500"/>
                </a:lnTo>
                <a:lnTo>
                  <a:pt x="574030" y="689889"/>
                </a:lnTo>
                <a:lnTo>
                  <a:pt x="616508" y="750670"/>
                </a:lnTo>
                <a:lnTo>
                  <a:pt x="0" y="1062544"/>
                </a:lnTo>
                <a:lnTo>
                  <a:pt x="854290" y="926806"/>
                </a:lnTo>
                <a:lnTo>
                  <a:pt x="2524740" y="926806"/>
                </a:lnTo>
                <a:lnTo>
                  <a:pt x="2544401" y="917078"/>
                </a:lnTo>
                <a:lnTo>
                  <a:pt x="2585995" y="894057"/>
                </a:lnTo>
                <a:lnTo>
                  <a:pt x="2624725" y="870053"/>
                </a:lnTo>
                <a:lnTo>
                  <a:pt x="2660529" y="845134"/>
                </a:lnTo>
                <a:lnTo>
                  <a:pt x="2693347" y="819365"/>
                </a:lnTo>
                <a:lnTo>
                  <a:pt x="2723117" y="792813"/>
                </a:lnTo>
                <a:lnTo>
                  <a:pt x="2749780" y="765545"/>
                </a:lnTo>
                <a:lnTo>
                  <a:pt x="2793539" y="709129"/>
                </a:lnTo>
                <a:lnTo>
                  <a:pt x="2824139" y="650650"/>
                </a:lnTo>
                <a:lnTo>
                  <a:pt x="2841094" y="590643"/>
                </a:lnTo>
                <a:lnTo>
                  <a:pt x="2844303" y="560233"/>
                </a:lnTo>
                <a:lnTo>
                  <a:pt x="2843919" y="529641"/>
                </a:lnTo>
                <a:lnTo>
                  <a:pt x="2832128" y="468179"/>
                </a:lnTo>
                <a:lnTo>
                  <a:pt x="2805236" y="406791"/>
                </a:lnTo>
                <a:lnTo>
                  <a:pt x="2762758" y="346010"/>
                </a:lnTo>
                <a:lnTo>
                  <a:pt x="2715277" y="296454"/>
                </a:lnTo>
                <a:lnTo>
                  <a:pt x="2658877" y="250210"/>
                </a:lnTo>
                <a:lnTo>
                  <a:pt x="2627547" y="228374"/>
                </a:lnTo>
                <a:lnTo>
                  <a:pt x="2594245" y="207418"/>
                </a:lnTo>
                <a:lnTo>
                  <a:pt x="2559056" y="187361"/>
                </a:lnTo>
                <a:lnTo>
                  <a:pt x="2522068" y="168219"/>
                </a:lnTo>
                <a:lnTo>
                  <a:pt x="2483365" y="150011"/>
                </a:lnTo>
                <a:lnTo>
                  <a:pt x="2443033" y="132755"/>
                </a:lnTo>
                <a:lnTo>
                  <a:pt x="2401159" y="116466"/>
                </a:lnTo>
                <a:lnTo>
                  <a:pt x="2357828" y="101165"/>
                </a:lnTo>
                <a:lnTo>
                  <a:pt x="2313126" y="86867"/>
                </a:lnTo>
                <a:lnTo>
                  <a:pt x="2267139" y="73590"/>
                </a:lnTo>
                <a:lnTo>
                  <a:pt x="2219953" y="61353"/>
                </a:lnTo>
                <a:lnTo>
                  <a:pt x="2171654" y="50172"/>
                </a:lnTo>
                <a:lnTo>
                  <a:pt x="2122328" y="40066"/>
                </a:lnTo>
                <a:lnTo>
                  <a:pt x="2072060" y="31051"/>
                </a:lnTo>
                <a:lnTo>
                  <a:pt x="2020937" y="23146"/>
                </a:lnTo>
                <a:lnTo>
                  <a:pt x="1969044" y="16368"/>
                </a:lnTo>
                <a:lnTo>
                  <a:pt x="1916467" y="10735"/>
                </a:lnTo>
                <a:lnTo>
                  <a:pt x="1863293" y="6263"/>
                </a:lnTo>
                <a:lnTo>
                  <a:pt x="1809606" y="2972"/>
                </a:lnTo>
                <a:lnTo>
                  <a:pt x="1755494" y="878"/>
                </a:lnTo>
                <a:lnTo>
                  <a:pt x="1701042" y="0"/>
                </a:lnTo>
              </a:path>
            </a:pathLst>
          </a:custGeom>
          <a:solidFill>
            <a:srgbClr val="ffffff"/>
          </a:solidFill>
          <a:ln>
            <a:noFill/>
          </a:ln>
        </p:spPr>
        <p:style>
          <a:lnRef idx="0"/>
          <a:fillRef idx="0"/>
          <a:effectRef idx="0"/>
          <a:fontRef idx="minor"/>
        </p:style>
      </p:sp>
      <p:sp>
        <p:nvSpPr>
          <p:cNvPr id="425" name="CustomShape 35"/>
          <p:cNvSpPr/>
          <p:nvPr/>
        </p:nvSpPr>
        <p:spPr>
          <a:xfrm>
            <a:off x="9165600" y="3576960"/>
            <a:ext cx="2844000" cy="1095840"/>
          </a:xfrm>
          <a:custGeom>
            <a:avLst/>
            <a:gdLst/>
            <a:ahLst/>
            <a:rect l="0" t="0" r="r" b="b"/>
            <a:pathLst>
              <a:path w="2844298" h="1096544">
                <a:moveTo>
                  <a:pt x="0" y="1062537"/>
                </a:moveTo>
                <a:lnTo>
                  <a:pt x="616510" y="750668"/>
                </a:lnTo>
                <a:lnTo>
                  <a:pt x="593292" y="720387"/>
                </a:lnTo>
                <a:lnTo>
                  <a:pt x="574031" y="689887"/>
                </a:lnTo>
                <a:lnTo>
                  <a:pt x="547139" y="628498"/>
                </a:lnTo>
                <a:lnTo>
                  <a:pt x="535348" y="567035"/>
                </a:lnTo>
                <a:lnTo>
                  <a:pt x="534963" y="536443"/>
                </a:lnTo>
                <a:lnTo>
                  <a:pt x="538172" y="506032"/>
                </a:lnTo>
                <a:lnTo>
                  <a:pt x="555127" y="446024"/>
                </a:lnTo>
                <a:lnTo>
                  <a:pt x="585726" y="387544"/>
                </a:lnTo>
                <a:lnTo>
                  <a:pt x="629485" y="331127"/>
                </a:lnTo>
                <a:lnTo>
                  <a:pt x="656147" y="303858"/>
                </a:lnTo>
                <a:lnTo>
                  <a:pt x="685918" y="277306"/>
                </a:lnTo>
                <a:lnTo>
                  <a:pt x="718735" y="251536"/>
                </a:lnTo>
                <a:lnTo>
                  <a:pt x="754539" y="226616"/>
                </a:lnTo>
                <a:lnTo>
                  <a:pt x="793268" y="202612"/>
                </a:lnTo>
                <a:lnTo>
                  <a:pt x="834863" y="179591"/>
                </a:lnTo>
                <a:lnTo>
                  <a:pt x="879262" y="157620"/>
                </a:lnTo>
                <a:lnTo>
                  <a:pt x="926404" y="136765"/>
                </a:lnTo>
                <a:lnTo>
                  <a:pt x="976230" y="117094"/>
                </a:lnTo>
                <a:lnTo>
                  <a:pt x="1028678" y="98672"/>
                </a:lnTo>
                <a:lnTo>
                  <a:pt x="1083688" y="81568"/>
                </a:lnTo>
                <a:lnTo>
                  <a:pt x="1141199" y="65847"/>
                </a:lnTo>
                <a:lnTo>
                  <a:pt x="1201150" y="51576"/>
                </a:lnTo>
                <a:lnTo>
                  <a:pt x="1263481" y="38822"/>
                </a:lnTo>
                <a:lnTo>
                  <a:pt x="1317562" y="29347"/>
                </a:lnTo>
                <a:lnTo>
                  <a:pt x="1371990" y="21228"/>
                </a:lnTo>
                <a:lnTo>
                  <a:pt x="1426679" y="14447"/>
                </a:lnTo>
                <a:lnTo>
                  <a:pt x="1481544" y="8987"/>
                </a:lnTo>
                <a:lnTo>
                  <a:pt x="1536498" y="4829"/>
                </a:lnTo>
                <a:lnTo>
                  <a:pt x="1591456" y="1957"/>
                </a:lnTo>
                <a:lnTo>
                  <a:pt x="1646331" y="353"/>
                </a:lnTo>
                <a:lnTo>
                  <a:pt x="1701037" y="0"/>
                </a:lnTo>
                <a:lnTo>
                  <a:pt x="1755490" y="878"/>
                </a:lnTo>
                <a:lnTo>
                  <a:pt x="1809602" y="2972"/>
                </a:lnTo>
                <a:lnTo>
                  <a:pt x="1863289" y="6263"/>
                </a:lnTo>
                <a:lnTo>
                  <a:pt x="1916463" y="10734"/>
                </a:lnTo>
                <a:lnTo>
                  <a:pt x="1969040" y="16368"/>
                </a:lnTo>
                <a:lnTo>
                  <a:pt x="2020933" y="23145"/>
                </a:lnTo>
                <a:lnTo>
                  <a:pt x="2072056" y="31050"/>
                </a:lnTo>
                <a:lnTo>
                  <a:pt x="2122324" y="40065"/>
                </a:lnTo>
                <a:lnTo>
                  <a:pt x="2171650" y="50171"/>
                </a:lnTo>
                <a:lnTo>
                  <a:pt x="2219949" y="61351"/>
                </a:lnTo>
                <a:lnTo>
                  <a:pt x="2267135" y="73589"/>
                </a:lnTo>
                <a:lnTo>
                  <a:pt x="2313122" y="86865"/>
                </a:lnTo>
                <a:lnTo>
                  <a:pt x="2357824" y="101162"/>
                </a:lnTo>
                <a:lnTo>
                  <a:pt x="2401155" y="116464"/>
                </a:lnTo>
                <a:lnTo>
                  <a:pt x="2443029" y="132751"/>
                </a:lnTo>
                <a:lnTo>
                  <a:pt x="2483360" y="150008"/>
                </a:lnTo>
                <a:lnTo>
                  <a:pt x="2522063" y="168215"/>
                </a:lnTo>
                <a:lnTo>
                  <a:pt x="2559051" y="187356"/>
                </a:lnTo>
                <a:lnTo>
                  <a:pt x="2594239" y="207412"/>
                </a:lnTo>
                <a:lnTo>
                  <a:pt x="2627541" y="228367"/>
                </a:lnTo>
                <a:lnTo>
                  <a:pt x="2658871" y="250203"/>
                </a:lnTo>
                <a:lnTo>
                  <a:pt x="2715270" y="296445"/>
                </a:lnTo>
                <a:lnTo>
                  <a:pt x="2762749" y="345999"/>
                </a:lnTo>
                <a:lnTo>
                  <a:pt x="2785968" y="376281"/>
                </a:lnTo>
                <a:lnTo>
                  <a:pt x="2820593" y="437432"/>
                </a:lnTo>
                <a:lnTo>
                  <a:pt x="2839874" y="498925"/>
                </a:lnTo>
                <a:lnTo>
                  <a:pt x="2844297" y="560225"/>
                </a:lnTo>
                <a:lnTo>
                  <a:pt x="2841088" y="590635"/>
                </a:lnTo>
                <a:lnTo>
                  <a:pt x="2824134" y="650644"/>
                </a:lnTo>
                <a:lnTo>
                  <a:pt x="2793534" y="709124"/>
                </a:lnTo>
                <a:lnTo>
                  <a:pt x="2749776" y="765541"/>
                </a:lnTo>
                <a:lnTo>
                  <a:pt x="2723113" y="792809"/>
                </a:lnTo>
                <a:lnTo>
                  <a:pt x="2693343" y="819362"/>
                </a:lnTo>
                <a:lnTo>
                  <a:pt x="2660526" y="845132"/>
                </a:lnTo>
                <a:lnTo>
                  <a:pt x="2624722" y="870052"/>
                </a:lnTo>
                <a:lnTo>
                  <a:pt x="2585993" y="894056"/>
                </a:lnTo>
                <a:lnTo>
                  <a:pt x="2544398" y="917077"/>
                </a:lnTo>
                <a:lnTo>
                  <a:pt x="2499999" y="939048"/>
                </a:lnTo>
                <a:lnTo>
                  <a:pt x="2452856" y="959903"/>
                </a:lnTo>
                <a:lnTo>
                  <a:pt x="2403030" y="979575"/>
                </a:lnTo>
                <a:lnTo>
                  <a:pt x="2350582" y="997996"/>
                </a:lnTo>
                <a:lnTo>
                  <a:pt x="2295573" y="1015101"/>
                </a:lnTo>
                <a:lnTo>
                  <a:pt x="2238062" y="1030822"/>
                </a:lnTo>
                <a:lnTo>
                  <a:pt x="2178111" y="1045093"/>
                </a:lnTo>
                <a:lnTo>
                  <a:pt x="2115780" y="1057847"/>
                </a:lnTo>
                <a:lnTo>
                  <a:pt x="2065046" y="1066769"/>
                </a:lnTo>
                <a:lnTo>
                  <a:pt x="2013845" y="1074507"/>
                </a:lnTo>
                <a:lnTo>
                  <a:pt x="1962258" y="1081070"/>
                </a:lnTo>
                <a:lnTo>
                  <a:pt x="1910364" y="1086466"/>
                </a:lnTo>
                <a:lnTo>
                  <a:pt x="1858246" y="1090702"/>
                </a:lnTo>
                <a:lnTo>
                  <a:pt x="1805982" y="1093789"/>
                </a:lnTo>
                <a:lnTo>
                  <a:pt x="1753655" y="1095733"/>
                </a:lnTo>
                <a:lnTo>
                  <a:pt x="1701343" y="1096543"/>
                </a:lnTo>
                <a:lnTo>
                  <a:pt x="1649129" y="1096228"/>
                </a:lnTo>
                <a:lnTo>
                  <a:pt x="1597091" y="1094796"/>
                </a:lnTo>
                <a:lnTo>
                  <a:pt x="1545311" y="1092256"/>
                </a:lnTo>
                <a:lnTo>
                  <a:pt x="1493870" y="1088615"/>
                </a:lnTo>
                <a:lnTo>
                  <a:pt x="1442847" y="1083882"/>
                </a:lnTo>
                <a:lnTo>
                  <a:pt x="1392323" y="1078066"/>
                </a:lnTo>
                <a:lnTo>
                  <a:pt x="1342379" y="1071175"/>
                </a:lnTo>
                <a:lnTo>
                  <a:pt x="1293096" y="1063217"/>
                </a:lnTo>
                <a:lnTo>
                  <a:pt x="1244553" y="1054200"/>
                </a:lnTo>
                <a:lnTo>
                  <a:pt x="1196832" y="1044133"/>
                </a:lnTo>
                <a:lnTo>
                  <a:pt x="1150012" y="1033025"/>
                </a:lnTo>
                <a:lnTo>
                  <a:pt x="1104175" y="1020883"/>
                </a:lnTo>
                <a:lnTo>
                  <a:pt x="1059401" y="1007716"/>
                </a:lnTo>
                <a:lnTo>
                  <a:pt x="1015770" y="993533"/>
                </a:lnTo>
                <a:lnTo>
                  <a:pt x="973363" y="978342"/>
                </a:lnTo>
                <a:lnTo>
                  <a:pt x="932260" y="962150"/>
                </a:lnTo>
                <a:lnTo>
                  <a:pt x="892542" y="944967"/>
                </a:lnTo>
                <a:lnTo>
                  <a:pt x="854290" y="926801"/>
                </a:lnTo>
                <a:lnTo>
                  <a:pt x="0" y="1062537"/>
                </a:lnTo>
              </a:path>
            </a:pathLst>
          </a:custGeom>
          <a:noFill/>
          <a:ln w="25560">
            <a:solidFill>
              <a:srgbClr val="8cd2ff"/>
            </a:solidFill>
            <a:round/>
          </a:ln>
        </p:spPr>
        <p:style>
          <a:lnRef idx="0"/>
          <a:fillRef idx="0"/>
          <a:effectRef idx="0"/>
          <a:fontRef idx="minor"/>
        </p:style>
      </p:sp>
      <p:sp>
        <p:nvSpPr>
          <p:cNvPr id="426" name="CustomShape 36"/>
          <p:cNvSpPr/>
          <p:nvPr/>
        </p:nvSpPr>
        <p:spPr>
          <a:xfrm>
            <a:off x="10377000" y="3891600"/>
            <a:ext cx="962640" cy="486000"/>
          </a:xfrm>
          <a:prstGeom prst="rect">
            <a:avLst/>
          </a:prstGeom>
          <a:noFill/>
          <a:ln>
            <a:noFill/>
          </a:ln>
        </p:spPr>
        <p:style>
          <a:lnRef idx="0"/>
          <a:fillRef idx="0"/>
          <a:effectRef idx="0"/>
          <a:fontRef idx="minor"/>
        </p:style>
        <p:txBody>
          <a:bodyPr lIns="0" rIns="0" tIns="0" bIns="0"/>
          <a:p>
            <a:pPr>
              <a:lnSpc>
                <a:spcPts val="236"/>
              </a:lnSpc>
            </a:pPr>
            <a:r>
              <a:rPr lang="en-IN" sz="1600" strike="noStrike">
                <a:solidFill>
                  <a:srgbClr val="000000"/>
                </a:solidFill>
                <a:latin typeface="Arial"/>
                <a:ea typeface="DejaVu Sans"/>
              </a:rPr>
              <a:t>Variety of  languages</a:t>
            </a:r>
            <a:endParaRPr/>
          </a:p>
        </p:txBody>
      </p:sp>
      <p:sp>
        <p:nvSpPr>
          <p:cNvPr id="427" name="CustomShape 37"/>
          <p:cNvSpPr/>
          <p:nvPr/>
        </p:nvSpPr>
        <p:spPr>
          <a:xfrm>
            <a:off x="10152000" y="5904000"/>
            <a:ext cx="1865880" cy="928080"/>
          </a:xfrm>
          <a:prstGeom prst="rect">
            <a:avLst/>
          </a:prstGeom>
          <a:noFill/>
          <a:ln>
            <a:noFill/>
          </a:ln>
        </p:spPr>
        <p:style>
          <a:lnRef idx="0"/>
          <a:fillRef idx="0"/>
          <a:effectRef idx="0"/>
          <a:fontRef idx="minor"/>
        </p:style>
        <p:txBody>
          <a:bodyPr lIns="0" rIns="0" tIns="0" bIns="0"/>
          <a:p>
            <a:pPr>
              <a:lnSpc>
                <a:spcPts val="201"/>
              </a:lnSpc>
            </a:pPr>
            <a:r>
              <a:rPr b="1" i="1" lang="en-IN" sz="1500" strike="noStrike">
                <a:solidFill>
                  <a:srgbClr val="ffd320"/>
                </a:solidFill>
                <a:latin typeface="Arial"/>
                <a:ea typeface="DejaVu Sans"/>
              </a:rPr>
              <a:t>ICICI Appathon 2017  </a:t>
            </a:r>
            <a:endParaRPr/>
          </a:p>
          <a:p>
            <a:pPr>
              <a:lnSpc>
                <a:spcPts val="201"/>
              </a:lnSpc>
            </a:pPr>
            <a:r>
              <a:rPr b="1" i="1" lang="en-IN" sz="1500" strike="noStrike">
                <a:solidFill>
                  <a:srgbClr val="ffd320"/>
                </a:solidFill>
                <a:latin typeface="Arial"/>
                <a:ea typeface="DejaVu Sans"/>
              </a:rPr>
              <a:t>by SirAbhinavJain</a:t>
            </a:r>
            <a:endParaRPr/>
          </a:p>
          <a:p>
            <a:pPr>
              <a:lnSpc>
                <a:spcPts val="200"/>
              </a:lnSpc>
            </a:pPr>
            <a:r>
              <a:rPr i="1" lang="en-IN" sz="1600" strike="noStrike">
                <a:solidFill>
                  <a:srgbClr val="777677"/>
                </a:solidFill>
                <a:latin typeface="Arial"/>
                <a:ea typeface="DejaVu Sans"/>
              </a:rPr>
              <a:t>* work in progress</a:t>
            </a:r>
            <a:endParaRPr/>
          </a:p>
        </p:txBody>
      </p:sp>
    </p:spTree>
  </p:cSld>
  <p:timing>
    <p:tnLst>
      <p:par>
        <p:cTn id="29" dur="indefinite" restart="never" nodeType="tmRoot">
          <p:childTnLst>
            <p:seq>
              <p:cTn id="30" nodeType="mainSeq"/>
              <p:prevCondLst>
                <p:cond delay="0" evt="onPrev">
                  <p:tgtEl>
                    <p:sldTgt/>
                  </p:tgtEl>
                </p:cond>
              </p:prevCondLst>
              <p:nextCondLst>
                <p:cond delay="0" evt="onNext">
                  <p:tgtEl>
                    <p:sldTgt/>
                  </p:tgtEl>
                </p:cond>
              </p:nextCondLst>
            </p:seq>
          </p:childTnLst>
        </p:cTn>
      </p:par>
    </p:tnLst>
  </p:timing>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28" name="CustomShape 1"/>
          <p:cNvSpPr/>
          <p:nvPr/>
        </p:nvSpPr>
        <p:spPr>
          <a:xfrm>
            <a:off x="180720" y="174960"/>
            <a:ext cx="11829960" cy="1525680"/>
          </a:xfrm>
          <a:prstGeom prst="rect">
            <a:avLst/>
          </a:prstGeom>
          <a:noFill/>
          <a:ln>
            <a:noFill/>
          </a:ln>
        </p:spPr>
        <p:style>
          <a:lnRef idx="0"/>
          <a:fillRef idx="0"/>
          <a:effectRef idx="0"/>
          <a:fontRef idx="minor"/>
        </p:style>
        <p:txBody>
          <a:bodyPr lIns="0" rIns="0" tIns="380880" bIns="0"/>
          <a:p>
            <a:pPr>
              <a:lnSpc>
                <a:spcPct val="100000"/>
              </a:lnSpc>
            </a:pPr>
            <a:r>
              <a:rPr lang="en-IN" sz="3600" strike="noStrike">
                <a:solidFill>
                  <a:srgbClr val="ffffff"/>
                </a:solidFill>
                <a:latin typeface="Arial"/>
              </a:rPr>
              <a:t>OpenWhisk: How does it work?</a:t>
            </a:r>
            <a:endParaRPr/>
          </a:p>
        </p:txBody>
      </p:sp>
      <p:sp>
        <p:nvSpPr>
          <p:cNvPr id="429" name="CustomShape 2"/>
          <p:cNvSpPr/>
          <p:nvPr/>
        </p:nvSpPr>
        <p:spPr>
          <a:xfrm>
            <a:off x="390600" y="4169520"/>
            <a:ext cx="5496480" cy="941400"/>
          </a:xfrm>
          <a:prstGeom prst="rect">
            <a:avLst/>
          </a:prstGeom>
          <a:noFill/>
          <a:ln>
            <a:noFill/>
          </a:ln>
        </p:spPr>
        <p:style>
          <a:lnRef idx="0"/>
          <a:fillRef idx="0"/>
          <a:effectRef idx="0"/>
          <a:fontRef idx="minor"/>
        </p:style>
        <p:txBody>
          <a:bodyPr lIns="0" rIns="0" tIns="0" bIns="0"/>
          <a:p>
            <a:pPr>
              <a:lnSpc>
                <a:spcPct val="100000"/>
              </a:lnSpc>
              <a:buFont typeface="StarSymbol"/>
              <a:buChar char="-"/>
            </a:pPr>
            <a:r>
              <a:rPr lang="en-IN" sz="1700" strike="noStrike">
                <a:solidFill>
                  <a:srgbClr val="ffffff"/>
                </a:solidFill>
                <a:latin typeface="Arial"/>
                <a:ea typeface="DejaVu Sans"/>
              </a:rPr>
              <a:t>API Gateway takes care of…</a:t>
            </a:r>
            <a:endParaRPr/>
          </a:p>
          <a:p>
            <a:pPr lvl="1">
              <a:lnSpc>
                <a:spcPct val="100000"/>
              </a:lnSpc>
              <a:buFont typeface="StarSymbol"/>
              <a:buChar char="-"/>
            </a:pPr>
            <a:r>
              <a:rPr lang="en-IN" sz="1600" strike="noStrike">
                <a:solidFill>
                  <a:srgbClr val="ffffff"/>
                </a:solidFill>
                <a:latin typeface="Arial"/>
                <a:ea typeface="DejaVu Sans"/>
              </a:rPr>
              <a:t>security (authenticate, authorize, threat protect, validate)</a:t>
            </a:r>
            <a:endParaRPr/>
          </a:p>
          <a:p>
            <a:pPr lvl="1">
              <a:lnSpc>
                <a:spcPct val="100000"/>
              </a:lnSpc>
              <a:buFont typeface="StarSymbol"/>
              <a:buChar char="-"/>
            </a:pPr>
            <a:r>
              <a:rPr lang="en-IN" sz="1600" strike="noStrike">
                <a:solidFill>
                  <a:srgbClr val="ffffff"/>
                </a:solidFill>
                <a:latin typeface="Arial"/>
                <a:ea typeface="DejaVu Sans"/>
              </a:rPr>
              <a:t>control (rate limiting, response caching)</a:t>
            </a:r>
            <a:endParaRPr/>
          </a:p>
        </p:txBody>
      </p:sp>
      <p:sp>
        <p:nvSpPr>
          <p:cNvPr id="430" name="CustomShape 3"/>
          <p:cNvSpPr/>
          <p:nvPr/>
        </p:nvSpPr>
        <p:spPr>
          <a:xfrm>
            <a:off x="390600" y="5210640"/>
            <a:ext cx="6192360" cy="1557360"/>
          </a:xfrm>
          <a:prstGeom prst="rect">
            <a:avLst/>
          </a:prstGeom>
          <a:noFill/>
          <a:ln>
            <a:noFill/>
          </a:ln>
        </p:spPr>
        <p:style>
          <a:lnRef idx="0"/>
          <a:fillRef idx="0"/>
          <a:effectRef idx="0"/>
          <a:fontRef idx="minor"/>
        </p:style>
        <p:txBody>
          <a:bodyPr lIns="0" rIns="0" tIns="0" bIns="0"/>
          <a:p>
            <a:pPr>
              <a:lnSpc>
                <a:spcPct val="100000"/>
              </a:lnSpc>
              <a:buFont typeface="StarSymbol"/>
              <a:buChar char="-"/>
            </a:pPr>
            <a:r>
              <a:rPr lang="en-IN" sz="1600" strike="noStrike">
                <a:solidFill>
                  <a:srgbClr val="ffffff"/>
                </a:solidFill>
                <a:latin typeface="Arial"/>
                <a:ea typeface="DejaVu Sans"/>
              </a:rPr>
              <a:t>mediation</a:t>
            </a:r>
            <a:endParaRPr/>
          </a:p>
          <a:p>
            <a:pPr>
              <a:lnSpc>
                <a:spcPct val="100000"/>
              </a:lnSpc>
              <a:buFont typeface="StarSymbol"/>
              <a:buChar char="-"/>
            </a:pPr>
            <a:r>
              <a:rPr lang="en-IN" sz="1600" strike="noStrike">
                <a:solidFill>
                  <a:srgbClr val="ffffff"/>
                </a:solidFill>
                <a:latin typeface="Arial"/>
                <a:ea typeface="DejaVu Sans"/>
              </a:rPr>
              <a:t>parameter mapping</a:t>
            </a:r>
            <a:endParaRPr/>
          </a:p>
          <a:p>
            <a:pPr>
              <a:lnSpc>
                <a:spcPct val="100000"/>
              </a:lnSpc>
              <a:buFont typeface="StarSymbol"/>
              <a:buChar char="-"/>
            </a:pPr>
            <a:r>
              <a:rPr lang="en-IN" sz="1600" strike="noStrike">
                <a:solidFill>
                  <a:srgbClr val="ffffff"/>
                </a:solidFill>
                <a:latin typeface="Arial"/>
                <a:ea typeface="DejaVu Sans"/>
              </a:rPr>
              <a:t>schema validation</a:t>
            </a:r>
            <a:endParaRPr/>
          </a:p>
          <a:p>
            <a:pPr>
              <a:lnSpc>
                <a:spcPct val="100000"/>
              </a:lnSpc>
            </a:pPr>
            <a:r>
              <a:rPr lang="en-IN" sz="1700" strike="noStrike">
                <a:solidFill>
                  <a:srgbClr val="1d9a78"/>
                </a:solidFill>
                <a:latin typeface="Arial"/>
                <a:ea typeface="DejaVu Sans"/>
              </a:rPr>
              <a:t>-  </a:t>
            </a:r>
            <a:r>
              <a:rPr lang="en-IN" sz="1700" strike="noStrike">
                <a:solidFill>
                  <a:srgbClr val="ffffff"/>
                </a:solidFill>
                <a:latin typeface="Arial"/>
                <a:ea typeface="DejaVu Sans"/>
              </a:rPr>
              <a:t>… and supports e.g. different verbs (Get, Post, Put, Delete, …)</a:t>
            </a:r>
            <a:endParaRPr/>
          </a:p>
        </p:txBody>
      </p:sp>
      <p:sp>
        <p:nvSpPr>
          <p:cNvPr id="431" name="CustomShape 4"/>
          <p:cNvSpPr/>
          <p:nvPr/>
        </p:nvSpPr>
        <p:spPr>
          <a:xfrm>
            <a:off x="2347200" y="3157920"/>
            <a:ext cx="4986720" cy="360"/>
          </a:xfrm>
          <a:custGeom>
            <a:avLst/>
            <a:gdLst/>
            <a:ahLst/>
            <a:rect l="0" t="0" r="r" b="b"/>
            <a:pathLst>
              <a:path w="4987127" h="1">
                <a:moveTo>
                  <a:pt x="0" y="0"/>
                </a:moveTo>
                <a:lnTo>
                  <a:pt x="4987126" y="0"/>
                </a:lnTo>
              </a:path>
            </a:pathLst>
          </a:custGeom>
          <a:noFill/>
          <a:ln w="50760">
            <a:solidFill>
              <a:srgbClr val="8cd2ff"/>
            </a:solidFill>
            <a:round/>
          </a:ln>
        </p:spPr>
        <p:style>
          <a:lnRef idx="0"/>
          <a:fillRef idx="0"/>
          <a:effectRef idx="0"/>
          <a:fontRef idx="minor"/>
        </p:style>
      </p:sp>
      <p:sp>
        <p:nvSpPr>
          <p:cNvPr id="432" name="CustomShape 5"/>
          <p:cNvSpPr/>
          <p:nvPr/>
        </p:nvSpPr>
        <p:spPr>
          <a:xfrm>
            <a:off x="7232760" y="3081960"/>
            <a:ext cx="151560" cy="151560"/>
          </a:xfrm>
          <a:custGeom>
            <a:avLst/>
            <a:gdLst/>
            <a:ahLst/>
            <a:rect l="0" t="0" r="r" b="b"/>
            <a:pathLst>
              <a:path w="152401" h="152401">
                <a:moveTo>
                  <a:pt x="0" y="0"/>
                </a:moveTo>
                <a:lnTo>
                  <a:pt x="0" y="152400"/>
                </a:lnTo>
                <a:lnTo>
                  <a:pt x="152400" y="76200"/>
                </a:lnTo>
                <a:lnTo>
                  <a:pt x="0" y="0"/>
                </a:lnTo>
              </a:path>
            </a:pathLst>
          </a:custGeom>
          <a:solidFill>
            <a:srgbClr val="8cd2ff"/>
          </a:solidFill>
          <a:ln>
            <a:noFill/>
          </a:ln>
        </p:spPr>
        <p:style>
          <a:lnRef idx="0"/>
          <a:fillRef idx="0"/>
          <a:effectRef idx="0"/>
          <a:fontRef idx="minor"/>
        </p:style>
      </p:sp>
      <p:sp>
        <p:nvSpPr>
          <p:cNvPr id="433" name="CustomShape 6"/>
          <p:cNvSpPr/>
          <p:nvPr/>
        </p:nvSpPr>
        <p:spPr>
          <a:xfrm>
            <a:off x="3028680" y="2624040"/>
            <a:ext cx="3676680" cy="486720"/>
          </a:xfrm>
          <a:prstGeom prst="rect">
            <a:avLst/>
          </a:prstGeom>
          <a:noFill/>
          <a:ln>
            <a:noFill/>
          </a:ln>
        </p:spPr>
        <p:style>
          <a:lnRef idx="0"/>
          <a:fillRef idx="0"/>
          <a:effectRef idx="0"/>
          <a:fontRef idx="minor"/>
        </p:style>
        <p:txBody>
          <a:bodyPr lIns="0" rIns="0" tIns="0" bIns="0"/>
          <a:p>
            <a:pPr>
              <a:lnSpc>
                <a:spcPts val="238"/>
              </a:lnSpc>
            </a:pPr>
            <a:r>
              <a:rPr lang="en-IN" sz="1600" strike="noStrike">
                <a:solidFill>
                  <a:srgbClr val="ffffff"/>
                </a:solidFill>
                <a:latin typeface="Arial"/>
                <a:ea typeface="DejaVu Sans"/>
              </a:rPr>
              <a:t>Incoming HTTP request, e.g. HTTP GET</a:t>
            </a:r>
            <a:endParaRPr/>
          </a:p>
          <a:p>
            <a:pPr>
              <a:lnSpc>
                <a:spcPts val="238"/>
              </a:lnSpc>
            </a:pPr>
            <a:r>
              <a:rPr i="1" lang="en-IN" sz="1600" strike="noStrike">
                <a:solidFill>
                  <a:srgbClr val="ffffff"/>
                </a:solidFill>
                <a:latin typeface="Arial"/>
                <a:ea typeface="DejaVu Sans"/>
              </a:rPr>
              <a:t>api-gw.mybluemix.net/…/getCustomers</a:t>
            </a:r>
            <a:endParaRPr/>
          </a:p>
        </p:txBody>
      </p:sp>
      <p:sp>
        <p:nvSpPr>
          <p:cNvPr id="434" name="CustomShape 7"/>
          <p:cNvSpPr/>
          <p:nvPr/>
        </p:nvSpPr>
        <p:spPr>
          <a:xfrm>
            <a:off x="4605120" y="1870200"/>
            <a:ext cx="751680" cy="747360"/>
          </a:xfrm>
          <a:prstGeom prst="rect">
            <a:avLst/>
          </a:prstGeom>
          <a:blipFill>
            <a:blip r:embed="rId1"/>
            <a:stretch>
              <a:fillRect/>
            </a:stretch>
          </a:blipFill>
          <a:ln>
            <a:noFill/>
          </a:ln>
        </p:spPr>
        <p:style>
          <a:lnRef idx="0"/>
          <a:fillRef idx="0"/>
          <a:effectRef idx="0"/>
          <a:fontRef idx="minor"/>
        </p:style>
      </p:sp>
      <p:sp>
        <p:nvSpPr>
          <p:cNvPr id="435" name="CustomShape 8"/>
          <p:cNvSpPr/>
          <p:nvPr/>
        </p:nvSpPr>
        <p:spPr>
          <a:xfrm>
            <a:off x="4656600" y="1896480"/>
            <a:ext cx="649440" cy="649440"/>
          </a:xfrm>
          <a:custGeom>
            <a:avLst/>
            <a:gdLst/>
            <a:ahLst/>
            <a:rect l="0" t="0" r="r" b="b"/>
            <a:pathLst>
              <a:path w="649809" h="649821">
                <a:moveTo>
                  <a:pt x="324904" y="0"/>
                </a:moveTo>
                <a:lnTo>
                  <a:pt x="276892" y="3523"/>
                </a:lnTo>
                <a:lnTo>
                  <a:pt x="231067" y="13757"/>
                </a:lnTo>
                <a:lnTo>
                  <a:pt x="187933" y="30199"/>
                </a:lnTo>
                <a:lnTo>
                  <a:pt x="147990" y="52348"/>
                </a:lnTo>
                <a:lnTo>
                  <a:pt x="111743" y="79699"/>
                </a:lnTo>
                <a:lnTo>
                  <a:pt x="79693" y="111750"/>
                </a:lnTo>
                <a:lnTo>
                  <a:pt x="52344" y="147999"/>
                </a:lnTo>
                <a:lnTo>
                  <a:pt x="30197" y="187943"/>
                </a:lnTo>
                <a:lnTo>
                  <a:pt x="13756" y="231079"/>
                </a:lnTo>
                <a:lnTo>
                  <a:pt x="3522" y="276904"/>
                </a:lnTo>
                <a:lnTo>
                  <a:pt x="0" y="324916"/>
                </a:lnTo>
                <a:lnTo>
                  <a:pt x="3522" y="372928"/>
                </a:lnTo>
                <a:lnTo>
                  <a:pt x="13756" y="418752"/>
                </a:lnTo>
                <a:lnTo>
                  <a:pt x="30197" y="461887"/>
                </a:lnTo>
                <a:lnTo>
                  <a:pt x="52344" y="501829"/>
                </a:lnTo>
                <a:lnTo>
                  <a:pt x="79693" y="538077"/>
                </a:lnTo>
                <a:lnTo>
                  <a:pt x="111743" y="570126"/>
                </a:lnTo>
                <a:lnTo>
                  <a:pt x="147990" y="597476"/>
                </a:lnTo>
                <a:lnTo>
                  <a:pt x="187933" y="619623"/>
                </a:lnTo>
                <a:lnTo>
                  <a:pt x="231067" y="636064"/>
                </a:lnTo>
                <a:lnTo>
                  <a:pt x="276892" y="646298"/>
                </a:lnTo>
                <a:lnTo>
                  <a:pt x="324904" y="649820"/>
                </a:lnTo>
                <a:lnTo>
                  <a:pt x="372915" y="646298"/>
                </a:lnTo>
                <a:lnTo>
                  <a:pt x="418740" y="636064"/>
                </a:lnTo>
                <a:lnTo>
                  <a:pt x="461874" y="619623"/>
                </a:lnTo>
                <a:lnTo>
                  <a:pt x="501817" y="597476"/>
                </a:lnTo>
                <a:lnTo>
                  <a:pt x="538064" y="570126"/>
                </a:lnTo>
                <a:lnTo>
                  <a:pt x="570114" y="538077"/>
                </a:lnTo>
                <a:lnTo>
                  <a:pt x="597463" y="501829"/>
                </a:lnTo>
                <a:lnTo>
                  <a:pt x="619610" y="461887"/>
                </a:lnTo>
                <a:lnTo>
                  <a:pt x="636051" y="418752"/>
                </a:lnTo>
                <a:lnTo>
                  <a:pt x="646285" y="372928"/>
                </a:lnTo>
                <a:lnTo>
                  <a:pt x="649808" y="324916"/>
                </a:lnTo>
                <a:lnTo>
                  <a:pt x="646285" y="276904"/>
                </a:lnTo>
                <a:lnTo>
                  <a:pt x="636051" y="231079"/>
                </a:lnTo>
                <a:lnTo>
                  <a:pt x="619610" y="187943"/>
                </a:lnTo>
                <a:lnTo>
                  <a:pt x="597463" y="147999"/>
                </a:lnTo>
                <a:lnTo>
                  <a:pt x="570114" y="111750"/>
                </a:lnTo>
                <a:lnTo>
                  <a:pt x="538064" y="79699"/>
                </a:lnTo>
                <a:lnTo>
                  <a:pt x="501817" y="52348"/>
                </a:lnTo>
                <a:lnTo>
                  <a:pt x="461874" y="30199"/>
                </a:lnTo>
                <a:lnTo>
                  <a:pt x="418740" y="13757"/>
                </a:lnTo>
                <a:lnTo>
                  <a:pt x="372915" y="3523"/>
                </a:lnTo>
                <a:lnTo>
                  <a:pt x="324904" y="0"/>
                </a:lnTo>
              </a:path>
            </a:pathLst>
          </a:custGeom>
          <a:solidFill>
            <a:srgbClr val="00bfb0"/>
          </a:solidFill>
          <a:ln>
            <a:noFill/>
          </a:ln>
        </p:spPr>
        <p:style>
          <a:lnRef idx="0"/>
          <a:fillRef idx="0"/>
          <a:effectRef idx="0"/>
          <a:fontRef idx="minor"/>
        </p:style>
      </p:sp>
      <p:sp>
        <p:nvSpPr>
          <p:cNvPr id="436" name="CustomShape 9"/>
          <p:cNvSpPr/>
          <p:nvPr/>
        </p:nvSpPr>
        <p:spPr>
          <a:xfrm>
            <a:off x="4656600" y="1896480"/>
            <a:ext cx="649440" cy="649440"/>
          </a:xfrm>
          <a:custGeom>
            <a:avLst/>
            <a:gdLst/>
            <a:ahLst/>
            <a:rect l="0" t="0" r="r" b="b"/>
            <a:pathLst>
              <a:path w="649818" h="649818">
                <a:moveTo>
                  <a:pt x="0" y="324908"/>
                </a:moveTo>
                <a:lnTo>
                  <a:pt x="3522" y="276896"/>
                </a:lnTo>
                <a:lnTo>
                  <a:pt x="13756" y="231071"/>
                </a:lnTo>
                <a:lnTo>
                  <a:pt x="30197" y="187935"/>
                </a:lnTo>
                <a:lnTo>
                  <a:pt x="52344" y="147992"/>
                </a:lnTo>
                <a:lnTo>
                  <a:pt x="79694" y="111744"/>
                </a:lnTo>
                <a:lnTo>
                  <a:pt x="111744" y="79694"/>
                </a:lnTo>
                <a:lnTo>
                  <a:pt x="147992" y="52344"/>
                </a:lnTo>
                <a:lnTo>
                  <a:pt x="187935" y="30197"/>
                </a:lnTo>
                <a:lnTo>
                  <a:pt x="231070" y="13756"/>
                </a:lnTo>
                <a:lnTo>
                  <a:pt x="276896" y="3522"/>
                </a:lnTo>
                <a:lnTo>
                  <a:pt x="324908" y="0"/>
                </a:lnTo>
                <a:lnTo>
                  <a:pt x="372921" y="3522"/>
                </a:lnTo>
                <a:lnTo>
                  <a:pt x="418746" y="13756"/>
                </a:lnTo>
                <a:lnTo>
                  <a:pt x="461882" y="30197"/>
                </a:lnTo>
                <a:lnTo>
                  <a:pt x="501825" y="52344"/>
                </a:lnTo>
                <a:lnTo>
                  <a:pt x="538072" y="79694"/>
                </a:lnTo>
                <a:lnTo>
                  <a:pt x="570123" y="111744"/>
                </a:lnTo>
                <a:lnTo>
                  <a:pt x="597472" y="147992"/>
                </a:lnTo>
                <a:lnTo>
                  <a:pt x="619619" y="187935"/>
                </a:lnTo>
                <a:lnTo>
                  <a:pt x="636061" y="231071"/>
                </a:lnTo>
                <a:lnTo>
                  <a:pt x="646294" y="276896"/>
                </a:lnTo>
                <a:lnTo>
                  <a:pt x="649817" y="324908"/>
                </a:lnTo>
                <a:lnTo>
                  <a:pt x="646294" y="372921"/>
                </a:lnTo>
                <a:lnTo>
                  <a:pt x="636061" y="418746"/>
                </a:lnTo>
                <a:lnTo>
                  <a:pt x="619619" y="461882"/>
                </a:lnTo>
                <a:lnTo>
                  <a:pt x="597472" y="501824"/>
                </a:lnTo>
                <a:lnTo>
                  <a:pt x="570123" y="538072"/>
                </a:lnTo>
                <a:lnTo>
                  <a:pt x="538072" y="570122"/>
                </a:lnTo>
                <a:lnTo>
                  <a:pt x="501825" y="597472"/>
                </a:lnTo>
                <a:lnTo>
                  <a:pt x="461882" y="619619"/>
                </a:lnTo>
                <a:lnTo>
                  <a:pt x="418746" y="636061"/>
                </a:lnTo>
                <a:lnTo>
                  <a:pt x="372921" y="646294"/>
                </a:lnTo>
                <a:lnTo>
                  <a:pt x="324908" y="649817"/>
                </a:lnTo>
                <a:lnTo>
                  <a:pt x="276896" y="646294"/>
                </a:lnTo>
                <a:lnTo>
                  <a:pt x="231070" y="636061"/>
                </a:lnTo>
                <a:lnTo>
                  <a:pt x="187935" y="619619"/>
                </a:lnTo>
                <a:lnTo>
                  <a:pt x="147992" y="597472"/>
                </a:lnTo>
                <a:lnTo>
                  <a:pt x="111744" y="570122"/>
                </a:lnTo>
                <a:lnTo>
                  <a:pt x="79694" y="538072"/>
                </a:lnTo>
                <a:lnTo>
                  <a:pt x="52344" y="501824"/>
                </a:lnTo>
                <a:lnTo>
                  <a:pt x="30197" y="461882"/>
                </a:lnTo>
                <a:lnTo>
                  <a:pt x="13756" y="418746"/>
                </a:lnTo>
                <a:lnTo>
                  <a:pt x="3522" y="372921"/>
                </a:lnTo>
                <a:lnTo>
                  <a:pt x="0" y="324908"/>
                </a:lnTo>
              </a:path>
            </a:pathLst>
          </a:custGeom>
          <a:noFill/>
          <a:ln w="9360">
            <a:solidFill>
              <a:srgbClr val="00bfb0"/>
            </a:solidFill>
            <a:round/>
          </a:ln>
        </p:spPr>
        <p:style>
          <a:lnRef idx="0"/>
          <a:fillRef idx="0"/>
          <a:effectRef idx="0"/>
          <a:fontRef idx="minor"/>
        </p:style>
      </p:sp>
      <p:sp>
        <p:nvSpPr>
          <p:cNvPr id="437" name="CustomShape 10"/>
          <p:cNvSpPr/>
          <p:nvPr/>
        </p:nvSpPr>
        <p:spPr>
          <a:xfrm>
            <a:off x="4914720" y="2099520"/>
            <a:ext cx="137880" cy="243360"/>
          </a:xfrm>
          <a:prstGeom prst="rect">
            <a:avLst/>
          </a:prstGeom>
          <a:noFill/>
          <a:ln>
            <a:noFill/>
          </a:ln>
        </p:spPr>
        <p:style>
          <a:lnRef idx="0"/>
          <a:fillRef idx="0"/>
          <a:effectRef idx="0"/>
          <a:fontRef idx="minor"/>
        </p:style>
        <p:txBody>
          <a:bodyPr lIns="0" rIns="0" tIns="0" bIns="0"/>
          <a:p>
            <a:pPr>
              <a:lnSpc>
                <a:spcPct val="100000"/>
              </a:lnSpc>
            </a:pPr>
            <a:r>
              <a:rPr b="1" lang="en-IN" sz="1600" strike="noStrike">
                <a:solidFill>
                  <a:srgbClr val="ffffff"/>
                </a:solidFill>
                <a:latin typeface="Arial"/>
                <a:ea typeface="DejaVu Sans"/>
              </a:rPr>
              <a:t>1</a:t>
            </a:r>
            <a:endParaRPr/>
          </a:p>
        </p:txBody>
      </p:sp>
      <p:sp>
        <p:nvSpPr>
          <p:cNvPr id="438" name="CustomShape 11"/>
          <p:cNvSpPr/>
          <p:nvPr/>
        </p:nvSpPr>
        <p:spPr>
          <a:xfrm>
            <a:off x="281520" y="2298600"/>
            <a:ext cx="1732680" cy="469800"/>
          </a:xfrm>
          <a:custGeom>
            <a:avLst/>
            <a:gdLst/>
            <a:ahLst/>
            <a:rect l="0" t="0" r="r" b="b"/>
            <a:pathLst>
              <a:path w="1733542" h="469977">
                <a:moveTo>
                  <a:pt x="1498565" y="0"/>
                </a:moveTo>
                <a:lnTo>
                  <a:pt x="234985" y="0"/>
                </a:lnTo>
                <a:lnTo>
                  <a:pt x="187627" y="4774"/>
                </a:lnTo>
                <a:lnTo>
                  <a:pt x="143518" y="18466"/>
                </a:lnTo>
                <a:lnTo>
                  <a:pt x="103602" y="40132"/>
                </a:lnTo>
                <a:lnTo>
                  <a:pt x="68825" y="68826"/>
                </a:lnTo>
                <a:lnTo>
                  <a:pt x="40131" y="103603"/>
                </a:lnTo>
                <a:lnTo>
                  <a:pt x="18466" y="143519"/>
                </a:lnTo>
                <a:lnTo>
                  <a:pt x="4774" y="187629"/>
                </a:lnTo>
                <a:lnTo>
                  <a:pt x="0" y="234988"/>
                </a:lnTo>
                <a:lnTo>
                  <a:pt x="4774" y="282346"/>
                </a:lnTo>
                <a:lnTo>
                  <a:pt x="18466" y="326456"/>
                </a:lnTo>
                <a:lnTo>
                  <a:pt x="40131" y="366372"/>
                </a:lnTo>
                <a:lnTo>
                  <a:pt x="68825" y="401150"/>
                </a:lnTo>
                <a:lnTo>
                  <a:pt x="103602" y="429844"/>
                </a:lnTo>
                <a:lnTo>
                  <a:pt x="143518" y="451509"/>
                </a:lnTo>
                <a:lnTo>
                  <a:pt x="187627" y="465202"/>
                </a:lnTo>
                <a:lnTo>
                  <a:pt x="234985" y="469976"/>
                </a:lnTo>
                <a:lnTo>
                  <a:pt x="1498553" y="469976"/>
                </a:lnTo>
                <a:lnTo>
                  <a:pt x="1545911" y="465202"/>
                </a:lnTo>
                <a:lnTo>
                  <a:pt x="1590021" y="451509"/>
                </a:lnTo>
                <a:lnTo>
                  <a:pt x="1629937" y="429844"/>
                </a:lnTo>
                <a:lnTo>
                  <a:pt x="1664715" y="401150"/>
                </a:lnTo>
                <a:lnTo>
                  <a:pt x="1693409" y="366372"/>
                </a:lnTo>
                <a:lnTo>
                  <a:pt x="1715074" y="326456"/>
                </a:lnTo>
                <a:lnTo>
                  <a:pt x="1728767" y="282346"/>
                </a:lnTo>
                <a:lnTo>
                  <a:pt x="1733541" y="234988"/>
                </a:lnTo>
                <a:lnTo>
                  <a:pt x="1728767" y="187629"/>
                </a:lnTo>
                <a:lnTo>
                  <a:pt x="1715074" y="143519"/>
                </a:lnTo>
                <a:lnTo>
                  <a:pt x="1693409" y="103603"/>
                </a:lnTo>
                <a:lnTo>
                  <a:pt x="1664716" y="68826"/>
                </a:lnTo>
                <a:lnTo>
                  <a:pt x="1629940" y="40132"/>
                </a:lnTo>
                <a:lnTo>
                  <a:pt x="1590026" y="18466"/>
                </a:lnTo>
                <a:lnTo>
                  <a:pt x="1545920" y="4774"/>
                </a:lnTo>
                <a:lnTo>
                  <a:pt x="1498565" y="0"/>
                </a:lnTo>
              </a:path>
            </a:pathLst>
          </a:custGeom>
          <a:solidFill>
            <a:srgbClr val="00bef3">
              <a:alpha val="26000"/>
            </a:srgbClr>
          </a:solidFill>
          <a:ln>
            <a:noFill/>
          </a:ln>
        </p:spPr>
        <p:style>
          <a:lnRef idx="0"/>
          <a:fillRef idx="0"/>
          <a:effectRef idx="0"/>
          <a:fontRef idx="minor"/>
        </p:style>
      </p:sp>
      <p:sp>
        <p:nvSpPr>
          <p:cNvPr id="439" name="CustomShape 12"/>
          <p:cNvSpPr/>
          <p:nvPr/>
        </p:nvSpPr>
        <p:spPr>
          <a:xfrm>
            <a:off x="281520" y="2298600"/>
            <a:ext cx="1732680" cy="469800"/>
          </a:xfrm>
          <a:custGeom>
            <a:avLst/>
            <a:gdLst/>
            <a:ahLst/>
            <a:rect l="0" t="0" r="r" b="b"/>
            <a:pathLst>
              <a:path w="1733549" h="469972">
                <a:moveTo>
                  <a:pt x="0" y="234985"/>
                </a:moveTo>
                <a:lnTo>
                  <a:pt x="4774" y="187627"/>
                </a:lnTo>
                <a:lnTo>
                  <a:pt x="18466" y="143518"/>
                </a:lnTo>
                <a:lnTo>
                  <a:pt x="40131" y="103602"/>
                </a:lnTo>
                <a:lnTo>
                  <a:pt x="68825" y="68825"/>
                </a:lnTo>
                <a:lnTo>
                  <a:pt x="103603" y="40131"/>
                </a:lnTo>
                <a:lnTo>
                  <a:pt x="143518" y="18466"/>
                </a:lnTo>
                <a:lnTo>
                  <a:pt x="187628" y="4774"/>
                </a:lnTo>
                <a:lnTo>
                  <a:pt x="234985" y="0"/>
                </a:lnTo>
                <a:lnTo>
                  <a:pt x="1498558" y="0"/>
                </a:lnTo>
                <a:lnTo>
                  <a:pt x="1545917" y="4774"/>
                </a:lnTo>
                <a:lnTo>
                  <a:pt x="1590026" y="18466"/>
                </a:lnTo>
                <a:lnTo>
                  <a:pt x="1629943" y="40131"/>
                </a:lnTo>
                <a:lnTo>
                  <a:pt x="1664721" y="68825"/>
                </a:lnTo>
                <a:lnTo>
                  <a:pt x="1693415" y="103602"/>
                </a:lnTo>
                <a:lnTo>
                  <a:pt x="1715081" y="143518"/>
                </a:lnTo>
                <a:lnTo>
                  <a:pt x="1728774" y="187627"/>
                </a:lnTo>
                <a:lnTo>
                  <a:pt x="1733548" y="234985"/>
                </a:lnTo>
                <a:lnTo>
                  <a:pt x="1728774" y="282343"/>
                </a:lnTo>
                <a:lnTo>
                  <a:pt x="1715081" y="326452"/>
                </a:lnTo>
                <a:lnTo>
                  <a:pt x="1693415" y="366368"/>
                </a:lnTo>
                <a:lnTo>
                  <a:pt x="1664721" y="401145"/>
                </a:lnTo>
                <a:lnTo>
                  <a:pt x="1629943" y="429839"/>
                </a:lnTo>
                <a:lnTo>
                  <a:pt x="1590026" y="451505"/>
                </a:lnTo>
                <a:lnTo>
                  <a:pt x="1545917" y="465197"/>
                </a:lnTo>
                <a:lnTo>
                  <a:pt x="1498558" y="469971"/>
                </a:lnTo>
                <a:lnTo>
                  <a:pt x="234985" y="469970"/>
                </a:lnTo>
                <a:lnTo>
                  <a:pt x="187628" y="465196"/>
                </a:lnTo>
                <a:lnTo>
                  <a:pt x="143518" y="451504"/>
                </a:lnTo>
                <a:lnTo>
                  <a:pt x="103603" y="429838"/>
                </a:lnTo>
                <a:lnTo>
                  <a:pt x="68825" y="401144"/>
                </a:lnTo>
                <a:lnTo>
                  <a:pt x="40131" y="366367"/>
                </a:lnTo>
                <a:lnTo>
                  <a:pt x="18466" y="326451"/>
                </a:lnTo>
                <a:lnTo>
                  <a:pt x="4774" y="282342"/>
                </a:lnTo>
                <a:lnTo>
                  <a:pt x="0" y="234984"/>
                </a:lnTo>
              </a:path>
            </a:pathLst>
          </a:custGeom>
          <a:noFill/>
          <a:ln w="25560">
            <a:solidFill>
              <a:srgbClr val="9bc956"/>
            </a:solidFill>
            <a:round/>
          </a:ln>
        </p:spPr>
        <p:style>
          <a:lnRef idx="0"/>
          <a:fillRef idx="0"/>
          <a:effectRef idx="0"/>
          <a:fontRef idx="minor"/>
        </p:style>
      </p:sp>
      <p:sp>
        <p:nvSpPr>
          <p:cNvPr id="440" name="CustomShape 13"/>
          <p:cNvSpPr/>
          <p:nvPr/>
        </p:nvSpPr>
        <p:spPr>
          <a:xfrm>
            <a:off x="765720" y="2412000"/>
            <a:ext cx="770040" cy="243360"/>
          </a:xfrm>
          <a:prstGeom prst="rect">
            <a:avLst/>
          </a:prstGeom>
          <a:noFill/>
          <a:ln>
            <a:noFill/>
          </a:ln>
        </p:spPr>
        <p:style>
          <a:lnRef idx="0"/>
          <a:fillRef idx="0"/>
          <a:effectRef idx="0"/>
          <a:fontRef idx="minor"/>
        </p:style>
        <p:txBody>
          <a:bodyPr lIns="0" rIns="0" tIns="0" bIns="0"/>
          <a:p>
            <a:pPr>
              <a:lnSpc>
                <a:spcPct val="100000"/>
              </a:lnSpc>
            </a:pPr>
            <a:r>
              <a:rPr lang="en-IN" sz="1600" strike="noStrike">
                <a:solidFill>
                  <a:srgbClr val="ffffff"/>
                </a:solidFill>
                <a:latin typeface="Arial"/>
                <a:ea typeface="DejaVu Sans"/>
              </a:rPr>
              <a:t>Browser</a:t>
            </a:r>
            <a:endParaRPr/>
          </a:p>
        </p:txBody>
      </p:sp>
      <p:sp>
        <p:nvSpPr>
          <p:cNvPr id="441" name="CustomShape 14"/>
          <p:cNvSpPr/>
          <p:nvPr/>
        </p:nvSpPr>
        <p:spPr>
          <a:xfrm>
            <a:off x="281520" y="3361320"/>
            <a:ext cx="1732680" cy="469800"/>
          </a:xfrm>
          <a:custGeom>
            <a:avLst/>
            <a:gdLst/>
            <a:ahLst/>
            <a:rect l="0" t="0" r="r" b="b"/>
            <a:pathLst>
              <a:path w="1733542" h="469977">
                <a:moveTo>
                  <a:pt x="1498565" y="0"/>
                </a:moveTo>
                <a:lnTo>
                  <a:pt x="234985" y="0"/>
                </a:lnTo>
                <a:lnTo>
                  <a:pt x="187627" y="4774"/>
                </a:lnTo>
                <a:lnTo>
                  <a:pt x="143518" y="18466"/>
                </a:lnTo>
                <a:lnTo>
                  <a:pt x="103602" y="40132"/>
                </a:lnTo>
                <a:lnTo>
                  <a:pt x="68825" y="68826"/>
                </a:lnTo>
                <a:lnTo>
                  <a:pt x="40131" y="103603"/>
                </a:lnTo>
                <a:lnTo>
                  <a:pt x="18466" y="143519"/>
                </a:lnTo>
                <a:lnTo>
                  <a:pt x="4774" y="187629"/>
                </a:lnTo>
                <a:lnTo>
                  <a:pt x="0" y="234988"/>
                </a:lnTo>
                <a:lnTo>
                  <a:pt x="4774" y="282346"/>
                </a:lnTo>
                <a:lnTo>
                  <a:pt x="18466" y="326456"/>
                </a:lnTo>
                <a:lnTo>
                  <a:pt x="40131" y="366372"/>
                </a:lnTo>
                <a:lnTo>
                  <a:pt x="68825" y="401150"/>
                </a:lnTo>
                <a:lnTo>
                  <a:pt x="103602" y="429844"/>
                </a:lnTo>
                <a:lnTo>
                  <a:pt x="143518" y="451509"/>
                </a:lnTo>
                <a:lnTo>
                  <a:pt x="187627" y="465202"/>
                </a:lnTo>
                <a:lnTo>
                  <a:pt x="234985" y="469976"/>
                </a:lnTo>
                <a:lnTo>
                  <a:pt x="1498553" y="469976"/>
                </a:lnTo>
                <a:lnTo>
                  <a:pt x="1545911" y="465202"/>
                </a:lnTo>
                <a:lnTo>
                  <a:pt x="1590021" y="451509"/>
                </a:lnTo>
                <a:lnTo>
                  <a:pt x="1629937" y="429844"/>
                </a:lnTo>
                <a:lnTo>
                  <a:pt x="1664715" y="401150"/>
                </a:lnTo>
                <a:lnTo>
                  <a:pt x="1693409" y="366372"/>
                </a:lnTo>
                <a:lnTo>
                  <a:pt x="1715074" y="326456"/>
                </a:lnTo>
                <a:lnTo>
                  <a:pt x="1728767" y="282346"/>
                </a:lnTo>
                <a:lnTo>
                  <a:pt x="1733541" y="234988"/>
                </a:lnTo>
                <a:lnTo>
                  <a:pt x="1728767" y="187629"/>
                </a:lnTo>
                <a:lnTo>
                  <a:pt x="1715074" y="143519"/>
                </a:lnTo>
                <a:lnTo>
                  <a:pt x="1693409" y="103603"/>
                </a:lnTo>
                <a:lnTo>
                  <a:pt x="1664716" y="68826"/>
                </a:lnTo>
                <a:lnTo>
                  <a:pt x="1629940" y="40132"/>
                </a:lnTo>
                <a:lnTo>
                  <a:pt x="1590026" y="18466"/>
                </a:lnTo>
                <a:lnTo>
                  <a:pt x="1545920" y="4774"/>
                </a:lnTo>
                <a:lnTo>
                  <a:pt x="1498565" y="0"/>
                </a:lnTo>
              </a:path>
            </a:pathLst>
          </a:custGeom>
          <a:solidFill>
            <a:srgbClr val="00bef3">
              <a:alpha val="26000"/>
            </a:srgbClr>
          </a:solidFill>
          <a:ln>
            <a:noFill/>
          </a:ln>
        </p:spPr>
        <p:style>
          <a:lnRef idx="0"/>
          <a:fillRef idx="0"/>
          <a:effectRef idx="0"/>
          <a:fontRef idx="minor"/>
        </p:style>
      </p:sp>
      <p:sp>
        <p:nvSpPr>
          <p:cNvPr id="442" name="CustomShape 15"/>
          <p:cNvSpPr/>
          <p:nvPr/>
        </p:nvSpPr>
        <p:spPr>
          <a:xfrm>
            <a:off x="281520" y="3361320"/>
            <a:ext cx="1732680" cy="469800"/>
          </a:xfrm>
          <a:custGeom>
            <a:avLst/>
            <a:gdLst/>
            <a:ahLst/>
            <a:rect l="0" t="0" r="r" b="b"/>
            <a:pathLst>
              <a:path w="1733549" h="469972">
                <a:moveTo>
                  <a:pt x="0" y="234985"/>
                </a:moveTo>
                <a:lnTo>
                  <a:pt x="4774" y="187628"/>
                </a:lnTo>
                <a:lnTo>
                  <a:pt x="18466" y="143518"/>
                </a:lnTo>
                <a:lnTo>
                  <a:pt x="40131" y="103603"/>
                </a:lnTo>
                <a:lnTo>
                  <a:pt x="68825" y="68825"/>
                </a:lnTo>
                <a:lnTo>
                  <a:pt x="103603" y="40131"/>
                </a:lnTo>
                <a:lnTo>
                  <a:pt x="143518" y="18466"/>
                </a:lnTo>
                <a:lnTo>
                  <a:pt x="187628" y="4774"/>
                </a:lnTo>
                <a:lnTo>
                  <a:pt x="234985" y="0"/>
                </a:lnTo>
                <a:lnTo>
                  <a:pt x="1498558" y="0"/>
                </a:lnTo>
                <a:lnTo>
                  <a:pt x="1545917" y="4774"/>
                </a:lnTo>
                <a:lnTo>
                  <a:pt x="1590026" y="18466"/>
                </a:lnTo>
                <a:lnTo>
                  <a:pt x="1629943" y="40131"/>
                </a:lnTo>
                <a:lnTo>
                  <a:pt x="1664721" y="68825"/>
                </a:lnTo>
                <a:lnTo>
                  <a:pt x="1693415" y="103603"/>
                </a:lnTo>
                <a:lnTo>
                  <a:pt x="1715081" y="143518"/>
                </a:lnTo>
                <a:lnTo>
                  <a:pt x="1728774" y="187628"/>
                </a:lnTo>
                <a:lnTo>
                  <a:pt x="1733548" y="234985"/>
                </a:lnTo>
                <a:lnTo>
                  <a:pt x="1728774" y="282343"/>
                </a:lnTo>
                <a:lnTo>
                  <a:pt x="1715081" y="326452"/>
                </a:lnTo>
                <a:lnTo>
                  <a:pt x="1693415" y="366368"/>
                </a:lnTo>
                <a:lnTo>
                  <a:pt x="1664721" y="401145"/>
                </a:lnTo>
                <a:lnTo>
                  <a:pt x="1629943" y="429839"/>
                </a:lnTo>
                <a:lnTo>
                  <a:pt x="1590026" y="451505"/>
                </a:lnTo>
                <a:lnTo>
                  <a:pt x="1545917" y="465197"/>
                </a:lnTo>
                <a:lnTo>
                  <a:pt x="1498558" y="469971"/>
                </a:lnTo>
                <a:lnTo>
                  <a:pt x="234985" y="469970"/>
                </a:lnTo>
                <a:lnTo>
                  <a:pt x="187628" y="465196"/>
                </a:lnTo>
                <a:lnTo>
                  <a:pt x="143518" y="451504"/>
                </a:lnTo>
                <a:lnTo>
                  <a:pt x="103603" y="429838"/>
                </a:lnTo>
                <a:lnTo>
                  <a:pt x="68825" y="401144"/>
                </a:lnTo>
                <a:lnTo>
                  <a:pt x="40131" y="366367"/>
                </a:lnTo>
                <a:lnTo>
                  <a:pt x="18466" y="326451"/>
                </a:lnTo>
                <a:lnTo>
                  <a:pt x="4774" y="282342"/>
                </a:lnTo>
                <a:lnTo>
                  <a:pt x="0" y="234984"/>
                </a:lnTo>
              </a:path>
            </a:pathLst>
          </a:custGeom>
          <a:noFill/>
          <a:ln w="25560">
            <a:solidFill>
              <a:srgbClr val="9bc956"/>
            </a:solidFill>
            <a:round/>
          </a:ln>
        </p:spPr>
        <p:style>
          <a:lnRef idx="0"/>
          <a:fillRef idx="0"/>
          <a:effectRef idx="0"/>
          <a:fontRef idx="minor"/>
        </p:style>
      </p:sp>
      <p:sp>
        <p:nvSpPr>
          <p:cNvPr id="443" name="CustomShape 16"/>
          <p:cNvSpPr/>
          <p:nvPr/>
        </p:nvSpPr>
        <p:spPr>
          <a:xfrm>
            <a:off x="635400" y="3474720"/>
            <a:ext cx="1030680" cy="243360"/>
          </a:xfrm>
          <a:prstGeom prst="rect">
            <a:avLst/>
          </a:prstGeom>
          <a:noFill/>
          <a:ln>
            <a:noFill/>
          </a:ln>
        </p:spPr>
        <p:style>
          <a:lnRef idx="0"/>
          <a:fillRef idx="0"/>
          <a:effectRef idx="0"/>
          <a:fontRef idx="minor"/>
        </p:style>
        <p:txBody>
          <a:bodyPr lIns="0" rIns="0" tIns="0" bIns="0"/>
          <a:p>
            <a:pPr>
              <a:lnSpc>
                <a:spcPct val="100000"/>
              </a:lnSpc>
            </a:pPr>
            <a:r>
              <a:rPr lang="en-IN" sz="1600" strike="noStrike">
                <a:solidFill>
                  <a:srgbClr val="ffffff"/>
                </a:solidFill>
                <a:latin typeface="Arial"/>
                <a:ea typeface="DejaVu Sans"/>
              </a:rPr>
              <a:t>Mobile App</a:t>
            </a:r>
            <a:endParaRPr/>
          </a:p>
        </p:txBody>
      </p:sp>
      <p:sp>
        <p:nvSpPr>
          <p:cNvPr id="444" name="CustomShape 17"/>
          <p:cNvSpPr/>
          <p:nvPr/>
        </p:nvSpPr>
        <p:spPr>
          <a:xfrm>
            <a:off x="281520" y="2829960"/>
            <a:ext cx="1732680" cy="469800"/>
          </a:xfrm>
          <a:custGeom>
            <a:avLst/>
            <a:gdLst/>
            <a:ahLst/>
            <a:rect l="0" t="0" r="r" b="b"/>
            <a:pathLst>
              <a:path w="1733542" h="469964">
                <a:moveTo>
                  <a:pt x="1498565" y="0"/>
                </a:moveTo>
                <a:lnTo>
                  <a:pt x="234985" y="0"/>
                </a:lnTo>
                <a:lnTo>
                  <a:pt x="187627" y="4774"/>
                </a:lnTo>
                <a:lnTo>
                  <a:pt x="143518" y="18466"/>
                </a:lnTo>
                <a:lnTo>
                  <a:pt x="103602" y="40131"/>
                </a:lnTo>
                <a:lnTo>
                  <a:pt x="68825" y="68824"/>
                </a:lnTo>
                <a:lnTo>
                  <a:pt x="40131" y="103600"/>
                </a:lnTo>
                <a:lnTo>
                  <a:pt x="18466" y="143514"/>
                </a:lnTo>
                <a:lnTo>
                  <a:pt x="4774" y="187621"/>
                </a:lnTo>
                <a:lnTo>
                  <a:pt x="0" y="234975"/>
                </a:lnTo>
                <a:lnTo>
                  <a:pt x="4774" y="282333"/>
                </a:lnTo>
                <a:lnTo>
                  <a:pt x="18466" y="326443"/>
                </a:lnTo>
                <a:lnTo>
                  <a:pt x="40131" y="366359"/>
                </a:lnTo>
                <a:lnTo>
                  <a:pt x="68825" y="401137"/>
                </a:lnTo>
                <a:lnTo>
                  <a:pt x="103602" y="429831"/>
                </a:lnTo>
                <a:lnTo>
                  <a:pt x="143518" y="451497"/>
                </a:lnTo>
                <a:lnTo>
                  <a:pt x="187627" y="465189"/>
                </a:lnTo>
                <a:lnTo>
                  <a:pt x="234985" y="469963"/>
                </a:lnTo>
                <a:lnTo>
                  <a:pt x="1498553" y="469963"/>
                </a:lnTo>
                <a:lnTo>
                  <a:pt x="1545911" y="465189"/>
                </a:lnTo>
                <a:lnTo>
                  <a:pt x="1590021" y="451497"/>
                </a:lnTo>
                <a:lnTo>
                  <a:pt x="1629937" y="429831"/>
                </a:lnTo>
                <a:lnTo>
                  <a:pt x="1664715" y="401137"/>
                </a:lnTo>
                <a:lnTo>
                  <a:pt x="1693409" y="366359"/>
                </a:lnTo>
                <a:lnTo>
                  <a:pt x="1715074" y="326443"/>
                </a:lnTo>
                <a:lnTo>
                  <a:pt x="1728767" y="282333"/>
                </a:lnTo>
                <a:lnTo>
                  <a:pt x="1733541" y="234975"/>
                </a:lnTo>
                <a:lnTo>
                  <a:pt x="1728767" y="187621"/>
                </a:lnTo>
                <a:lnTo>
                  <a:pt x="1715074" y="143514"/>
                </a:lnTo>
                <a:lnTo>
                  <a:pt x="1693409" y="103600"/>
                </a:lnTo>
                <a:lnTo>
                  <a:pt x="1664716" y="68824"/>
                </a:lnTo>
                <a:lnTo>
                  <a:pt x="1629940" y="40131"/>
                </a:lnTo>
                <a:lnTo>
                  <a:pt x="1590026" y="18466"/>
                </a:lnTo>
                <a:lnTo>
                  <a:pt x="1545920" y="4774"/>
                </a:lnTo>
                <a:lnTo>
                  <a:pt x="1498565" y="0"/>
                </a:lnTo>
              </a:path>
            </a:pathLst>
          </a:custGeom>
          <a:solidFill>
            <a:srgbClr val="00bef3">
              <a:alpha val="26000"/>
            </a:srgbClr>
          </a:solidFill>
          <a:ln>
            <a:noFill/>
          </a:ln>
        </p:spPr>
        <p:style>
          <a:lnRef idx="0"/>
          <a:fillRef idx="0"/>
          <a:effectRef idx="0"/>
          <a:fontRef idx="minor"/>
        </p:style>
      </p:sp>
      <p:sp>
        <p:nvSpPr>
          <p:cNvPr id="445" name="CustomShape 18"/>
          <p:cNvSpPr/>
          <p:nvPr/>
        </p:nvSpPr>
        <p:spPr>
          <a:xfrm>
            <a:off x="281520" y="2829960"/>
            <a:ext cx="1732680" cy="469800"/>
          </a:xfrm>
          <a:custGeom>
            <a:avLst/>
            <a:gdLst/>
            <a:ahLst/>
            <a:rect l="0" t="0" r="r" b="b"/>
            <a:pathLst>
              <a:path w="1733549" h="469972">
                <a:moveTo>
                  <a:pt x="0" y="234985"/>
                </a:moveTo>
                <a:lnTo>
                  <a:pt x="4774" y="187627"/>
                </a:lnTo>
                <a:lnTo>
                  <a:pt x="18466" y="143518"/>
                </a:lnTo>
                <a:lnTo>
                  <a:pt x="40131" y="103603"/>
                </a:lnTo>
                <a:lnTo>
                  <a:pt x="68825" y="68825"/>
                </a:lnTo>
                <a:lnTo>
                  <a:pt x="103603" y="40131"/>
                </a:lnTo>
                <a:lnTo>
                  <a:pt x="143518" y="18466"/>
                </a:lnTo>
                <a:lnTo>
                  <a:pt x="187628" y="4774"/>
                </a:lnTo>
                <a:lnTo>
                  <a:pt x="234985" y="0"/>
                </a:lnTo>
                <a:lnTo>
                  <a:pt x="1498558" y="0"/>
                </a:lnTo>
                <a:lnTo>
                  <a:pt x="1545917" y="4774"/>
                </a:lnTo>
                <a:lnTo>
                  <a:pt x="1590026" y="18466"/>
                </a:lnTo>
                <a:lnTo>
                  <a:pt x="1629943" y="40131"/>
                </a:lnTo>
                <a:lnTo>
                  <a:pt x="1664721" y="68825"/>
                </a:lnTo>
                <a:lnTo>
                  <a:pt x="1693415" y="103603"/>
                </a:lnTo>
                <a:lnTo>
                  <a:pt x="1715081" y="143518"/>
                </a:lnTo>
                <a:lnTo>
                  <a:pt x="1728774" y="187627"/>
                </a:lnTo>
                <a:lnTo>
                  <a:pt x="1733548" y="234985"/>
                </a:lnTo>
                <a:lnTo>
                  <a:pt x="1728774" y="282343"/>
                </a:lnTo>
                <a:lnTo>
                  <a:pt x="1715081" y="326452"/>
                </a:lnTo>
                <a:lnTo>
                  <a:pt x="1693415" y="366368"/>
                </a:lnTo>
                <a:lnTo>
                  <a:pt x="1664721" y="401145"/>
                </a:lnTo>
                <a:lnTo>
                  <a:pt x="1629943" y="429839"/>
                </a:lnTo>
                <a:lnTo>
                  <a:pt x="1590026" y="451505"/>
                </a:lnTo>
                <a:lnTo>
                  <a:pt x="1545917" y="465197"/>
                </a:lnTo>
                <a:lnTo>
                  <a:pt x="1498558" y="469971"/>
                </a:lnTo>
                <a:lnTo>
                  <a:pt x="234985" y="469970"/>
                </a:lnTo>
                <a:lnTo>
                  <a:pt x="187628" y="465196"/>
                </a:lnTo>
                <a:lnTo>
                  <a:pt x="143518" y="451504"/>
                </a:lnTo>
                <a:lnTo>
                  <a:pt x="103603" y="429838"/>
                </a:lnTo>
                <a:lnTo>
                  <a:pt x="68825" y="401144"/>
                </a:lnTo>
                <a:lnTo>
                  <a:pt x="40131" y="366367"/>
                </a:lnTo>
                <a:lnTo>
                  <a:pt x="18466" y="326451"/>
                </a:lnTo>
                <a:lnTo>
                  <a:pt x="4774" y="282342"/>
                </a:lnTo>
                <a:lnTo>
                  <a:pt x="0" y="234984"/>
                </a:lnTo>
              </a:path>
            </a:pathLst>
          </a:custGeom>
          <a:noFill/>
          <a:ln w="25560">
            <a:solidFill>
              <a:srgbClr val="9bc956"/>
            </a:solidFill>
            <a:round/>
          </a:ln>
        </p:spPr>
        <p:style>
          <a:lnRef idx="0"/>
          <a:fillRef idx="0"/>
          <a:effectRef idx="0"/>
          <a:fontRef idx="minor"/>
        </p:style>
      </p:sp>
      <p:sp>
        <p:nvSpPr>
          <p:cNvPr id="446" name="CustomShape 19"/>
          <p:cNvSpPr/>
          <p:nvPr/>
        </p:nvSpPr>
        <p:spPr>
          <a:xfrm>
            <a:off x="727920" y="2943360"/>
            <a:ext cx="845640" cy="243360"/>
          </a:xfrm>
          <a:prstGeom prst="rect">
            <a:avLst/>
          </a:prstGeom>
          <a:noFill/>
          <a:ln>
            <a:noFill/>
          </a:ln>
        </p:spPr>
        <p:style>
          <a:lnRef idx="0"/>
          <a:fillRef idx="0"/>
          <a:effectRef idx="0"/>
          <a:fontRef idx="minor"/>
        </p:style>
        <p:txBody>
          <a:bodyPr lIns="0" rIns="0" tIns="0" bIns="0"/>
          <a:p>
            <a:pPr>
              <a:lnSpc>
                <a:spcPct val="100000"/>
              </a:lnSpc>
            </a:pPr>
            <a:r>
              <a:rPr lang="en-IN" sz="1600" strike="noStrike">
                <a:solidFill>
                  <a:srgbClr val="ffffff"/>
                </a:solidFill>
                <a:latin typeface="Arial"/>
                <a:ea typeface="DejaVu Sans"/>
              </a:rPr>
              <a:t>Web App</a:t>
            </a:r>
            <a:endParaRPr/>
          </a:p>
        </p:txBody>
      </p:sp>
      <p:sp>
        <p:nvSpPr>
          <p:cNvPr id="447" name="CustomShape 20"/>
          <p:cNvSpPr/>
          <p:nvPr/>
        </p:nvSpPr>
        <p:spPr>
          <a:xfrm>
            <a:off x="7436520" y="2025000"/>
            <a:ext cx="561240" cy="3704400"/>
          </a:xfrm>
          <a:custGeom>
            <a:avLst/>
            <a:gdLst/>
            <a:ahLst/>
            <a:rect l="0" t="0" r="r" b="b"/>
            <a:pathLst>
              <a:path w="561582" h="3704726">
                <a:moveTo>
                  <a:pt x="499097" y="0"/>
                </a:moveTo>
                <a:lnTo>
                  <a:pt x="62483" y="0"/>
                </a:lnTo>
                <a:lnTo>
                  <a:pt x="38163" y="4910"/>
                </a:lnTo>
                <a:lnTo>
                  <a:pt x="18302" y="18300"/>
                </a:lnTo>
                <a:lnTo>
                  <a:pt x="4910" y="38158"/>
                </a:lnTo>
                <a:lnTo>
                  <a:pt x="0" y="62471"/>
                </a:lnTo>
                <a:lnTo>
                  <a:pt x="0" y="3642250"/>
                </a:lnTo>
                <a:lnTo>
                  <a:pt x="4910" y="3666568"/>
                </a:lnTo>
                <a:lnTo>
                  <a:pt x="18302" y="3686427"/>
                </a:lnTo>
                <a:lnTo>
                  <a:pt x="38163" y="3699816"/>
                </a:lnTo>
                <a:lnTo>
                  <a:pt x="62483" y="3704725"/>
                </a:lnTo>
                <a:lnTo>
                  <a:pt x="499097" y="3704725"/>
                </a:lnTo>
                <a:lnTo>
                  <a:pt x="523417" y="3699816"/>
                </a:lnTo>
                <a:lnTo>
                  <a:pt x="543279" y="3686427"/>
                </a:lnTo>
                <a:lnTo>
                  <a:pt x="556670" y="3666568"/>
                </a:lnTo>
                <a:lnTo>
                  <a:pt x="561581" y="3642250"/>
                </a:lnTo>
                <a:lnTo>
                  <a:pt x="561581" y="62471"/>
                </a:lnTo>
                <a:lnTo>
                  <a:pt x="556670" y="38158"/>
                </a:lnTo>
                <a:lnTo>
                  <a:pt x="543279" y="18300"/>
                </a:lnTo>
                <a:lnTo>
                  <a:pt x="523417" y="4910"/>
                </a:lnTo>
                <a:lnTo>
                  <a:pt x="499097" y="0"/>
                </a:lnTo>
              </a:path>
            </a:pathLst>
          </a:custGeom>
          <a:solidFill>
            <a:srgbClr val="254a62"/>
          </a:solidFill>
          <a:ln>
            <a:noFill/>
          </a:ln>
        </p:spPr>
        <p:style>
          <a:lnRef idx="0"/>
          <a:fillRef idx="0"/>
          <a:effectRef idx="0"/>
          <a:fontRef idx="minor"/>
        </p:style>
      </p:sp>
      <p:sp>
        <p:nvSpPr>
          <p:cNvPr id="448" name="CustomShape 21"/>
          <p:cNvSpPr/>
          <p:nvPr/>
        </p:nvSpPr>
        <p:spPr>
          <a:xfrm>
            <a:off x="7621200" y="3269160"/>
            <a:ext cx="227880" cy="1211040"/>
          </a:xfrm>
          <a:prstGeom prst="rect">
            <a:avLst/>
          </a:prstGeom>
          <a:noFill/>
          <a:ln>
            <a:noFill/>
          </a:ln>
        </p:spPr>
        <p:style>
          <a:lnRef idx="0"/>
          <a:fillRef idx="0"/>
          <a:effectRef idx="0"/>
          <a:fontRef idx="minor"/>
        </p:style>
        <p:txBody>
          <a:bodyPr lIns="0" rIns="0" tIns="0" bIns="0" vert="vert270"/>
          <a:p>
            <a:pPr>
              <a:lnSpc>
                <a:spcPts val="213"/>
              </a:lnSpc>
            </a:pPr>
            <a:r>
              <a:rPr lang="en-IN" sz="1600" strike="noStrike">
                <a:solidFill>
                  <a:srgbClr val="ffffff"/>
                </a:solidFill>
                <a:latin typeface="Arial"/>
                <a:ea typeface="DejaVu Sans"/>
              </a:rPr>
              <a:t>API Gateway</a:t>
            </a:r>
            <a:endParaRPr/>
          </a:p>
        </p:txBody>
      </p:sp>
      <p:sp>
        <p:nvSpPr>
          <p:cNvPr id="449" name="CustomShape 22"/>
          <p:cNvSpPr/>
          <p:nvPr/>
        </p:nvSpPr>
        <p:spPr>
          <a:xfrm>
            <a:off x="8089920" y="3157920"/>
            <a:ext cx="575280" cy="360"/>
          </a:xfrm>
          <a:custGeom>
            <a:avLst/>
            <a:gdLst/>
            <a:ahLst/>
            <a:rect l="0" t="0" r="r" b="b"/>
            <a:pathLst>
              <a:path w="575469" h="1">
                <a:moveTo>
                  <a:pt x="0" y="0"/>
                </a:moveTo>
                <a:lnTo>
                  <a:pt x="575468" y="0"/>
                </a:lnTo>
              </a:path>
            </a:pathLst>
          </a:custGeom>
          <a:noFill/>
          <a:ln w="50760">
            <a:solidFill>
              <a:srgbClr val="8cd2ff"/>
            </a:solidFill>
            <a:round/>
          </a:ln>
        </p:spPr>
        <p:style>
          <a:lnRef idx="0"/>
          <a:fillRef idx="0"/>
          <a:effectRef idx="0"/>
          <a:fontRef idx="minor"/>
        </p:style>
      </p:sp>
      <p:sp>
        <p:nvSpPr>
          <p:cNvPr id="450" name="CustomShape 23"/>
          <p:cNvSpPr/>
          <p:nvPr/>
        </p:nvSpPr>
        <p:spPr>
          <a:xfrm>
            <a:off x="8563680" y="3081960"/>
            <a:ext cx="151560" cy="151560"/>
          </a:xfrm>
          <a:custGeom>
            <a:avLst/>
            <a:gdLst/>
            <a:ahLst/>
            <a:rect l="0" t="0" r="r" b="b"/>
            <a:pathLst>
              <a:path w="152401" h="152401">
                <a:moveTo>
                  <a:pt x="0" y="0"/>
                </a:moveTo>
                <a:lnTo>
                  <a:pt x="0" y="152400"/>
                </a:lnTo>
                <a:lnTo>
                  <a:pt x="152400" y="76200"/>
                </a:lnTo>
                <a:lnTo>
                  <a:pt x="0" y="0"/>
                </a:lnTo>
              </a:path>
            </a:pathLst>
          </a:custGeom>
          <a:solidFill>
            <a:srgbClr val="8cd2ff"/>
          </a:solidFill>
          <a:ln>
            <a:noFill/>
          </a:ln>
        </p:spPr>
        <p:style>
          <a:lnRef idx="0"/>
          <a:fillRef idx="0"/>
          <a:effectRef idx="0"/>
          <a:fontRef idx="minor"/>
        </p:style>
      </p:sp>
      <p:sp>
        <p:nvSpPr>
          <p:cNvPr id="451" name="CustomShape 24"/>
          <p:cNvSpPr/>
          <p:nvPr/>
        </p:nvSpPr>
        <p:spPr>
          <a:xfrm>
            <a:off x="7331760" y="1857960"/>
            <a:ext cx="747360" cy="747360"/>
          </a:xfrm>
          <a:prstGeom prst="rect">
            <a:avLst/>
          </a:prstGeom>
          <a:blipFill>
            <a:blip r:embed="rId2"/>
            <a:stretch>
              <a:fillRect/>
            </a:stretch>
          </a:blipFill>
          <a:ln>
            <a:noFill/>
          </a:ln>
        </p:spPr>
        <p:style>
          <a:lnRef idx="0"/>
          <a:fillRef idx="0"/>
          <a:effectRef idx="0"/>
          <a:fontRef idx="minor"/>
        </p:style>
      </p:sp>
      <p:sp>
        <p:nvSpPr>
          <p:cNvPr id="452" name="CustomShape 25"/>
          <p:cNvSpPr/>
          <p:nvPr/>
        </p:nvSpPr>
        <p:spPr>
          <a:xfrm>
            <a:off x="7380720" y="1883880"/>
            <a:ext cx="649440" cy="649440"/>
          </a:xfrm>
          <a:custGeom>
            <a:avLst/>
            <a:gdLst/>
            <a:ahLst/>
            <a:rect l="0" t="0" r="r" b="b"/>
            <a:pathLst>
              <a:path w="649809" h="649821">
                <a:moveTo>
                  <a:pt x="324904" y="0"/>
                </a:moveTo>
                <a:lnTo>
                  <a:pt x="276892" y="3522"/>
                </a:lnTo>
                <a:lnTo>
                  <a:pt x="231067" y="13756"/>
                </a:lnTo>
                <a:lnTo>
                  <a:pt x="187933" y="30197"/>
                </a:lnTo>
                <a:lnTo>
                  <a:pt x="147990" y="52344"/>
                </a:lnTo>
                <a:lnTo>
                  <a:pt x="111743" y="79695"/>
                </a:lnTo>
                <a:lnTo>
                  <a:pt x="79693" y="111745"/>
                </a:lnTo>
                <a:lnTo>
                  <a:pt x="52344" y="147994"/>
                </a:lnTo>
                <a:lnTo>
                  <a:pt x="30197" y="187938"/>
                </a:lnTo>
                <a:lnTo>
                  <a:pt x="13756" y="231074"/>
                </a:lnTo>
                <a:lnTo>
                  <a:pt x="3522" y="276901"/>
                </a:lnTo>
                <a:lnTo>
                  <a:pt x="0" y="324916"/>
                </a:lnTo>
                <a:lnTo>
                  <a:pt x="3522" y="372928"/>
                </a:lnTo>
                <a:lnTo>
                  <a:pt x="13756" y="418752"/>
                </a:lnTo>
                <a:lnTo>
                  <a:pt x="30197" y="461887"/>
                </a:lnTo>
                <a:lnTo>
                  <a:pt x="52344" y="501829"/>
                </a:lnTo>
                <a:lnTo>
                  <a:pt x="79693" y="538077"/>
                </a:lnTo>
                <a:lnTo>
                  <a:pt x="111743" y="570126"/>
                </a:lnTo>
                <a:lnTo>
                  <a:pt x="147990" y="597476"/>
                </a:lnTo>
                <a:lnTo>
                  <a:pt x="187933" y="619623"/>
                </a:lnTo>
                <a:lnTo>
                  <a:pt x="231067" y="636064"/>
                </a:lnTo>
                <a:lnTo>
                  <a:pt x="276892" y="646298"/>
                </a:lnTo>
                <a:lnTo>
                  <a:pt x="324904" y="649820"/>
                </a:lnTo>
                <a:lnTo>
                  <a:pt x="372915" y="646298"/>
                </a:lnTo>
                <a:lnTo>
                  <a:pt x="418740" y="636064"/>
                </a:lnTo>
                <a:lnTo>
                  <a:pt x="461874" y="619623"/>
                </a:lnTo>
                <a:lnTo>
                  <a:pt x="501817" y="597476"/>
                </a:lnTo>
                <a:lnTo>
                  <a:pt x="538064" y="570126"/>
                </a:lnTo>
                <a:lnTo>
                  <a:pt x="570114" y="538077"/>
                </a:lnTo>
                <a:lnTo>
                  <a:pt x="597463" y="501829"/>
                </a:lnTo>
                <a:lnTo>
                  <a:pt x="619610" y="461887"/>
                </a:lnTo>
                <a:lnTo>
                  <a:pt x="636051" y="418752"/>
                </a:lnTo>
                <a:lnTo>
                  <a:pt x="646285" y="372928"/>
                </a:lnTo>
                <a:lnTo>
                  <a:pt x="649808" y="324916"/>
                </a:lnTo>
                <a:lnTo>
                  <a:pt x="646285" y="276901"/>
                </a:lnTo>
                <a:lnTo>
                  <a:pt x="636051" y="231074"/>
                </a:lnTo>
                <a:lnTo>
                  <a:pt x="619610" y="187938"/>
                </a:lnTo>
                <a:lnTo>
                  <a:pt x="597463" y="147994"/>
                </a:lnTo>
                <a:lnTo>
                  <a:pt x="570114" y="111745"/>
                </a:lnTo>
                <a:lnTo>
                  <a:pt x="538064" y="79695"/>
                </a:lnTo>
                <a:lnTo>
                  <a:pt x="501817" y="52344"/>
                </a:lnTo>
                <a:lnTo>
                  <a:pt x="461874" y="30197"/>
                </a:lnTo>
                <a:lnTo>
                  <a:pt x="418740" y="13756"/>
                </a:lnTo>
                <a:lnTo>
                  <a:pt x="372915" y="3522"/>
                </a:lnTo>
                <a:lnTo>
                  <a:pt x="324904" y="0"/>
                </a:lnTo>
              </a:path>
            </a:pathLst>
          </a:custGeom>
          <a:solidFill>
            <a:srgbClr val="00bfb0"/>
          </a:solidFill>
          <a:ln>
            <a:noFill/>
          </a:ln>
        </p:spPr>
        <p:style>
          <a:lnRef idx="0"/>
          <a:fillRef idx="0"/>
          <a:effectRef idx="0"/>
          <a:fontRef idx="minor"/>
        </p:style>
      </p:sp>
      <p:sp>
        <p:nvSpPr>
          <p:cNvPr id="453" name="CustomShape 26"/>
          <p:cNvSpPr/>
          <p:nvPr/>
        </p:nvSpPr>
        <p:spPr>
          <a:xfrm>
            <a:off x="7380720" y="1883880"/>
            <a:ext cx="649440" cy="649440"/>
          </a:xfrm>
          <a:custGeom>
            <a:avLst/>
            <a:gdLst/>
            <a:ahLst/>
            <a:rect l="0" t="0" r="r" b="b"/>
            <a:pathLst>
              <a:path w="649816" h="649818">
                <a:moveTo>
                  <a:pt x="0" y="324908"/>
                </a:moveTo>
                <a:lnTo>
                  <a:pt x="3522" y="276896"/>
                </a:lnTo>
                <a:lnTo>
                  <a:pt x="13756" y="231070"/>
                </a:lnTo>
                <a:lnTo>
                  <a:pt x="30197" y="187935"/>
                </a:lnTo>
                <a:lnTo>
                  <a:pt x="52344" y="147992"/>
                </a:lnTo>
                <a:lnTo>
                  <a:pt x="79694" y="111744"/>
                </a:lnTo>
                <a:lnTo>
                  <a:pt x="111744" y="79694"/>
                </a:lnTo>
                <a:lnTo>
                  <a:pt x="147992" y="52344"/>
                </a:lnTo>
                <a:lnTo>
                  <a:pt x="187934" y="30197"/>
                </a:lnTo>
                <a:lnTo>
                  <a:pt x="231070" y="13756"/>
                </a:lnTo>
                <a:lnTo>
                  <a:pt x="276895" y="3522"/>
                </a:lnTo>
                <a:lnTo>
                  <a:pt x="324907" y="0"/>
                </a:lnTo>
                <a:lnTo>
                  <a:pt x="372920" y="3522"/>
                </a:lnTo>
                <a:lnTo>
                  <a:pt x="418745" y="13756"/>
                </a:lnTo>
                <a:lnTo>
                  <a:pt x="461881" y="30197"/>
                </a:lnTo>
                <a:lnTo>
                  <a:pt x="501823" y="52344"/>
                </a:lnTo>
                <a:lnTo>
                  <a:pt x="538071" y="79694"/>
                </a:lnTo>
                <a:lnTo>
                  <a:pt x="570121" y="111744"/>
                </a:lnTo>
                <a:lnTo>
                  <a:pt x="597471" y="147992"/>
                </a:lnTo>
                <a:lnTo>
                  <a:pt x="619618" y="187935"/>
                </a:lnTo>
                <a:lnTo>
                  <a:pt x="636059" y="231070"/>
                </a:lnTo>
                <a:lnTo>
                  <a:pt x="646292" y="276896"/>
                </a:lnTo>
                <a:lnTo>
                  <a:pt x="649815" y="324908"/>
                </a:lnTo>
                <a:lnTo>
                  <a:pt x="646292" y="372921"/>
                </a:lnTo>
                <a:lnTo>
                  <a:pt x="636059" y="418746"/>
                </a:lnTo>
                <a:lnTo>
                  <a:pt x="619618" y="461882"/>
                </a:lnTo>
                <a:lnTo>
                  <a:pt x="597471" y="501825"/>
                </a:lnTo>
                <a:lnTo>
                  <a:pt x="570121" y="538072"/>
                </a:lnTo>
                <a:lnTo>
                  <a:pt x="538071" y="570122"/>
                </a:lnTo>
                <a:lnTo>
                  <a:pt x="501823" y="597472"/>
                </a:lnTo>
                <a:lnTo>
                  <a:pt x="461881" y="619619"/>
                </a:lnTo>
                <a:lnTo>
                  <a:pt x="418745" y="636061"/>
                </a:lnTo>
                <a:lnTo>
                  <a:pt x="372920" y="646294"/>
                </a:lnTo>
                <a:lnTo>
                  <a:pt x="324907" y="649817"/>
                </a:lnTo>
                <a:lnTo>
                  <a:pt x="276895" y="646294"/>
                </a:lnTo>
                <a:lnTo>
                  <a:pt x="231070" y="636061"/>
                </a:lnTo>
                <a:lnTo>
                  <a:pt x="187934" y="619619"/>
                </a:lnTo>
                <a:lnTo>
                  <a:pt x="147992" y="597472"/>
                </a:lnTo>
                <a:lnTo>
                  <a:pt x="111744" y="570122"/>
                </a:lnTo>
                <a:lnTo>
                  <a:pt x="79694" y="538072"/>
                </a:lnTo>
                <a:lnTo>
                  <a:pt x="52344" y="501825"/>
                </a:lnTo>
                <a:lnTo>
                  <a:pt x="30197" y="461882"/>
                </a:lnTo>
                <a:lnTo>
                  <a:pt x="13756" y="418746"/>
                </a:lnTo>
                <a:lnTo>
                  <a:pt x="3522" y="372921"/>
                </a:lnTo>
                <a:lnTo>
                  <a:pt x="0" y="324908"/>
                </a:lnTo>
              </a:path>
            </a:pathLst>
          </a:custGeom>
          <a:noFill/>
          <a:ln w="9360">
            <a:solidFill>
              <a:srgbClr val="00bfb0"/>
            </a:solidFill>
            <a:round/>
          </a:ln>
        </p:spPr>
        <p:style>
          <a:lnRef idx="0"/>
          <a:fillRef idx="0"/>
          <a:effectRef idx="0"/>
          <a:fontRef idx="minor"/>
        </p:style>
      </p:sp>
      <p:sp>
        <p:nvSpPr>
          <p:cNvPr id="454" name="CustomShape 27"/>
          <p:cNvSpPr/>
          <p:nvPr/>
        </p:nvSpPr>
        <p:spPr>
          <a:xfrm>
            <a:off x="7639200" y="2086920"/>
            <a:ext cx="137880" cy="243360"/>
          </a:xfrm>
          <a:prstGeom prst="rect">
            <a:avLst/>
          </a:prstGeom>
          <a:noFill/>
          <a:ln>
            <a:noFill/>
          </a:ln>
        </p:spPr>
        <p:style>
          <a:lnRef idx="0"/>
          <a:fillRef idx="0"/>
          <a:effectRef idx="0"/>
          <a:fontRef idx="minor"/>
        </p:style>
        <p:txBody>
          <a:bodyPr lIns="0" rIns="0" tIns="0" bIns="0"/>
          <a:p>
            <a:pPr>
              <a:lnSpc>
                <a:spcPct val="100000"/>
              </a:lnSpc>
            </a:pPr>
            <a:r>
              <a:rPr b="1" lang="en-IN" sz="1600" strike="noStrike">
                <a:solidFill>
                  <a:srgbClr val="ffffff"/>
                </a:solidFill>
                <a:latin typeface="Arial"/>
                <a:ea typeface="DejaVu Sans"/>
              </a:rPr>
              <a:t>2</a:t>
            </a:r>
            <a:endParaRPr/>
          </a:p>
        </p:txBody>
      </p:sp>
      <p:sp>
        <p:nvSpPr>
          <p:cNvPr id="455" name="CustomShape 28"/>
          <p:cNvSpPr/>
          <p:nvPr/>
        </p:nvSpPr>
        <p:spPr>
          <a:xfrm>
            <a:off x="8716320" y="2013120"/>
            <a:ext cx="3144960" cy="3704400"/>
          </a:xfrm>
          <a:custGeom>
            <a:avLst/>
            <a:gdLst/>
            <a:ahLst/>
            <a:rect l="0" t="0" r="r" b="b"/>
            <a:pathLst>
              <a:path w="3145359" h="3704719">
                <a:moveTo>
                  <a:pt x="2795435" y="0"/>
                </a:moveTo>
                <a:lnTo>
                  <a:pt x="349910" y="0"/>
                </a:lnTo>
                <a:lnTo>
                  <a:pt x="302428" y="3194"/>
                </a:lnTo>
                <a:lnTo>
                  <a:pt x="256888" y="12499"/>
                </a:lnTo>
                <a:lnTo>
                  <a:pt x="213707" y="27498"/>
                </a:lnTo>
                <a:lnTo>
                  <a:pt x="173301" y="47775"/>
                </a:lnTo>
                <a:lnTo>
                  <a:pt x="136088" y="72911"/>
                </a:lnTo>
                <a:lnTo>
                  <a:pt x="102484" y="102490"/>
                </a:lnTo>
                <a:lnTo>
                  <a:pt x="72906" y="136096"/>
                </a:lnTo>
                <a:lnTo>
                  <a:pt x="47771" y="173310"/>
                </a:lnTo>
                <a:lnTo>
                  <a:pt x="27496" y="213717"/>
                </a:lnTo>
                <a:lnTo>
                  <a:pt x="12498" y="256900"/>
                </a:lnTo>
                <a:lnTo>
                  <a:pt x="3194" y="302440"/>
                </a:lnTo>
                <a:lnTo>
                  <a:pt x="0" y="349923"/>
                </a:lnTo>
                <a:lnTo>
                  <a:pt x="0" y="3354793"/>
                </a:lnTo>
                <a:lnTo>
                  <a:pt x="3194" y="3402276"/>
                </a:lnTo>
                <a:lnTo>
                  <a:pt x="12498" y="3447816"/>
                </a:lnTo>
                <a:lnTo>
                  <a:pt x="27496" y="3490999"/>
                </a:lnTo>
                <a:lnTo>
                  <a:pt x="47771" y="3531406"/>
                </a:lnTo>
                <a:lnTo>
                  <a:pt x="72906" y="3568621"/>
                </a:lnTo>
                <a:lnTo>
                  <a:pt x="102484" y="3602227"/>
                </a:lnTo>
                <a:lnTo>
                  <a:pt x="136088" y="3631806"/>
                </a:lnTo>
                <a:lnTo>
                  <a:pt x="173301" y="3656942"/>
                </a:lnTo>
                <a:lnTo>
                  <a:pt x="213707" y="3677219"/>
                </a:lnTo>
                <a:lnTo>
                  <a:pt x="256888" y="3692218"/>
                </a:lnTo>
                <a:lnTo>
                  <a:pt x="302428" y="3701523"/>
                </a:lnTo>
                <a:lnTo>
                  <a:pt x="349910" y="3704718"/>
                </a:lnTo>
                <a:lnTo>
                  <a:pt x="2795435" y="3704718"/>
                </a:lnTo>
                <a:lnTo>
                  <a:pt x="2842917" y="3701523"/>
                </a:lnTo>
                <a:lnTo>
                  <a:pt x="2888458" y="3692218"/>
                </a:lnTo>
                <a:lnTo>
                  <a:pt x="2931640" y="3677219"/>
                </a:lnTo>
                <a:lnTo>
                  <a:pt x="2972047" y="3656942"/>
                </a:lnTo>
                <a:lnTo>
                  <a:pt x="3009262" y="3631806"/>
                </a:lnTo>
                <a:lnTo>
                  <a:pt x="3042867" y="3602227"/>
                </a:lnTo>
                <a:lnTo>
                  <a:pt x="3072446" y="3568621"/>
                </a:lnTo>
                <a:lnTo>
                  <a:pt x="3097583" y="3531406"/>
                </a:lnTo>
                <a:lnTo>
                  <a:pt x="3117859" y="3490999"/>
                </a:lnTo>
                <a:lnTo>
                  <a:pt x="3132858" y="3447816"/>
                </a:lnTo>
                <a:lnTo>
                  <a:pt x="3142163" y="3402276"/>
                </a:lnTo>
                <a:lnTo>
                  <a:pt x="3145358" y="3354793"/>
                </a:lnTo>
                <a:lnTo>
                  <a:pt x="3145358" y="349923"/>
                </a:lnTo>
                <a:lnTo>
                  <a:pt x="3142163" y="302440"/>
                </a:lnTo>
                <a:lnTo>
                  <a:pt x="3132858" y="256900"/>
                </a:lnTo>
                <a:lnTo>
                  <a:pt x="3117859" y="213717"/>
                </a:lnTo>
                <a:lnTo>
                  <a:pt x="3097583" y="173310"/>
                </a:lnTo>
                <a:lnTo>
                  <a:pt x="3072446" y="136096"/>
                </a:lnTo>
                <a:lnTo>
                  <a:pt x="3042867" y="102490"/>
                </a:lnTo>
                <a:lnTo>
                  <a:pt x="3009262" y="72911"/>
                </a:lnTo>
                <a:lnTo>
                  <a:pt x="2972047" y="47775"/>
                </a:lnTo>
                <a:lnTo>
                  <a:pt x="2931640" y="27498"/>
                </a:lnTo>
                <a:lnTo>
                  <a:pt x="2888458" y="12499"/>
                </a:lnTo>
                <a:lnTo>
                  <a:pt x="2842917" y="3194"/>
                </a:lnTo>
                <a:lnTo>
                  <a:pt x="2795435" y="0"/>
                </a:lnTo>
              </a:path>
            </a:pathLst>
          </a:custGeom>
          <a:solidFill>
            <a:srgbClr val="254a62"/>
          </a:solidFill>
          <a:ln>
            <a:noFill/>
          </a:ln>
        </p:spPr>
        <p:style>
          <a:lnRef idx="0"/>
          <a:fillRef idx="0"/>
          <a:effectRef idx="0"/>
          <a:fontRef idx="minor"/>
        </p:style>
      </p:sp>
      <p:sp>
        <p:nvSpPr>
          <p:cNvPr id="456" name="CustomShape 29"/>
          <p:cNvSpPr/>
          <p:nvPr/>
        </p:nvSpPr>
        <p:spPr>
          <a:xfrm>
            <a:off x="9754200" y="3743280"/>
            <a:ext cx="1074960" cy="243360"/>
          </a:xfrm>
          <a:prstGeom prst="rect">
            <a:avLst/>
          </a:prstGeom>
          <a:noFill/>
          <a:ln>
            <a:noFill/>
          </a:ln>
        </p:spPr>
        <p:style>
          <a:lnRef idx="0"/>
          <a:fillRef idx="0"/>
          <a:effectRef idx="0"/>
          <a:fontRef idx="minor"/>
        </p:style>
        <p:txBody>
          <a:bodyPr lIns="0" rIns="0" tIns="0" bIns="0"/>
          <a:p>
            <a:pPr>
              <a:lnSpc>
                <a:spcPct val="100000"/>
              </a:lnSpc>
            </a:pPr>
            <a:r>
              <a:rPr lang="en-IN" sz="1600" strike="noStrike">
                <a:solidFill>
                  <a:srgbClr val="ffffff"/>
                </a:solidFill>
                <a:latin typeface="Arial"/>
                <a:ea typeface="DejaVu Sans"/>
              </a:rPr>
              <a:t>OpenWhisk</a:t>
            </a:r>
            <a:endParaRPr/>
          </a:p>
        </p:txBody>
      </p:sp>
      <p:sp>
        <p:nvSpPr>
          <p:cNvPr id="457" name="CustomShape 30"/>
          <p:cNvSpPr/>
          <p:nvPr/>
        </p:nvSpPr>
        <p:spPr>
          <a:xfrm>
            <a:off x="8790840" y="1870200"/>
            <a:ext cx="747360" cy="747360"/>
          </a:xfrm>
          <a:prstGeom prst="rect">
            <a:avLst/>
          </a:prstGeom>
          <a:blipFill>
            <a:blip r:embed="rId3"/>
            <a:stretch>
              <a:fillRect/>
            </a:stretch>
          </a:blipFill>
          <a:ln>
            <a:noFill/>
          </a:ln>
        </p:spPr>
        <p:style>
          <a:lnRef idx="0"/>
          <a:fillRef idx="0"/>
          <a:effectRef idx="0"/>
          <a:fontRef idx="minor"/>
        </p:style>
      </p:sp>
      <p:sp>
        <p:nvSpPr>
          <p:cNvPr id="458" name="CustomShape 31"/>
          <p:cNvSpPr/>
          <p:nvPr/>
        </p:nvSpPr>
        <p:spPr>
          <a:xfrm>
            <a:off x="8839080" y="1896480"/>
            <a:ext cx="649440" cy="649440"/>
          </a:xfrm>
          <a:custGeom>
            <a:avLst/>
            <a:gdLst/>
            <a:ahLst/>
            <a:rect l="0" t="0" r="r" b="b"/>
            <a:pathLst>
              <a:path w="649821" h="649821">
                <a:moveTo>
                  <a:pt x="324904" y="0"/>
                </a:moveTo>
                <a:lnTo>
                  <a:pt x="276892" y="3523"/>
                </a:lnTo>
                <a:lnTo>
                  <a:pt x="231067" y="13757"/>
                </a:lnTo>
                <a:lnTo>
                  <a:pt x="187933" y="30199"/>
                </a:lnTo>
                <a:lnTo>
                  <a:pt x="147990" y="52348"/>
                </a:lnTo>
                <a:lnTo>
                  <a:pt x="111743" y="79699"/>
                </a:lnTo>
                <a:lnTo>
                  <a:pt x="79693" y="111750"/>
                </a:lnTo>
                <a:lnTo>
                  <a:pt x="52344" y="147999"/>
                </a:lnTo>
                <a:lnTo>
                  <a:pt x="30197" y="187943"/>
                </a:lnTo>
                <a:lnTo>
                  <a:pt x="13756" y="231079"/>
                </a:lnTo>
                <a:lnTo>
                  <a:pt x="3522" y="276904"/>
                </a:lnTo>
                <a:lnTo>
                  <a:pt x="0" y="324916"/>
                </a:lnTo>
                <a:lnTo>
                  <a:pt x="3522" y="372928"/>
                </a:lnTo>
                <a:lnTo>
                  <a:pt x="13756" y="418752"/>
                </a:lnTo>
                <a:lnTo>
                  <a:pt x="30197" y="461887"/>
                </a:lnTo>
                <a:lnTo>
                  <a:pt x="52344" y="501829"/>
                </a:lnTo>
                <a:lnTo>
                  <a:pt x="79693" y="538077"/>
                </a:lnTo>
                <a:lnTo>
                  <a:pt x="111743" y="570126"/>
                </a:lnTo>
                <a:lnTo>
                  <a:pt x="147990" y="597476"/>
                </a:lnTo>
                <a:lnTo>
                  <a:pt x="187933" y="619623"/>
                </a:lnTo>
                <a:lnTo>
                  <a:pt x="231067" y="636064"/>
                </a:lnTo>
                <a:lnTo>
                  <a:pt x="276892" y="646298"/>
                </a:lnTo>
                <a:lnTo>
                  <a:pt x="324904" y="649820"/>
                </a:lnTo>
                <a:lnTo>
                  <a:pt x="372918" y="646298"/>
                </a:lnTo>
                <a:lnTo>
                  <a:pt x="418745" y="636064"/>
                </a:lnTo>
                <a:lnTo>
                  <a:pt x="461882" y="619623"/>
                </a:lnTo>
                <a:lnTo>
                  <a:pt x="501826" y="597476"/>
                </a:lnTo>
                <a:lnTo>
                  <a:pt x="538075" y="570126"/>
                </a:lnTo>
                <a:lnTo>
                  <a:pt x="570125" y="538077"/>
                </a:lnTo>
                <a:lnTo>
                  <a:pt x="597475" y="501829"/>
                </a:lnTo>
                <a:lnTo>
                  <a:pt x="619623" y="461887"/>
                </a:lnTo>
                <a:lnTo>
                  <a:pt x="636064" y="418752"/>
                </a:lnTo>
                <a:lnTo>
                  <a:pt x="646298" y="372928"/>
                </a:lnTo>
                <a:lnTo>
                  <a:pt x="649820" y="324916"/>
                </a:lnTo>
                <a:lnTo>
                  <a:pt x="646298" y="276904"/>
                </a:lnTo>
                <a:lnTo>
                  <a:pt x="636064" y="231079"/>
                </a:lnTo>
                <a:lnTo>
                  <a:pt x="619623" y="187943"/>
                </a:lnTo>
                <a:lnTo>
                  <a:pt x="597475" y="147999"/>
                </a:lnTo>
                <a:lnTo>
                  <a:pt x="570125" y="111750"/>
                </a:lnTo>
                <a:lnTo>
                  <a:pt x="538075" y="79699"/>
                </a:lnTo>
                <a:lnTo>
                  <a:pt x="501826" y="52348"/>
                </a:lnTo>
                <a:lnTo>
                  <a:pt x="461882" y="30199"/>
                </a:lnTo>
                <a:lnTo>
                  <a:pt x="418745" y="13757"/>
                </a:lnTo>
                <a:lnTo>
                  <a:pt x="372918" y="3523"/>
                </a:lnTo>
                <a:lnTo>
                  <a:pt x="324904" y="0"/>
                </a:lnTo>
              </a:path>
            </a:pathLst>
          </a:custGeom>
          <a:solidFill>
            <a:srgbClr val="00bfb0"/>
          </a:solidFill>
          <a:ln>
            <a:noFill/>
          </a:ln>
        </p:spPr>
        <p:style>
          <a:lnRef idx="0"/>
          <a:fillRef idx="0"/>
          <a:effectRef idx="0"/>
          <a:fontRef idx="minor"/>
        </p:style>
      </p:sp>
      <p:sp>
        <p:nvSpPr>
          <p:cNvPr id="459" name="CustomShape 32"/>
          <p:cNvSpPr/>
          <p:nvPr/>
        </p:nvSpPr>
        <p:spPr>
          <a:xfrm>
            <a:off x="8839080" y="1896480"/>
            <a:ext cx="649440" cy="649440"/>
          </a:xfrm>
          <a:custGeom>
            <a:avLst/>
            <a:gdLst/>
            <a:ahLst/>
            <a:rect l="0" t="0" r="r" b="b"/>
            <a:pathLst>
              <a:path w="649818" h="649818">
                <a:moveTo>
                  <a:pt x="0" y="324908"/>
                </a:moveTo>
                <a:lnTo>
                  <a:pt x="3522" y="276896"/>
                </a:lnTo>
                <a:lnTo>
                  <a:pt x="13756" y="231071"/>
                </a:lnTo>
                <a:lnTo>
                  <a:pt x="30197" y="187935"/>
                </a:lnTo>
                <a:lnTo>
                  <a:pt x="52344" y="147992"/>
                </a:lnTo>
                <a:lnTo>
                  <a:pt x="79694" y="111744"/>
                </a:lnTo>
                <a:lnTo>
                  <a:pt x="111744" y="79694"/>
                </a:lnTo>
                <a:lnTo>
                  <a:pt x="147992" y="52344"/>
                </a:lnTo>
                <a:lnTo>
                  <a:pt x="187935" y="30197"/>
                </a:lnTo>
                <a:lnTo>
                  <a:pt x="231070" y="13756"/>
                </a:lnTo>
                <a:lnTo>
                  <a:pt x="276896" y="3522"/>
                </a:lnTo>
                <a:lnTo>
                  <a:pt x="324908" y="0"/>
                </a:lnTo>
                <a:lnTo>
                  <a:pt x="372921" y="3522"/>
                </a:lnTo>
                <a:lnTo>
                  <a:pt x="418746" y="13756"/>
                </a:lnTo>
                <a:lnTo>
                  <a:pt x="461882" y="30197"/>
                </a:lnTo>
                <a:lnTo>
                  <a:pt x="501825" y="52344"/>
                </a:lnTo>
                <a:lnTo>
                  <a:pt x="538072" y="79694"/>
                </a:lnTo>
                <a:lnTo>
                  <a:pt x="570122" y="111744"/>
                </a:lnTo>
                <a:lnTo>
                  <a:pt x="597472" y="147992"/>
                </a:lnTo>
                <a:lnTo>
                  <a:pt x="619619" y="187935"/>
                </a:lnTo>
                <a:lnTo>
                  <a:pt x="636061" y="231071"/>
                </a:lnTo>
                <a:lnTo>
                  <a:pt x="646294" y="276896"/>
                </a:lnTo>
                <a:lnTo>
                  <a:pt x="649817" y="324908"/>
                </a:lnTo>
                <a:lnTo>
                  <a:pt x="646294" y="372921"/>
                </a:lnTo>
                <a:lnTo>
                  <a:pt x="636061" y="418746"/>
                </a:lnTo>
                <a:lnTo>
                  <a:pt x="619619" y="461882"/>
                </a:lnTo>
                <a:lnTo>
                  <a:pt x="597472" y="501824"/>
                </a:lnTo>
                <a:lnTo>
                  <a:pt x="570122" y="538072"/>
                </a:lnTo>
                <a:lnTo>
                  <a:pt x="538072" y="570122"/>
                </a:lnTo>
                <a:lnTo>
                  <a:pt x="501825" y="597472"/>
                </a:lnTo>
                <a:lnTo>
                  <a:pt x="461882" y="619619"/>
                </a:lnTo>
                <a:lnTo>
                  <a:pt x="418746" y="636061"/>
                </a:lnTo>
                <a:lnTo>
                  <a:pt x="372921" y="646294"/>
                </a:lnTo>
                <a:lnTo>
                  <a:pt x="324908" y="649817"/>
                </a:lnTo>
                <a:lnTo>
                  <a:pt x="276896" y="646294"/>
                </a:lnTo>
                <a:lnTo>
                  <a:pt x="231070" y="636061"/>
                </a:lnTo>
                <a:lnTo>
                  <a:pt x="187935" y="619619"/>
                </a:lnTo>
                <a:lnTo>
                  <a:pt x="147992" y="597472"/>
                </a:lnTo>
                <a:lnTo>
                  <a:pt x="111744" y="570122"/>
                </a:lnTo>
                <a:lnTo>
                  <a:pt x="79694" y="538072"/>
                </a:lnTo>
                <a:lnTo>
                  <a:pt x="52344" y="501824"/>
                </a:lnTo>
                <a:lnTo>
                  <a:pt x="30197" y="461882"/>
                </a:lnTo>
                <a:lnTo>
                  <a:pt x="13756" y="418746"/>
                </a:lnTo>
                <a:lnTo>
                  <a:pt x="3522" y="372921"/>
                </a:lnTo>
                <a:lnTo>
                  <a:pt x="0" y="324908"/>
                </a:lnTo>
              </a:path>
            </a:pathLst>
          </a:custGeom>
          <a:noFill/>
          <a:ln w="9360">
            <a:solidFill>
              <a:srgbClr val="00bfb0"/>
            </a:solidFill>
            <a:round/>
          </a:ln>
        </p:spPr>
        <p:style>
          <a:lnRef idx="0"/>
          <a:fillRef idx="0"/>
          <a:effectRef idx="0"/>
          <a:fontRef idx="minor"/>
        </p:style>
      </p:sp>
      <p:sp>
        <p:nvSpPr>
          <p:cNvPr id="460" name="CustomShape 33"/>
          <p:cNvSpPr/>
          <p:nvPr/>
        </p:nvSpPr>
        <p:spPr>
          <a:xfrm>
            <a:off x="9097560" y="2099520"/>
            <a:ext cx="137880" cy="243360"/>
          </a:xfrm>
          <a:prstGeom prst="rect">
            <a:avLst/>
          </a:prstGeom>
          <a:noFill/>
          <a:ln>
            <a:noFill/>
          </a:ln>
        </p:spPr>
        <p:style>
          <a:lnRef idx="0"/>
          <a:fillRef idx="0"/>
          <a:effectRef idx="0"/>
          <a:fontRef idx="minor"/>
        </p:style>
        <p:txBody>
          <a:bodyPr lIns="0" rIns="0" tIns="0" bIns="0"/>
          <a:p>
            <a:pPr>
              <a:lnSpc>
                <a:spcPct val="100000"/>
              </a:lnSpc>
            </a:pPr>
            <a:r>
              <a:rPr b="1" lang="en-IN" sz="1600" strike="noStrike">
                <a:solidFill>
                  <a:srgbClr val="ffffff"/>
                </a:solidFill>
                <a:latin typeface="Arial"/>
                <a:ea typeface="DejaVu Sans"/>
              </a:rPr>
              <a:t>3</a:t>
            </a:r>
            <a:endParaRPr/>
          </a:p>
        </p:txBody>
      </p:sp>
      <p:sp>
        <p:nvSpPr>
          <p:cNvPr id="461" name="CustomShape 34"/>
          <p:cNvSpPr/>
          <p:nvPr/>
        </p:nvSpPr>
        <p:spPr>
          <a:xfrm>
            <a:off x="9540360" y="2080800"/>
            <a:ext cx="1673640" cy="972720"/>
          </a:xfrm>
          <a:prstGeom prst="rect">
            <a:avLst/>
          </a:prstGeom>
          <a:noFill/>
          <a:ln>
            <a:noFill/>
          </a:ln>
        </p:spPr>
        <p:style>
          <a:lnRef idx="0"/>
          <a:fillRef idx="0"/>
          <a:effectRef idx="0"/>
          <a:fontRef idx="minor"/>
        </p:style>
        <p:txBody>
          <a:bodyPr lIns="0" rIns="0" tIns="0" bIns="0"/>
          <a:p>
            <a:pPr algn="ctr">
              <a:lnSpc>
                <a:spcPts val="236"/>
              </a:lnSpc>
            </a:pPr>
            <a:r>
              <a:rPr lang="en-IN" sz="1600" strike="noStrike">
                <a:solidFill>
                  <a:srgbClr val="ffffff"/>
                </a:solidFill>
                <a:latin typeface="Arial"/>
                <a:ea typeface="DejaVu Sans"/>
              </a:rPr>
              <a:t>Invoke associated  OpenWhisk action</a:t>
            </a:r>
            <a:endParaRPr/>
          </a:p>
          <a:p>
            <a:pPr algn="ctr">
              <a:lnSpc>
                <a:spcPts val="229"/>
              </a:lnSpc>
            </a:pPr>
            <a:r>
              <a:rPr lang="en-IN" sz="1600" strike="noStrike">
                <a:solidFill>
                  <a:srgbClr val="ffffff"/>
                </a:solidFill>
                <a:latin typeface="Arial"/>
                <a:ea typeface="DejaVu Sans"/>
              </a:rPr>
              <a:t>„</a:t>
            </a:r>
            <a:r>
              <a:rPr lang="en-IN" sz="1600" strike="noStrike">
                <a:solidFill>
                  <a:srgbClr val="ffffff"/>
                </a:solidFill>
                <a:latin typeface="Arial"/>
                <a:ea typeface="DejaVu Sans"/>
              </a:rPr>
              <a:t>getCustomers“</a:t>
            </a:r>
            <a:endParaRPr/>
          </a:p>
        </p:txBody>
      </p:sp>
      <p:sp>
        <p:nvSpPr>
          <p:cNvPr id="462" name="CustomShape 35"/>
          <p:cNvSpPr/>
          <p:nvPr/>
        </p:nvSpPr>
        <p:spPr>
          <a:xfrm>
            <a:off x="8716320" y="5209560"/>
            <a:ext cx="3144960" cy="360"/>
          </a:xfrm>
          <a:custGeom>
            <a:avLst/>
            <a:gdLst/>
            <a:ahLst/>
            <a:rect l="0" t="0" r="r" b="b"/>
            <a:pathLst>
              <a:path w="3145358" h="1">
                <a:moveTo>
                  <a:pt x="0" y="0"/>
                </a:moveTo>
                <a:lnTo>
                  <a:pt x="3145357" y="0"/>
                </a:lnTo>
              </a:path>
            </a:pathLst>
          </a:custGeom>
          <a:noFill/>
          <a:ln w="12600">
            <a:solidFill>
              <a:srgbClr val="8cd2ff"/>
            </a:solidFill>
            <a:round/>
          </a:ln>
        </p:spPr>
        <p:style>
          <a:lnRef idx="0"/>
          <a:fillRef idx="0"/>
          <a:effectRef idx="0"/>
          <a:fontRef idx="minor"/>
        </p:style>
      </p:sp>
      <p:sp>
        <p:nvSpPr>
          <p:cNvPr id="463" name="CustomShape 36"/>
          <p:cNvSpPr/>
          <p:nvPr/>
        </p:nvSpPr>
        <p:spPr>
          <a:xfrm>
            <a:off x="11129040" y="5355720"/>
            <a:ext cx="628560" cy="228240"/>
          </a:xfrm>
          <a:prstGeom prst="rect">
            <a:avLst/>
          </a:prstGeom>
          <a:noFill/>
          <a:ln>
            <a:noFill/>
          </a:ln>
        </p:spPr>
        <p:style>
          <a:lnRef idx="0"/>
          <a:fillRef idx="0"/>
          <a:effectRef idx="0"/>
          <a:fontRef idx="minor"/>
        </p:style>
        <p:txBody>
          <a:bodyPr lIns="0" rIns="0" tIns="0" bIns="0"/>
          <a:p>
            <a:pPr>
              <a:lnSpc>
                <a:spcPct val="100000"/>
              </a:lnSpc>
            </a:pPr>
            <a:r>
              <a:rPr lang="en-IN" sz="1500" strike="noStrike">
                <a:solidFill>
                  <a:srgbClr val="80ddf9"/>
                </a:solidFill>
                <a:latin typeface="Arial"/>
                <a:ea typeface="DejaVu Sans"/>
              </a:rPr>
              <a:t>Docker</a:t>
            </a:r>
            <a:endParaRPr/>
          </a:p>
        </p:txBody>
      </p:sp>
      <p:sp>
        <p:nvSpPr>
          <p:cNvPr id="464" name="CustomShape 37"/>
          <p:cNvSpPr/>
          <p:nvPr/>
        </p:nvSpPr>
        <p:spPr>
          <a:xfrm>
            <a:off x="9075240" y="5210280"/>
            <a:ext cx="8280" cy="506520"/>
          </a:xfrm>
          <a:custGeom>
            <a:avLst/>
            <a:gdLst/>
            <a:ahLst/>
            <a:rect l="0" t="0" r="r" b="b"/>
            <a:pathLst>
              <a:path w="8540" h="507306">
                <a:moveTo>
                  <a:pt x="0" y="507305"/>
                </a:moveTo>
                <a:lnTo>
                  <a:pt x="8539" y="0"/>
                </a:lnTo>
              </a:path>
            </a:pathLst>
          </a:custGeom>
          <a:noFill/>
          <a:ln w="12600">
            <a:solidFill>
              <a:srgbClr val="8cd2ff"/>
            </a:solidFill>
            <a:round/>
          </a:ln>
        </p:spPr>
        <p:style>
          <a:lnRef idx="0"/>
          <a:fillRef idx="0"/>
          <a:effectRef idx="0"/>
          <a:fontRef idx="minor"/>
        </p:style>
      </p:sp>
      <p:sp>
        <p:nvSpPr>
          <p:cNvPr id="465" name="CustomShape 38"/>
          <p:cNvSpPr/>
          <p:nvPr/>
        </p:nvSpPr>
        <p:spPr>
          <a:xfrm>
            <a:off x="8783280" y="5352840"/>
            <a:ext cx="800640" cy="228240"/>
          </a:xfrm>
          <a:prstGeom prst="rect">
            <a:avLst/>
          </a:prstGeom>
          <a:noFill/>
          <a:ln>
            <a:noFill/>
          </a:ln>
        </p:spPr>
        <p:style>
          <a:lnRef idx="0"/>
          <a:fillRef idx="0"/>
          <a:effectRef idx="0"/>
          <a:fontRef idx="minor"/>
        </p:style>
        <p:txBody>
          <a:bodyPr lIns="0" rIns="0" tIns="0" bIns="0"/>
          <a:p>
            <a:pPr>
              <a:lnSpc>
                <a:spcPct val="100000"/>
              </a:lnSpc>
            </a:pPr>
            <a:r>
              <a:rPr lang="en-IN" sz="1500" strike="noStrike">
                <a:solidFill>
                  <a:srgbClr val="80ddf9"/>
                </a:solidFill>
                <a:latin typeface="Arial"/>
                <a:ea typeface="DejaVu Sans"/>
              </a:rPr>
              <a:t>JS Swift</a:t>
            </a:r>
            <a:endParaRPr/>
          </a:p>
        </p:txBody>
      </p:sp>
      <p:sp>
        <p:nvSpPr>
          <p:cNvPr id="466" name="CustomShape 39"/>
          <p:cNvSpPr/>
          <p:nvPr/>
        </p:nvSpPr>
        <p:spPr>
          <a:xfrm>
            <a:off x="9636480" y="5210280"/>
            <a:ext cx="360" cy="506520"/>
          </a:xfrm>
          <a:custGeom>
            <a:avLst/>
            <a:gdLst/>
            <a:ahLst/>
            <a:rect l="0" t="0" r="r" b="b"/>
            <a:pathLst>
              <a:path w="1" h="507306">
                <a:moveTo>
                  <a:pt x="0" y="507305"/>
                </a:moveTo>
                <a:lnTo>
                  <a:pt x="0" y="0"/>
                </a:lnTo>
              </a:path>
            </a:pathLst>
          </a:custGeom>
          <a:noFill/>
          <a:ln w="12600">
            <a:solidFill>
              <a:srgbClr val="8cd2ff"/>
            </a:solidFill>
            <a:round/>
          </a:ln>
        </p:spPr>
        <p:style>
          <a:lnRef idx="0"/>
          <a:fillRef idx="0"/>
          <a:effectRef idx="0"/>
          <a:fontRef idx="minor"/>
        </p:style>
      </p:sp>
      <p:sp>
        <p:nvSpPr>
          <p:cNvPr id="467" name="CustomShape 40"/>
          <p:cNvSpPr/>
          <p:nvPr/>
        </p:nvSpPr>
        <p:spPr>
          <a:xfrm>
            <a:off x="10374840" y="5210280"/>
            <a:ext cx="360" cy="506520"/>
          </a:xfrm>
          <a:custGeom>
            <a:avLst/>
            <a:gdLst/>
            <a:ahLst/>
            <a:rect l="0" t="0" r="r" b="b"/>
            <a:pathLst>
              <a:path w="1" h="507308">
                <a:moveTo>
                  <a:pt x="0" y="507307"/>
                </a:moveTo>
                <a:lnTo>
                  <a:pt x="0" y="0"/>
                </a:lnTo>
              </a:path>
            </a:pathLst>
          </a:custGeom>
          <a:noFill/>
          <a:ln w="12600">
            <a:solidFill>
              <a:srgbClr val="8cd2ff"/>
            </a:solidFill>
            <a:round/>
          </a:ln>
        </p:spPr>
        <p:style>
          <a:lnRef idx="0"/>
          <a:fillRef idx="0"/>
          <a:effectRef idx="0"/>
          <a:fontRef idx="minor"/>
        </p:style>
      </p:sp>
      <p:sp>
        <p:nvSpPr>
          <p:cNvPr id="468" name="CustomShape 41"/>
          <p:cNvSpPr/>
          <p:nvPr/>
        </p:nvSpPr>
        <p:spPr>
          <a:xfrm>
            <a:off x="9688680" y="5358240"/>
            <a:ext cx="1282680" cy="228240"/>
          </a:xfrm>
          <a:prstGeom prst="rect">
            <a:avLst/>
          </a:prstGeom>
          <a:noFill/>
          <a:ln>
            <a:noFill/>
          </a:ln>
        </p:spPr>
        <p:style>
          <a:lnRef idx="0"/>
          <a:fillRef idx="0"/>
          <a:effectRef idx="0"/>
          <a:fontRef idx="minor"/>
        </p:style>
        <p:txBody>
          <a:bodyPr lIns="0" rIns="0" tIns="0" bIns="0"/>
          <a:p>
            <a:pPr>
              <a:lnSpc>
                <a:spcPct val="100000"/>
              </a:lnSpc>
            </a:pPr>
            <a:r>
              <a:rPr lang="en-IN" sz="1500" strike="noStrike">
                <a:solidFill>
                  <a:srgbClr val="80ddf9"/>
                </a:solidFill>
                <a:latin typeface="Arial"/>
                <a:ea typeface="DejaVu Sans"/>
              </a:rPr>
              <a:t>Python</a:t>
            </a:r>
            <a:r>
              <a:rPr lang="en-IN" sz="1500" strike="noStrike">
                <a:solidFill>
                  <a:srgbClr val="80ddf9"/>
                </a:solidFill>
                <a:latin typeface="Arial"/>
                <a:ea typeface="DejaVu Sans"/>
              </a:rPr>
              <a:t>	</a:t>
            </a:r>
            <a:r>
              <a:rPr lang="en-IN" sz="1500" strike="noStrike">
                <a:solidFill>
                  <a:srgbClr val="80ddf9"/>
                </a:solidFill>
                <a:latin typeface="Arial"/>
                <a:ea typeface="DejaVu Sans"/>
              </a:rPr>
              <a:t>Java*</a:t>
            </a:r>
            <a:endParaRPr/>
          </a:p>
        </p:txBody>
      </p:sp>
      <p:sp>
        <p:nvSpPr>
          <p:cNvPr id="469" name="CustomShape 42"/>
          <p:cNvSpPr/>
          <p:nvPr/>
        </p:nvSpPr>
        <p:spPr>
          <a:xfrm>
            <a:off x="11051640" y="5199480"/>
            <a:ext cx="2520" cy="517320"/>
          </a:xfrm>
          <a:custGeom>
            <a:avLst/>
            <a:gdLst/>
            <a:ahLst/>
            <a:rect l="0" t="0" r="r" b="b"/>
            <a:pathLst>
              <a:path w="3013" h="518095">
                <a:moveTo>
                  <a:pt x="0" y="518094"/>
                </a:moveTo>
                <a:lnTo>
                  <a:pt x="3012" y="0"/>
                </a:lnTo>
              </a:path>
            </a:pathLst>
          </a:custGeom>
          <a:noFill/>
          <a:ln w="12600">
            <a:solidFill>
              <a:srgbClr val="8cd2ff"/>
            </a:solidFill>
            <a:round/>
          </a:ln>
        </p:spPr>
        <p:style>
          <a:lnRef idx="0"/>
          <a:fillRef idx="0"/>
          <a:effectRef idx="0"/>
          <a:fontRef idx="minor"/>
        </p:style>
      </p:sp>
      <p:sp>
        <p:nvSpPr>
          <p:cNvPr id="470" name="CustomShape 43"/>
          <p:cNvSpPr/>
          <p:nvPr/>
        </p:nvSpPr>
        <p:spPr>
          <a:xfrm>
            <a:off x="236520" y="1245960"/>
            <a:ext cx="1613520" cy="837000"/>
          </a:xfrm>
          <a:custGeom>
            <a:avLst/>
            <a:gdLst/>
            <a:ahLst/>
            <a:rect l="0" t="0" r="r" b="b"/>
            <a:pathLst>
              <a:path w="1613824" h="837185">
                <a:moveTo>
                  <a:pt x="1033377" y="758464"/>
                </a:moveTo>
                <a:lnTo>
                  <a:pt x="615701" y="758464"/>
                </a:lnTo>
                <a:lnTo>
                  <a:pt x="642855" y="782504"/>
                </a:lnTo>
                <a:lnTo>
                  <a:pt x="675170" y="802747"/>
                </a:lnTo>
                <a:lnTo>
                  <a:pt x="711876" y="818788"/>
                </a:lnTo>
                <a:lnTo>
                  <a:pt x="752200" y="830219"/>
                </a:lnTo>
                <a:lnTo>
                  <a:pt x="802300" y="837184"/>
                </a:lnTo>
                <a:lnTo>
                  <a:pt x="851837" y="836938"/>
                </a:lnTo>
                <a:lnTo>
                  <a:pt x="899547" y="829962"/>
                </a:lnTo>
                <a:lnTo>
                  <a:pt x="944167" y="816735"/>
                </a:lnTo>
                <a:lnTo>
                  <a:pt x="984433" y="797737"/>
                </a:lnTo>
                <a:lnTo>
                  <a:pt x="1019080" y="773448"/>
                </a:lnTo>
                <a:lnTo>
                  <a:pt x="1033377" y="758464"/>
                </a:lnTo>
                <a:lnTo>
                  <a:pt x="403848" y="73218"/>
                </a:lnTo>
                <a:lnTo>
                  <a:pt x="361891" y="74760"/>
                </a:lnTo>
                <a:lnTo>
                  <a:pt x="305515" y="84935"/>
                </a:lnTo>
                <a:lnTo>
                  <a:pt x="255497" y="103284"/>
                </a:lnTo>
                <a:lnTo>
                  <a:pt x="213129" y="128601"/>
                </a:lnTo>
                <a:lnTo>
                  <a:pt x="179709" y="159683"/>
                </a:lnTo>
                <a:lnTo>
                  <a:pt x="156532" y="195324"/>
                </a:lnTo>
                <a:lnTo>
                  <a:pt x="144892" y="234322"/>
                </a:lnTo>
                <a:lnTo>
                  <a:pt x="146086" y="275470"/>
                </a:lnTo>
                <a:lnTo>
                  <a:pt x="144727" y="278074"/>
                </a:lnTo>
                <a:lnTo>
                  <a:pt x="73581" y="295822"/>
                </a:lnTo>
                <a:lnTo>
                  <a:pt x="21402" y="334525"/>
                </a:lnTo>
                <a:lnTo>
                  <a:pt x="2630" y="368955"/>
                </a:lnTo>
                <a:lnTo>
                  <a:pt x="0" y="404552"/>
                </a:lnTo>
                <a:lnTo>
                  <a:pt x="12554" y="438717"/>
                </a:lnTo>
                <a:lnTo>
                  <a:pt x="39339" y="468849"/>
                </a:lnTo>
                <a:lnTo>
                  <a:pt x="79398" y="492348"/>
                </a:lnTo>
                <a:lnTo>
                  <a:pt x="58110" y="512389"/>
                </a:lnTo>
                <a:lnTo>
                  <a:pt x="43617" y="534938"/>
                </a:lnTo>
                <a:lnTo>
                  <a:pt x="36308" y="559153"/>
                </a:lnTo>
                <a:lnTo>
                  <a:pt x="36578" y="584195"/>
                </a:lnTo>
                <a:lnTo>
                  <a:pt x="50815" y="619557"/>
                </a:lnTo>
                <a:lnTo>
                  <a:pt x="78971" y="648962"/>
                </a:lnTo>
                <a:lnTo>
                  <a:pt x="118069" y="670751"/>
                </a:lnTo>
                <a:lnTo>
                  <a:pt x="165135" y="683264"/>
                </a:lnTo>
                <a:lnTo>
                  <a:pt x="217194" y="684842"/>
                </a:lnTo>
                <a:lnTo>
                  <a:pt x="218193" y="686087"/>
                </a:lnTo>
                <a:lnTo>
                  <a:pt x="250908" y="718353"/>
                </a:lnTo>
                <a:lnTo>
                  <a:pt x="287499" y="743118"/>
                </a:lnTo>
                <a:lnTo>
                  <a:pt x="328898" y="762634"/>
                </a:lnTo>
                <a:lnTo>
                  <a:pt x="373987" y="776705"/>
                </a:lnTo>
                <a:lnTo>
                  <a:pt x="421650" y="785133"/>
                </a:lnTo>
                <a:lnTo>
                  <a:pt x="470770" y="787720"/>
                </a:lnTo>
                <a:lnTo>
                  <a:pt x="520230" y="784269"/>
                </a:lnTo>
                <a:lnTo>
                  <a:pt x="568912" y="774583"/>
                </a:lnTo>
                <a:lnTo>
                  <a:pt x="615701" y="758464"/>
                </a:lnTo>
                <a:lnTo>
                  <a:pt x="1033377" y="758464"/>
                </a:lnTo>
                <a:lnTo>
                  <a:pt x="1046846" y="744347"/>
                </a:lnTo>
                <a:lnTo>
                  <a:pt x="1066466" y="710915"/>
                </a:lnTo>
                <a:lnTo>
                  <a:pt x="1293772" y="710915"/>
                </a:lnTo>
                <a:lnTo>
                  <a:pt x="1332296" y="690224"/>
                </a:lnTo>
                <a:lnTo>
                  <a:pt x="1366413" y="659524"/>
                </a:lnTo>
                <a:lnTo>
                  <a:pt x="1388595" y="623188"/>
                </a:lnTo>
                <a:lnTo>
                  <a:pt x="1396768" y="582658"/>
                </a:lnTo>
                <a:lnTo>
                  <a:pt x="1428553" y="577952"/>
                </a:lnTo>
                <a:lnTo>
                  <a:pt x="1488047" y="560234"/>
                </a:lnTo>
                <a:lnTo>
                  <a:pt x="1556937" y="518712"/>
                </a:lnTo>
                <a:lnTo>
                  <a:pt x="1587564" y="485105"/>
                </a:lnTo>
                <a:lnTo>
                  <a:pt x="1606619" y="448126"/>
                </a:lnTo>
                <a:lnTo>
                  <a:pt x="1613823" y="409280"/>
                </a:lnTo>
                <a:lnTo>
                  <a:pt x="1608897" y="370074"/>
                </a:lnTo>
                <a:lnTo>
                  <a:pt x="1591562" y="332013"/>
                </a:lnTo>
                <a:lnTo>
                  <a:pt x="1561538" y="296603"/>
                </a:lnTo>
                <a:lnTo>
                  <a:pt x="1565183" y="290583"/>
                </a:lnTo>
                <a:lnTo>
                  <a:pt x="1568231" y="284386"/>
                </a:lnTo>
                <a:lnTo>
                  <a:pt x="1570656" y="278074"/>
                </a:lnTo>
                <a:lnTo>
                  <a:pt x="1577697" y="240554"/>
                </a:lnTo>
                <a:lnTo>
                  <a:pt x="1570827" y="204292"/>
                </a:lnTo>
                <a:lnTo>
                  <a:pt x="1551379" y="170938"/>
                </a:lnTo>
                <a:lnTo>
                  <a:pt x="1520684" y="142145"/>
                </a:lnTo>
                <a:lnTo>
                  <a:pt x="1480074" y="119564"/>
                </a:lnTo>
                <a:lnTo>
                  <a:pt x="1430880" y="104846"/>
                </a:lnTo>
                <a:lnTo>
                  <a:pt x="1428089" y="97582"/>
                </a:lnTo>
                <a:lnTo>
                  <a:pt x="523300" y="97582"/>
                </a:lnTo>
                <a:lnTo>
                  <a:pt x="485406" y="84750"/>
                </a:lnTo>
                <a:lnTo>
                  <a:pt x="445304" y="76588"/>
                </a:lnTo>
                <a:lnTo>
                  <a:pt x="403848" y="73218"/>
                </a:lnTo>
                <a:lnTo>
                  <a:pt x="1293772" y="710915"/>
                </a:lnTo>
                <a:lnTo>
                  <a:pt x="1066466" y="710915"/>
                </a:lnTo>
                <a:lnTo>
                  <a:pt x="1092724" y="720791"/>
                </a:lnTo>
                <a:lnTo>
                  <a:pt x="1120516" y="727997"/>
                </a:lnTo>
                <a:lnTo>
                  <a:pt x="1149439" y="732450"/>
                </a:lnTo>
                <a:lnTo>
                  <a:pt x="1179090" y="734067"/>
                </a:lnTo>
                <a:lnTo>
                  <a:pt x="1236560" y="728939"/>
                </a:lnTo>
                <a:lnTo>
                  <a:pt x="1288320" y="713843"/>
                </a:lnTo>
                <a:lnTo>
                  <a:pt x="1293772" y="710915"/>
                </a:lnTo>
                <a:lnTo>
                  <a:pt x="691014" y="22827"/>
                </a:lnTo>
                <a:lnTo>
                  <a:pt x="640829" y="28911"/>
                </a:lnTo>
                <a:lnTo>
                  <a:pt x="594438" y="43770"/>
                </a:lnTo>
                <a:lnTo>
                  <a:pt x="554406" y="66846"/>
                </a:lnTo>
                <a:lnTo>
                  <a:pt x="523300" y="97582"/>
                </a:lnTo>
                <a:lnTo>
                  <a:pt x="1428089" y="97582"/>
                </a:lnTo>
                <a:lnTo>
                  <a:pt x="1422680" y="83505"/>
                </a:lnTo>
                <a:lnTo>
                  <a:pt x="1409514" y="63619"/>
                </a:lnTo>
                <a:lnTo>
                  <a:pt x="1409141" y="63241"/>
                </a:lnTo>
                <a:lnTo>
                  <a:pt x="838762" y="63241"/>
                </a:lnTo>
                <a:lnTo>
                  <a:pt x="828141" y="56356"/>
                </a:lnTo>
                <a:lnTo>
                  <a:pt x="816860" y="50041"/>
                </a:lnTo>
                <a:lnTo>
                  <a:pt x="804964" y="44319"/>
                </a:lnTo>
                <a:lnTo>
                  <a:pt x="792499" y="39212"/>
                </a:lnTo>
                <a:lnTo>
                  <a:pt x="742426" y="26074"/>
                </a:lnTo>
                <a:lnTo>
                  <a:pt x="691014" y="22827"/>
                </a:lnTo>
                <a:lnTo>
                  <a:pt x="1007505" y="502"/>
                </a:lnTo>
                <a:lnTo>
                  <a:pt x="957156" y="1022"/>
                </a:lnTo>
                <a:lnTo>
                  <a:pt x="909849" y="12220"/>
                </a:lnTo>
                <a:lnTo>
                  <a:pt x="869185" y="33244"/>
                </a:lnTo>
                <a:lnTo>
                  <a:pt x="838762" y="63241"/>
                </a:lnTo>
                <a:lnTo>
                  <a:pt x="1409141" y="63241"/>
                </a:lnTo>
                <a:lnTo>
                  <a:pt x="1391731" y="45614"/>
                </a:lnTo>
                <a:lnTo>
                  <a:pt x="1390570" y="44788"/>
                </a:lnTo>
                <a:lnTo>
                  <a:pt x="1114129" y="44788"/>
                </a:lnTo>
                <a:lnTo>
                  <a:pt x="1102013" y="34781"/>
                </a:lnTo>
                <a:lnTo>
                  <a:pt x="1088409" y="25846"/>
                </a:lnTo>
                <a:lnTo>
                  <a:pt x="1073456" y="18063"/>
                </a:lnTo>
                <a:lnTo>
                  <a:pt x="1057297" y="11514"/>
                </a:lnTo>
                <a:lnTo>
                  <a:pt x="1007505" y="502"/>
                </a:lnTo>
                <a:lnTo>
                  <a:pt x="1237542" y="0"/>
                </a:lnTo>
                <a:lnTo>
                  <a:pt x="1192188" y="6817"/>
                </a:lnTo>
                <a:lnTo>
                  <a:pt x="1150239" y="21794"/>
                </a:lnTo>
                <a:lnTo>
                  <a:pt x="1114129" y="44788"/>
                </a:lnTo>
                <a:lnTo>
                  <a:pt x="1390570" y="44788"/>
                </a:lnTo>
                <a:lnTo>
                  <a:pt x="1369679" y="29916"/>
                </a:lnTo>
                <a:lnTo>
                  <a:pt x="1328722" y="11408"/>
                </a:lnTo>
                <a:lnTo>
                  <a:pt x="1283864" y="1483"/>
                </a:lnTo>
                <a:lnTo>
                  <a:pt x="1237542" y="0"/>
                </a:lnTo>
              </a:path>
            </a:pathLst>
          </a:custGeom>
          <a:solidFill>
            <a:srgbClr val="254a62"/>
          </a:solidFill>
          <a:ln>
            <a:noFill/>
          </a:ln>
        </p:spPr>
        <p:style>
          <a:lnRef idx="0"/>
          <a:fillRef idx="0"/>
          <a:effectRef idx="0"/>
          <a:fontRef idx="minor"/>
        </p:style>
      </p:sp>
      <p:sp>
        <p:nvSpPr>
          <p:cNvPr id="471" name="CustomShape 44"/>
          <p:cNvSpPr/>
          <p:nvPr/>
        </p:nvSpPr>
        <p:spPr>
          <a:xfrm>
            <a:off x="647640" y="1413720"/>
            <a:ext cx="681120" cy="684000"/>
          </a:xfrm>
          <a:prstGeom prst="rect">
            <a:avLst/>
          </a:prstGeom>
          <a:noFill/>
          <a:ln>
            <a:noFill/>
          </a:ln>
        </p:spPr>
        <p:style>
          <a:lnRef idx="0"/>
          <a:fillRef idx="0"/>
          <a:effectRef idx="0"/>
          <a:fontRef idx="minor"/>
        </p:style>
        <p:txBody>
          <a:bodyPr lIns="0" rIns="0" tIns="0" bIns="0"/>
          <a:p>
            <a:pPr>
              <a:lnSpc>
                <a:spcPct val="100000"/>
              </a:lnSpc>
            </a:pPr>
            <a:r>
              <a:rPr i="1" lang="en-IN" sz="1500" strike="noStrike">
                <a:solidFill>
                  <a:srgbClr val="ffffff"/>
                </a:solidFill>
                <a:latin typeface="Arial"/>
                <a:ea typeface="DejaVu Sans"/>
              </a:rPr>
              <a:t>Coming  soon...</a:t>
            </a:r>
            <a:endParaRPr/>
          </a:p>
        </p:txBody>
      </p:sp>
      <p:sp>
        <p:nvSpPr>
          <p:cNvPr id="472" name="CustomShape 45"/>
          <p:cNvSpPr/>
          <p:nvPr/>
        </p:nvSpPr>
        <p:spPr>
          <a:xfrm>
            <a:off x="10275840" y="5976000"/>
            <a:ext cx="1675800" cy="1155600"/>
          </a:xfrm>
          <a:prstGeom prst="rect">
            <a:avLst/>
          </a:prstGeom>
          <a:noFill/>
          <a:ln>
            <a:noFill/>
          </a:ln>
        </p:spPr>
        <p:style>
          <a:lnRef idx="0"/>
          <a:fillRef idx="0"/>
          <a:effectRef idx="0"/>
          <a:fontRef idx="minor"/>
        </p:style>
        <p:txBody>
          <a:bodyPr lIns="0" rIns="0" tIns="0" bIns="0"/>
          <a:p>
            <a:pPr>
              <a:lnSpc>
                <a:spcPts val="201"/>
              </a:lnSpc>
            </a:pPr>
            <a:r>
              <a:rPr b="1" i="1" lang="en-IN" sz="1500" strike="noStrike">
                <a:solidFill>
                  <a:srgbClr val="ffd320"/>
                </a:solidFill>
                <a:latin typeface="Arial"/>
                <a:ea typeface="DejaVu Sans"/>
              </a:rPr>
              <a:t>ICICI Appathon 2017  </a:t>
            </a:r>
            <a:endParaRPr/>
          </a:p>
          <a:p>
            <a:pPr>
              <a:lnSpc>
                <a:spcPts val="201"/>
              </a:lnSpc>
            </a:pPr>
            <a:r>
              <a:rPr b="1" i="1" lang="en-IN" sz="1500" strike="noStrike">
                <a:solidFill>
                  <a:srgbClr val="ffd320"/>
                </a:solidFill>
                <a:latin typeface="Arial"/>
                <a:ea typeface="DejaVu Sans"/>
              </a:rPr>
              <a:t>by SirAbhinavJain</a:t>
            </a:r>
            <a:endParaRPr/>
          </a:p>
          <a:p>
            <a:pPr>
              <a:lnSpc>
                <a:spcPts val="200"/>
              </a:lnSpc>
            </a:pPr>
            <a:r>
              <a:rPr i="1" lang="en-IN" sz="1600" strike="noStrike">
                <a:solidFill>
                  <a:srgbClr val="777677"/>
                </a:solidFill>
                <a:latin typeface="Arial"/>
                <a:ea typeface="DejaVu Sans"/>
              </a:rPr>
              <a:t>* work in progress</a:t>
            </a:r>
            <a:endParaRPr/>
          </a:p>
        </p:txBody>
      </p:sp>
    </p:spTree>
  </p:cSld>
  <p:timing>
    <p:tnLst>
      <p:par>
        <p:cTn id="31" dur="indefinite" restart="never" nodeType="tmRoot">
          <p:childTnLst>
            <p:seq>
              <p:cTn id="32" nodeType="mainSeq"/>
              <p:prevCondLst>
                <p:cond delay="0" evt="onPrev">
                  <p:tgtEl>
                    <p:sldTgt/>
                  </p:tgtEl>
                </p:cond>
              </p:prevCondLst>
              <p:nextCondLst>
                <p:cond delay="0" evt="onNext">
                  <p:tgtEl>
                    <p:sldTgt/>
                  </p:tgtEl>
                </p:cond>
              </p:nextCondLst>
            </p:seq>
          </p:childTnLst>
        </p:cTn>
      </p:par>
    </p:tnLst>
  </p:timing>
</p:sld>
</file>

<file path=ppt/slides/slide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73" name="CustomShape 1"/>
          <p:cNvSpPr/>
          <p:nvPr/>
        </p:nvSpPr>
        <p:spPr>
          <a:xfrm>
            <a:off x="2327760" y="2512800"/>
            <a:ext cx="6801480" cy="2742480"/>
          </a:xfrm>
          <a:prstGeom prst="rect">
            <a:avLst/>
          </a:prstGeom>
          <a:noFill/>
          <a:ln>
            <a:noFill/>
          </a:ln>
        </p:spPr>
        <p:style>
          <a:lnRef idx="0"/>
          <a:fillRef idx="0"/>
          <a:effectRef idx="0"/>
          <a:fontRef idx="minor"/>
        </p:style>
        <p:txBody>
          <a:bodyPr lIns="0" rIns="0" tIns="0" bIns="0"/>
          <a:p>
            <a:pPr>
              <a:lnSpc>
                <a:spcPct val="100000"/>
              </a:lnSpc>
            </a:pPr>
            <a:r>
              <a:rPr lang="en-IN" sz="6000" strike="noStrike">
                <a:solidFill>
                  <a:srgbClr val="afdfeb"/>
                </a:solidFill>
                <a:latin typeface="Arial"/>
                <a:ea typeface="DejaVu Sans"/>
              </a:rPr>
              <a:t>The </a:t>
            </a:r>
            <a:r>
              <a:rPr lang="en-IN" sz="6000" strike="noStrike">
                <a:solidFill>
                  <a:srgbClr val="ffffff"/>
                </a:solidFill>
                <a:latin typeface="Arial"/>
                <a:ea typeface="DejaVu Sans"/>
              </a:rPr>
              <a:t>OpenWhisk  </a:t>
            </a:r>
            <a:r>
              <a:rPr lang="en-IN" sz="6000" strike="noStrike">
                <a:solidFill>
                  <a:srgbClr val="afdfeb"/>
                </a:solidFill>
                <a:latin typeface="Arial"/>
                <a:ea typeface="DejaVu Sans"/>
              </a:rPr>
              <a:t>programming</a:t>
            </a:r>
            <a:r>
              <a:rPr lang="en-IN" sz="6000" strike="noStrike">
                <a:solidFill>
                  <a:srgbClr val="afdfeb"/>
                </a:solidFill>
                <a:latin typeface="Arial"/>
                <a:ea typeface="DejaVu Sans"/>
              </a:rPr>
              <a:t>	</a:t>
            </a:r>
            <a:r>
              <a:rPr lang="en-IN" sz="6000" strike="noStrike">
                <a:solidFill>
                  <a:srgbClr val="afdfeb"/>
                </a:solidFill>
                <a:latin typeface="Arial"/>
                <a:ea typeface="DejaVu Sans"/>
              </a:rPr>
              <a:t>model</a:t>
            </a:r>
            <a:endParaRPr/>
          </a:p>
        </p:txBody>
      </p:sp>
    </p:spTree>
  </p:cSld>
  <p:timing>
    <p:tnLst>
      <p:par>
        <p:cTn id="33" dur="indefinite" restart="never" nodeType="tmRoot">
          <p:childTnLst>
            <p:seq>
              <p:cTn id="34" nodeType="mainSeq"/>
              <p:prevCondLst>
                <p:cond delay="0" evt="onPrev">
                  <p:tgtEl>
                    <p:sldTgt/>
                  </p:tgtEl>
                </p:cond>
              </p:prevCondLst>
              <p:nextCondLst>
                <p:cond delay="0" evt="onNext">
                  <p:tgtEl>
                    <p:sldTgt/>
                  </p:tgtEl>
                </p:cond>
              </p:nextCondLst>
            </p:seq>
          </p:childTnLst>
        </p:cTn>
      </p:par>
    </p:tnLst>
  </p:timing>
</p:sld>
</file>

<file path=ppt/slides/slide1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74" name="CustomShape 1"/>
          <p:cNvSpPr/>
          <p:nvPr/>
        </p:nvSpPr>
        <p:spPr>
          <a:xfrm>
            <a:off x="0" y="0"/>
            <a:ext cx="12189960" cy="6857280"/>
          </a:xfrm>
          <a:prstGeom prst="rect">
            <a:avLst/>
          </a:prstGeom>
          <a:blipFill>
            <a:blip r:embed="rId1"/>
            <a:stretch>
              <a:fillRect/>
            </a:stretch>
          </a:blipFill>
          <a:ln>
            <a:noFill/>
          </a:ln>
        </p:spPr>
        <p:style>
          <a:lnRef idx="0"/>
          <a:fillRef idx="0"/>
          <a:effectRef idx="0"/>
          <a:fontRef idx="minor"/>
        </p:style>
      </p:sp>
      <p:sp>
        <p:nvSpPr>
          <p:cNvPr id="475" name="CustomShape 2"/>
          <p:cNvSpPr/>
          <p:nvPr/>
        </p:nvSpPr>
        <p:spPr>
          <a:xfrm>
            <a:off x="180720" y="174960"/>
            <a:ext cx="11829960" cy="1218960"/>
          </a:xfrm>
          <a:prstGeom prst="rect">
            <a:avLst/>
          </a:prstGeom>
          <a:noFill/>
          <a:ln>
            <a:noFill/>
          </a:ln>
        </p:spPr>
        <p:style>
          <a:lnRef idx="0"/>
          <a:fillRef idx="0"/>
          <a:effectRef idx="0"/>
          <a:fontRef idx="minor"/>
        </p:style>
        <p:txBody>
          <a:bodyPr lIns="0" rIns="0" tIns="0" bIns="0"/>
          <a:p>
            <a:r>
              <a:rPr lang="en-IN" sz="4000" strike="noStrike">
                <a:solidFill>
                  <a:srgbClr val="ffffff"/>
                </a:solidFill>
                <a:latin typeface="Arial"/>
              </a:rPr>
              <a:t>What is OpenWhisk?</a:t>
            </a:r>
            <a:endParaRPr/>
          </a:p>
          <a:p>
            <a:pPr>
              <a:lnSpc>
                <a:spcPts val="573"/>
              </a:lnSpc>
            </a:pPr>
            <a:r>
              <a:rPr lang="en-IN" sz="4000" strike="noStrike">
                <a:solidFill>
                  <a:srgbClr val="fffb00"/>
                </a:solidFill>
                <a:latin typeface="Arial"/>
              </a:rPr>
              <a:t>a high-level serverless programming model</a:t>
            </a:r>
            <a:endParaRPr/>
          </a:p>
        </p:txBody>
      </p:sp>
      <p:sp>
        <p:nvSpPr>
          <p:cNvPr id="476" name="CustomShape 3"/>
          <p:cNvSpPr/>
          <p:nvPr/>
        </p:nvSpPr>
        <p:spPr>
          <a:xfrm>
            <a:off x="2956320" y="1537920"/>
            <a:ext cx="5296320" cy="5285520"/>
          </a:xfrm>
          <a:prstGeom prst="rect">
            <a:avLst/>
          </a:prstGeom>
          <a:blipFill>
            <a:blip r:embed="rId2"/>
            <a:stretch>
              <a:fillRect/>
            </a:stretch>
          </a:blipFill>
          <a:ln>
            <a:noFill/>
          </a:ln>
        </p:spPr>
        <p:style>
          <a:lnRef idx="0"/>
          <a:fillRef idx="0"/>
          <a:effectRef idx="0"/>
          <a:fontRef idx="minor"/>
        </p:style>
      </p:sp>
      <p:sp>
        <p:nvSpPr>
          <p:cNvPr id="477" name="CustomShape 4"/>
          <p:cNvSpPr/>
          <p:nvPr/>
        </p:nvSpPr>
        <p:spPr>
          <a:xfrm>
            <a:off x="3630960" y="3935160"/>
            <a:ext cx="886320" cy="304920"/>
          </a:xfrm>
          <a:prstGeom prst="rect">
            <a:avLst/>
          </a:prstGeom>
          <a:noFill/>
          <a:ln>
            <a:noFill/>
          </a:ln>
        </p:spPr>
        <p:style>
          <a:lnRef idx="0"/>
          <a:fillRef idx="0"/>
          <a:effectRef idx="0"/>
          <a:fontRef idx="minor"/>
        </p:style>
        <p:txBody>
          <a:bodyPr lIns="0" rIns="0" tIns="0" bIns="0"/>
          <a:p>
            <a:pPr>
              <a:lnSpc>
                <a:spcPct val="100000"/>
              </a:lnSpc>
            </a:pPr>
            <a:r>
              <a:rPr b="1" lang="en-IN" sz="2000" strike="noStrike">
                <a:solidFill>
                  <a:srgbClr val="ffffff"/>
                </a:solidFill>
                <a:latin typeface="Arial"/>
                <a:ea typeface="DejaVu Sans"/>
              </a:rPr>
              <a:t>Trigger</a:t>
            </a:r>
            <a:endParaRPr/>
          </a:p>
        </p:txBody>
      </p:sp>
      <p:sp>
        <p:nvSpPr>
          <p:cNvPr id="478" name="CustomShape 5"/>
          <p:cNvSpPr/>
          <p:nvPr/>
        </p:nvSpPr>
        <p:spPr>
          <a:xfrm>
            <a:off x="5099400" y="4234320"/>
            <a:ext cx="575280" cy="304920"/>
          </a:xfrm>
          <a:prstGeom prst="rect">
            <a:avLst/>
          </a:prstGeom>
          <a:noFill/>
          <a:ln>
            <a:noFill/>
          </a:ln>
        </p:spPr>
        <p:style>
          <a:lnRef idx="0"/>
          <a:fillRef idx="0"/>
          <a:effectRef idx="0"/>
          <a:fontRef idx="minor"/>
        </p:style>
        <p:txBody>
          <a:bodyPr lIns="0" rIns="0" tIns="0" bIns="0"/>
          <a:p>
            <a:pPr>
              <a:lnSpc>
                <a:spcPct val="100000"/>
              </a:lnSpc>
            </a:pPr>
            <a:r>
              <a:rPr b="1" lang="en-IN" sz="2000" strike="noStrike">
                <a:solidFill>
                  <a:srgbClr val="666666"/>
                </a:solidFill>
                <a:latin typeface="Arial"/>
                <a:ea typeface="DejaVu Sans"/>
              </a:rPr>
              <a:t>Rule</a:t>
            </a:r>
            <a:endParaRPr/>
          </a:p>
        </p:txBody>
      </p:sp>
      <p:sp>
        <p:nvSpPr>
          <p:cNvPr id="479" name="CustomShape 6"/>
          <p:cNvSpPr/>
          <p:nvPr/>
        </p:nvSpPr>
        <p:spPr>
          <a:xfrm>
            <a:off x="6776280" y="3970080"/>
            <a:ext cx="815400" cy="304920"/>
          </a:xfrm>
          <a:prstGeom prst="rect">
            <a:avLst/>
          </a:prstGeom>
          <a:noFill/>
          <a:ln>
            <a:noFill/>
          </a:ln>
        </p:spPr>
        <p:style>
          <a:lnRef idx="0"/>
          <a:fillRef idx="0"/>
          <a:effectRef idx="0"/>
          <a:fontRef idx="minor"/>
        </p:style>
        <p:txBody>
          <a:bodyPr lIns="0" rIns="0" tIns="0" bIns="0"/>
          <a:p>
            <a:pPr>
              <a:lnSpc>
                <a:spcPct val="100000"/>
              </a:lnSpc>
            </a:pPr>
            <a:r>
              <a:rPr b="1" lang="en-IN" sz="2000" strike="noStrike">
                <a:solidFill>
                  <a:srgbClr val="ffffff"/>
                </a:solidFill>
                <a:latin typeface="Arial"/>
                <a:ea typeface="DejaVu Sans"/>
              </a:rPr>
              <a:t>Action</a:t>
            </a:r>
            <a:endParaRPr/>
          </a:p>
        </p:txBody>
      </p:sp>
      <p:sp>
        <p:nvSpPr>
          <p:cNvPr id="480" name="CustomShape 7"/>
          <p:cNvSpPr/>
          <p:nvPr/>
        </p:nvSpPr>
        <p:spPr>
          <a:xfrm>
            <a:off x="4993920" y="2348640"/>
            <a:ext cx="1055880" cy="304920"/>
          </a:xfrm>
          <a:prstGeom prst="rect">
            <a:avLst/>
          </a:prstGeom>
          <a:noFill/>
          <a:ln>
            <a:noFill/>
          </a:ln>
        </p:spPr>
        <p:style>
          <a:lnRef idx="0"/>
          <a:fillRef idx="0"/>
          <a:effectRef idx="0"/>
          <a:fontRef idx="minor"/>
        </p:style>
        <p:txBody>
          <a:bodyPr lIns="0" rIns="0" tIns="0" bIns="0"/>
          <a:p>
            <a:pPr>
              <a:lnSpc>
                <a:spcPct val="100000"/>
              </a:lnSpc>
            </a:pPr>
            <a:r>
              <a:rPr b="1" lang="en-IN" sz="2000" strike="noStrike">
                <a:solidFill>
                  <a:srgbClr val="666666"/>
                </a:solidFill>
                <a:latin typeface="Arial"/>
                <a:ea typeface="DejaVu Sans"/>
              </a:rPr>
              <a:t>Package</a:t>
            </a:r>
            <a:endParaRPr/>
          </a:p>
        </p:txBody>
      </p:sp>
    </p:spTree>
  </p:cSld>
  <p:timing>
    <p:tnLst>
      <p:par>
        <p:cTn id="35" dur="indefinite" restart="never" nodeType="tmRoot">
          <p:childTnLst>
            <p:seq>
              <p:cTn id="36" nodeType="mainSeq"/>
              <p:prevCondLst>
                <p:cond delay="0" evt="onPrev">
                  <p:tgtEl>
                    <p:sldTgt/>
                  </p:tgtEl>
                </p:cond>
              </p:prevCondLst>
              <p:nextCondLst>
                <p:cond delay="0" evt="onNext">
                  <p:tgtEl>
                    <p:sldTgt/>
                  </p:tgtEl>
                </p:cond>
              </p:nextCondLst>
            </p:seq>
          </p:childTnLst>
        </p:cTn>
      </p:par>
    </p:tnLst>
  </p:timing>
</p:sld>
</file>

<file path=ppt/slides/slide1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81" name="CustomShape 1"/>
          <p:cNvSpPr/>
          <p:nvPr/>
        </p:nvSpPr>
        <p:spPr>
          <a:xfrm>
            <a:off x="0" y="0"/>
            <a:ext cx="12189960" cy="6857280"/>
          </a:xfrm>
          <a:prstGeom prst="rect">
            <a:avLst/>
          </a:prstGeom>
          <a:blipFill>
            <a:blip r:embed="rId1"/>
            <a:stretch>
              <a:fillRect/>
            </a:stretch>
          </a:blipFill>
          <a:ln>
            <a:noFill/>
          </a:ln>
        </p:spPr>
        <p:style>
          <a:lnRef idx="0"/>
          <a:fillRef idx="0"/>
          <a:effectRef idx="0"/>
          <a:fontRef idx="minor"/>
        </p:style>
      </p:sp>
      <p:sp>
        <p:nvSpPr>
          <p:cNvPr id="482" name="CustomShape 2"/>
          <p:cNvSpPr/>
          <p:nvPr/>
        </p:nvSpPr>
        <p:spPr>
          <a:xfrm>
            <a:off x="180720" y="174960"/>
            <a:ext cx="11829960" cy="1218960"/>
          </a:xfrm>
          <a:prstGeom prst="rect">
            <a:avLst/>
          </a:prstGeom>
          <a:noFill/>
          <a:ln>
            <a:noFill/>
          </a:ln>
        </p:spPr>
        <p:style>
          <a:lnRef idx="0"/>
          <a:fillRef idx="0"/>
          <a:effectRef idx="0"/>
          <a:fontRef idx="minor"/>
        </p:style>
        <p:txBody>
          <a:bodyPr lIns="0" rIns="0" tIns="0" bIns="0"/>
          <a:p>
            <a:r>
              <a:rPr lang="en-IN" sz="4000" strike="noStrike">
                <a:solidFill>
                  <a:srgbClr val="ffffff"/>
                </a:solidFill>
                <a:latin typeface="Arial"/>
              </a:rPr>
              <a:t>What is OpenWhisk?</a:t>
            </a:r>
            <a:endParaRPr/>
          </a:p>
          <a:p>
            <a:pPr>
              <a:lnSpc>
                <a:spcPts val="573"/>
              </a:lnSpc>
            </a:pPr>
            <a:r>
              <a:rPr lang="en-IN" sz="4000" strike="noStrike">
                <a:solidFill>
                  <a:srgbClr val="fffb00"/>
                </a:solidFill>
                <a:latin typeface="Arial"/>
              </a:rPr>
              <a:t>a high-level serverless programming model</a:t>
            </a:r>
            <a:endParaRPr/>
          </a:p>
        </p:txBody>
      </p:sp>
      <p:sp>
        <p:nvSpPr>
          <p:cNvPr id="483" name="CustomShape 3"/>
          <p:cNvSpPr/>
          <p:nvPr/>
        </p:nvSpPr>
        <p:spPr>
          <a:xfrm>
            <a:off x="2956320" y="1518120"/>
            <a:ext cx="5296320" cy="5285520"/>
          </a:xfrm>
          <a:prstGeom prst="rect">
            <a:avLst/>
          </a:prstGeom>
          <a:blipFill>
            <a:blip r:embed="rId2"/>
            <a:stretch>
              <a:fillRect/>
            </a:stretch>
          </a:blipFill>
          <a:ln>
            <a:noFill/>
          </a:ln>
        </p:spPr>
        <p:style>
          <a:lnRef idx="0"/>
          <a:fillRef idx="0"/>
          <a:effectRef idx="0"/>
          <a:fontRef idx="minor"/>
        </p:style>
      </p:sp>
      <p:sp>
        <p:nvSpPr>
          <p:cNvPr id="484" name="CustomShape 4"/>
          <p:cNvSpPr/>
          <p:nvPr/>
        </p:nvSpPr>
        <p:spPr>
          <a:xfrm>
            <a:off x="3630960" y="3935160"/>
            <a:ext cx="886320" cy="304920"/>
          </a:xfrm>
          <a:prstGeom prst="rect">
            <a:avLst/>
          </a:prstGeom>
          <a:noFill/>
          <a:ln>
            <a:noFill/>
          </a:ln>
        </p:spPr>
        <p:style>
          <a:lnRef idx="0"/>
          <a:fillRef idx="0"/>
          <a:effectRef idx="0"/>
          <a:fontRef idx="minor"/>
        </p:style>
        <p:txBody>
          <a:bodyPr lIns="0" rIns="0" tIns="0" bIns="0"/>
          <a:p>
            <a:pPr>
              <a:lnSpc>
                <a:spcPct val="100000"/>
              </a:lnSpc>
            </a:pPr>
            <a:r>
              <a:rPr b="1" lang="en-IN" sz="2000" strike="noStrike">
                <a:solidFill>
                  <a:srgbClr val="ffffff"/>
                </a:solidFill>
                <a:latin typeface="Arial"/>
                <a:ea typeface="DejaVu Sans"/>
              </a:rPr>
              <a:t>Trigger</a:t>
            </a:r>
            <a:endParaRPr/>
          </a:p>
        </p:txBody>
      </p:sp>
      <p:sp>
        <p:nvSpPr>
          <p:cNvPr id="485" name="CustomShape 5"/>
          <p:cNvSpPr/>
          <p:nvPr/>
        </p:nvSpPr>
        <p:spPr>
          <a:xfrm>
            <a:off x="5159880" y="4234320"/>
            <a:ext cx="575280" cy="304920"/>
          </a:xfrm>
          <a:prstGeom prst="rect">
            <a:avLst/>
          </a:prstGeom>
          <a:noFill/>
          <a:ln>
            <a:noFill/>
          </a:ln>
        </p:spPr>
        <p:style>
          <a:lnRef idx="0"/>
          <a:fillRef idx="0"/>
          <a:effectRef idx="0"/>
          <a:fontRef idx="minor"/>
        </p:style>
        <p:txBody>
          <a:bodyPr lIns="0" rIns="0" tIns="0" bIns="0"/>
          <a:p>
            <a:pPr>
              <a:lnSpc>
                <a:spcPct val="100000"/>
              </a:lnSpc>
            </a:pPr>
            <a:r>
              <a:rPr b="1" lang="en-IN" sz="2000" strike="noStrike">
                <a:solidFill>
                  <a:srgbClr val="666666"/>
                </a:solidFill>
                <a:latin typeface="Arial"/>
                <a:ea typeface="DejaVu Sans"/>
              </a:rPr>
              <a:t>Rule</a:t>
            </a:r>
            <a:endParaRPr/>
          </a:p>
        </p:txBody>
      </p:sp>
      <p:sp>
        <p:nvSpPr>
          <p:cNvPr id="486" name="CustomShape 6"/>
          <p:cNvSpPr/>
          <p:nvPr/>
        </p:nvSpPr>
        <p:spPr>
          <a:xfrm>
            <a:off x="6776280" y="3970080"/>
            <a:ext cx="815400" cy="304920"/>
          </a:xfrm>
          <a:prstGeom prst="rect">
            <a:avLst/>
          </a:prstGeom>
          <a:noFill/>
          <a:ln>
            <a:noFill/>
          </a:ln>
        </p:spPr>
        <p:style>
          <a:lnRef idx="0"/>
          <a:fillRef idx="0"/>
          <a:effectRef idx="0"/>
          <a:fontRef idx="minor"/>
        </p:style>
        <p:txBody>
          <a:bodyPr lIns="0" rIns="0" tIns="0" bIns="0"/>
          <a:p>
            <a:pPr>
              <a:lnSpc>
                <a:spcPct val="100000"/>
              </a:lnSpc>
            </a:pPr>
            <a:r>
              <a:rPr b="1" lang="en-IN" sz="2000" strike="noStrike">
                <a:solidFill>
                  <a:srgbClr val="ffffff"/>
                </a:solidFill>
                <a:latin typeface="Arial"/>
                <a:ea typeface="DejaVu Sans"/>
              </a:rPr>
              <a:t>Action</a:t>
            </a:r>
            <a:endParaRPr/>
          </a:p>
        </p:txBody>
      </p:sp>
      <p:sp>
        <p:nvSpPr>
          <p:cNvPr id="487" name="CustomShape 7"/>
          <p:cNvSpPr/>
          <p:nvPr/>
        </p:nvSpPr>
        <p:spPr>
          <a:xfrm>
            <a:off x="4993920" y="2348640"/>
            <a:ext cx="1055880" cy="304920"/>
          </a:xfrm>
          <a:prstGeom prst="rect">
            <a:avLst/>
          </a:prstGeom>
          <a:noFill/>
          <a:ln>
            <a:noFill/>
          </a:ln>
        </p:spPr>
        <p:style>
          <a:lnRef idx="0"/>
          <a:fillRef idx="0"/>
          <a:effectRef idx="0"/>
          <a:fontRef idx="minor"/>
        </p:style>
        <p:txBody>
          <a:bodyPr lIns="0" rIns="0" tIns="0" bIns="0"/>
          <a:p>
            <a:pPr>
              <a:lnSpc>
                <a:spcPct val="100000"/>
              </a:lnSpc>
            </a:pPr>
            <a:r>
              <a:rPr b="1" lang="en-IN" sz="2000" strike="noStrike">
                <a:solidFill>
                  <a:srgbClr val="666666"/>
                </a:solidFill>
                <a:latin typeface="Arial"/>
                <a:ea typeface="DejaVu Sans"/>
              </a:rPr>
              <a:t>Package</a:t>
            </a:r>
            <a:endParaRPr/>
          </a:p>
        </p:txBody>
      </p:sp>
      <p:sp>
        <p:nvSpPr>
          <p:cNvPr id="488" name="CustomShape 8"/>
          <p:cNvSpPr/>
          <p:nvPr/>
        </p:nvSpPr>
        <p:spPr>
          <a:xfrm>
            <a:off x="7819200" y="1603080"/>
            <a:ext cx="4247280" cy="1050120"/>
          </a:xfrm>
          <a:prstGeom prst="rect">
            <a:avLst/>
          </a:prstGeom>
          <a:noFill/>
          <a:ln>
            <a:noFill/>
          </a:ln>
        </p:spPr>
        <p:style>
          <a:lnRef idx="0"/>
          <a:fillRef idx="0"/>
          <a:effectRef idx="0"/>
          <a:fontRef idx="minor"/>
        </p:style>
        <p:txBody>
          <a:bodyPr lIns="0" rIns="0" tIns="0" bIns="0"/>
          <a:p>
            <a:pPr>
              <a:lnSpc>
                <a:spcPts val="336"/>
              </a:lnSpc>
            </a:pPr>
            <a:r>
              <a:rPr lang="en-IN" sz="2300" strike="noStrike">
                <a:solidFill>
                  <a:srgbClr val="ffffff"/>
                </a:solidFill>
                <a:latin typeface="Arial"/>
                <a:ea typeface="DejaVu Sans"/>
              </a:rPr>
              <a:t>language support to  encapsulate, share, extend code</a:t>
            </a:r>
            <a:endParaRPr/>
          </a:p>
        </p:txBody>
      </p:sp>
      <p:sp>
        <p:nvSpPr>
          <p:cNvPr id="489" name="CustomShape 9"/>
          <p:cNvSpPr/>
          <p:nvPr/>
        </p:nvSpPr>
        <p:spPr>
          <a:xfrm>
            <a:off x="1006200" y="4740480"/>
            <a:ext cx="1746000" cy="1427040"/>
          </a:xfrm>
          <a:prstGeom prst="rect">
            <a:avLst/>
          </a:prstGeom>
          <a:noFill/>
          <a:ln>
            <a:noFill/>
          </a:ln>
        </p:spPr>
        <p:style>
          <a:lnRef idx="0"/>
          <a:fillRef idx="0"/>
          <a:effectRef idx="0"/>
          <a:fontRef idx="minor"/>
        </p:style>
        <p:txBody>
          <a:bodyPr lIns="0" rIns="0" tIns="14040" bIns="0"/>
          <a:p>
            <a:pPr>
              <a:lnSpc>
                <a:spcPts val="336"/>
              </a:lnSpc>
            </a:pPr>
            <a:r>
              <a:rPr lang="en-IN" sz="2300" strike="noStrike">
                <a:solidFill>
                  <a:srgbClr val="ffffff"/>
                </a:solidFill>
                <a:latin typeface="Arial"/>
                <a:ea typeface="DejaVu Sans"/>
              </a:rPr>
              <a:t>first-class  event-driven</a:t>
            </a:r>
            <a:endParaRPr/>
          </a:p>
          <a:p>
            <a:pPr>
              <a:lnSpc>
                <a:spcPts val="336"/>
              </a:lnSpc>
            </a:pPr>
            <a:r>
              <a:rPr lang="en-IN" sz="2300" strike="noStrike">
                <a:solidFill>
                  <a:srgbClr val="ffffff"/>
                </a:solidFill>
                <a:latin typeface="Arial"/>
                <a:ea typeface="DejaVu Sans"/>
              </a:rPr>
              <a:t>programming  constructs</a:t>
            </a:r>
            <a:endParaRPr/>
          </a:p>
        </p:txBody>
      </p:sp>
      <p:sp>
        <p:nvSpPr>
          <p:cNvPr id="490" name="CustomShape 10"/>
          <p:cNvSpPr/>
          <p:nvPr/>
        </p:nvSpPr>
        <p:spPr>
          <a:xfrm>
            <a:off x="8779680" y="2752560"/>
            <a:ext cx="3159000" cy="699840"/>
          </a:xfrm>
          <a:prstGeom prst="rect">
            <a:avLst/>
          </a:prstGeom>
          <a:noFill/>
          <a:ln>
            <a:noFill/>
          </a:ln>
        </p:spPr>
        <p:style>
          <a:lnRef idx="0"/>
          <a:fillRef idx="0"/>
          <a:effectRef idx="0"/>
          <a:fontRef idx="minor"/>
        </p:style>
        <p:txBody>
          <a:bodyPr lIns="0" rIns="0" tIns="0" bIns="0"/>
          <a:p>
            <a:pPr>
              <a:lnSpc>
                <a:spcPts val="336"/>
              </a:lnSpc>
            </a:pPr>
            <a:r>
              <a:rPr lang="en-IN" sz="2300" strike="noStrike">
                <a:solidFill>
                  <a:srgbClr val="ffffff"/>
                </a:solidFill>
                <a:latin typeface="Arial"/>
                <a:ea typeface="DejaVu Sans"/>
              </a:rPr>
              <a:t>first-class functions  compose via sequences</a:t>
            </a:r>
            <a:endParaRPr/>
          </a:p>
        </p:txBody>
      </p:sp>
      <p:sp>
        <p:nvSpPr>
          <p:cNvPr id="491" name="CustomShape 11"/>
          <p:cNvSpPr/>
          <p:nvPr/>
        </p:nvSpPr>
        <p:spPr>
          <a:xfrm>
            <a:off x="9028440" y="5213160"/>
            <a:ext cx="1762560" cy="1043640"/>
          </a:xfrm>
          <a:prstGeom prst="rect">
            <a:avLst/>
          </a:prstGeom>
          <a:noFill/>
          <a:ln>
            <a:noFill/>
          </a:ln>
        </p:spPr>
        <p:style>
          <a:lnRef idx="0"/>
          <a:fillRef idx="0"/>
          <a:effectRef idx="0"/>
          <a:fontRef idx="minor"/>
        </p:style>
        <p:txBody>
          <a:bodyPr lIns="0" rIns="0" tIns="0" bIns="0"/>
          <a:p>
            <a:pPr>
              <a:lnSpc>
                <a:spcPct val="99000"/>
              </a:lnSpc>
            </a:pPr>
            <a:r>
              <a:rPr lang="en-IN" sz="2300" strike="noStrike">
                <a:solidFill>
                  <a:srgbClr val="ffffff"/>
                </a:solidFill>
                <a:latin typeface="Arial"/>
                <a:ea typeface="DejaVu Sans"/>
              </a:rPr>
              <a:t>docker  containers as  actions</a:t>
            </a:r>
            <a:endParaRPr/>
          </a:p>
        </p:txBody>
      </p:sp>
      <p:sp>
        <p:nvSpPr>
          <p:cNvPr id="492" name="CustomShape 12"/>
          <p:cNvSpPr/>
          <p:nvPr/>
        </p:nvSpPr>
        <p:spPr>
          <a:xfrm>
            <a:off x="394920" y="1798920"/>
            <a:ext cx="3044160" cy="1064880"/>
          </a:xfrm>
          <a:prstGeom prst="rect">
            <a:avLst/>
          </a:prstGeom>
          <a:noFill/>
          <a:ln>
            <a:noFill/>
          </a:ln>
        </p:spPr>
        <p:style>
          <a:lnRef idx="0"/>
          <a:fillRef idx="0"/>
          <a:effectRef idx="0"/>
          <a:fontRef idx="minor"/>
        </p:style>
        <p:txBody>
          <a:bodyPr lIns="0" rIns="0" tIns="0" bIns="0"/>
          <a:p>
            <a:pPr>
              <a:lnSpc>
                <a:spcPts val="340"/>
              </a:lnSpc>
            </a:pPr>
            <a:r>
              <a:rPr lang="en-IN" sz="2300" strike="noStrike">
                <a:solidFill>
                  <a:srgbClr val="fffb00"/>
                </a:solidFill>
                <a:latin typeface="Arial"/>
                <a:ea typeface="DejaVu Sans"/>
              </a:rPr>
              <a:t>all constructs first-class</a:t>
            </a:r>
            <a:endParaRPr/>
          </a:p>
          <a:p>
            <a:pPr>
              <a:lnSpc>
                <a:spcPts val="349"/>
              </a:lnSpc>
            </a:pPr>
            <a:r>
              <a:rPr lang="en-IN" sz="2300" strike="noStrike">
                <a:solidFill>
                  <a:srgbClr val="fffb00"/>
                </a:solidFill>
                <a:latin typeface="Arial"/>
                <a:ea typeface="DejaVu Sans"/>
              </a:rPr>
              <a:t>— </a:t>
            </a:r>
            <a:r>
              <a:rPr lang="en-IN" sz="2300" strike="noStrike">
                <a:solidFill>
                  <a:srgbClr val="fffb00"/>
                </a:solidFill>
                <a:latin typeface="Arial"/>
                <a:ea typeface="DejaVu Sans"/>
              </a:rPr>
              <a:t>powerful extensible  language</a:t>
            </a:r>
            <a:endParaRPr/>
          </a:p>
        </p:txBody>
      </p:sp>
      <p:sp>
        <p:nvSpPr>
          <p:cNvPr id="493" name="CustomShape 13"/>
          <p:cNvSpPr/>
          <p:nvPr/>
        </p:nvSpPr>
        <p:spPr>
          <a:xfrm>
            <a:off x="6127200" y="1853640"/>
            <a:ext cx="1755720" cy="554400"/>
          </a:xfrm>
          <a:custGeom>
            <a:avLst/>
            <a:gdLst/>
            <a:ahLst/>
            <a:rect l="0" t="0" r="r" b="b"/>
            <a:pathLst>
              <a:path w="1756339" h="554475">
                <a:moveTo>
                  <a:pt x="0" y="554474"/>
                </a:moveTo>
                <a:lnTo>
                  <a:pt x="1756338" y="0"/>
                </a:lnTo>
              </a:path>
            </a:pathLst>
          </a:custGeom>
          <a:noFill/>
          <a:ln w="25560">
            <a:solidFill>
              <a:srgbClr val="b98b53"/>
            </a:solidFill>
            <a:round/>
          </a:ln>
        </p:spPr>
        <p:style>
          <a:lnRef idx="0"/>
          <a:fillRef idx="0"/>
          <a:effectRef idx="0"/>
          <a:fontRef idx="minor"/>
        </p:style>
      </p:sp>
      <p:sp>
        <p:nvSpPr>
          <p:cNvPr id="494" name="CustomShape 14"/>
          <p:cNvSpPr/>
          <p:nvPr/>
        </p:nvSpPr>
        <p:spPr>
          <a:xfrm>
            <a:off x="7826040" y="3253320"/>
            <a:ext cx="854640" cy="438840"/>
          </a:xfrm>
          <a:custGeom>
            <a:avLst/>
            <a:gdLst/>
            <a:ahLst/>
            <a:rect l="0" t="0" r="r" b="b"/>
            <a:pathLst>
              <a:path w="854739" h="438943">
                <a:moveTo>
                  <a:pt x="0" y="438942"/>
                </a:moveTo>
                <a:lnTo>
                  <a:pt x="854738" y="0"/>
                </a:lnTo>
              </a:path>
            </a:pathLst>
          </a:custGeom>
          <a:noFill/>
          <a:ln w="25560">
            <a:solidFill>
              <a:srgbClr val="1ba5ad"/>
            </a:solidFill>
            <a:round/>
          </a:ln>
        </p:spPr>
        <p:style>
          <a:lnRef idx="0"/>
          <a:fillRef idx="0"/>
          <a:effectRef idx="0"/>
          <a:fontRef idx="minor"/>
        </p:style>
      </p:sp>
      <p:sp>
        <p:nvSpPr>
          <p:cNvPr id="495" name="CustomShape 15"/>
          <p:cNvSpPr/>
          <p:nvPr/>
        </p:nvSpPr>
        <p:spPr>
          <a:xfrm>
            <a:off x="7740360" y="4484160"/>
            <a:ext cx="1114920" cy="965160"/>
          </a:xfrm>
          <a:custGeom>
            <a:avLst/>
            <a:gdLst/>
            <a:ahLst/>
            <a:rect l="0" t="0" r="r" b="b"/>
            <a:pathLst>
              <a:path w="1115500" h="965261">
                <a:moveTo>
                  <a:pt x="1115499" y="965260"/>
                </a:moveTo>
                <a:lnTo>
                  <a:pt x="0" y="0"/>
                </a:lnTo>
              </a:path>
            </a:pathLst>
          </a:custGeom>
          <a:noFill/>
          <a:ln w="25560">
            <a:solidFill>
              <a:srgbClr val="0c5076"/>
            </a:solidFill>
            <a:round/>
          </a:ln>
        </p:spPr>
        <p:style>
          <a:lnRef idx="0"/>
          <a:fillRef idx="0"/>
          <a:effectRef idx="0"/>
          <a:fontRef idx="minor"/>
        </p:style>
      </p:sp>
      <p:sp>
        <p:nvSpPr>
          <p:cNvPr id="496" name="CustomShape 16"/>
          <p:cNvSpPr/>
          <p:nvPr/>
        </p:nvSpPr>
        <p:spPr>
          <a:xfrm>
            <a:off x="2622240" y="4428000"/>
            <a:ext cx="1118160" cy="538560"/>
          </a:xfrm>
          <a:custGeom>
            <a:avLst/>
            <a:gdLst/>
            <a:ahLst/>
            <a:rect l="0" t="0" r="r" b="b"/>
            <a:pathLst>
              <a:path w="1118860" h="538927">
                <a:moveTo>
                  <a:pt x="0" y="538926"/>
                </a:moveTo>
                <a:lnTo>
                  <a:pt x="1118859" y="0"/>
                </a:lnTo>
              </a:path>
            </a:pathLst>
          </a:custGeom>
          <a:noFill/>
          <a:ln w="25560">
            <a:solidFill>
              <a:srgbClr val="0c5076"/>
            </a:solidFill>
            <a:round/>
          </a:ln>
        </p:spPr>
        <p:style>
          <a:lnRef idx="0"/>
          <a:fillRef idx="0"/>
          <a:effectRef idx="0"/>
          <a:fontRef idx="minor"/>
        </p:style>
      </p:sp>
      <p:sp>
        <p:nvSpPr>
          <p:cNvPr id="497" name="CustomShape 17"/>
          <p:cNvSpPr/>
          <p:nvPr/>
        </p:nvSpPr>
        <p:spPr>
          <a:xfrm>
            <a:off x="2741040" y="4628520"/>
            <a:ext cx="2424960" cy="657720"/>
          </a:xfrm>
          <a:custGeom>
            <a:avLst/>
            <a:gdLst/>
            <a:ahLst/>
            <a:rect l="0" t="0" r="r" b="b"/>
            <a:pathLst>
              <a:path w="2425679" h="658264">
                <a:moveTo>
                  <a:pt x="0" y="658263"/>
                </a:moveTo>
                <a:lnTo>
                  <a:pt x="2425678" y="0"/>
                </a:lnTo>
              </a:path>
            </a:pathLst>
          </a:custGeom>
          <a:noFill/>
          <a:ln w="25560">
            <a:solidFill>
              <a:srgbClr val="0c5076"/>
            </a:solidFill>
            <a:round/>
          </a:ln>
        </p:spPr>
        <p:style>
          <a:lnRef idx="0"/>
          <a:fillRef idx="0"/>
          <a:effectRef idx="0"/>
          <a:fontRef idx="minor"/>
        </p:style>
      </p:sp>
    </p:spTree>
  </p:cSld>
  <p:timing>
    <p:tnLst>
      <p:par>
        <p:cTn id="37" dur="indefinite" restart="never" nodeType="tmRoot">
          <p:childTnLst>
            <p:seq>
              <p:cTn id="38" nodeType="mainSeq"/>
              <p:prevCondLst>
                <p:cond delay="0" evt="onPrev">
                  <p:tgtEl>
                    <p:sldTgt/>
                  </p:tgtEl>
                </p:cond>
              </p:prevCondLst>
              <p:nextCondLst>
                <p:cond delay="0" evt="onNext">
                  <p:tgtEl>
                    <p:sldTgt/>
                  </p:tgtEl>
                </p:cond>
              </p:nextCondLst>
            </p:seq>
          </p:childTnLst>
        </p:cTn>
      </p:par>
    </p:tnLst>
  </p:timing>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02" name="CustomShape 1"/>
          <p:cNvSpPr/>
          <p:nvPr/>
        </p:nvSpPr>
        <p:spPr>
          <a:xfrm>
            <a:off x="180720" y="174960"/>
            <a:ext cx="11829960" cy="1692360"/>
          </a:xfrm>
          <a:prstGeom prst="rect">
            <a:avLst/>
          </a:prstGeom>
          <a:noFill/>
          <a:ln>
            <a:noFill/>
          </a:ln>
        </p:spPr>
        <p:style>
          <a:lnRef idx="0"/>
          <a:fillRef idx="0"/>
          <a:effectRef idx="0"/>
          <a:fontRef idx="minor"/>
        </p:style>
        <p:txBody>
          <a:bodyPr lIns="0" rIns="0" tIns="547560" bIns="0"/>
          <a:p>
            <a:pPr>
              <a:lnSpc>
                <a:spcPct val="100000"/>
              </a:lnSpc>
            </a:pPr>
            <a:r>
              <a:rPr lang="en-IN" sz="3700" strike="noStrike">
                <a:solidFill>
                  <a:srgbClr val="ffffff"/>
                </a:solidFill>
                <a:latin typeface="Arial"/>
              </a:rPr>
              <a:t>Cloud Computing Evolution</a:t>
            </a:r>
            <a:endParaRPr/>
          </a:p>
        </p:txBody>
      </p:sp>
      <p:sp>
        <p:nvSpPr>
          <p:cNvPr id="203" name="CustomShape 2"/>
          <p:cNvSpPr/>
          <p:nvPr/>
        </p:nvSpPr>
        <p:spPr>
          <a:xfrm>
            <a:off x="1041120" y="4622760"/>
            <a:ext cx="10253880" cy="552240"/>
          </a:xfrm>
          <a:prstGeom prst="rect">
            <a:avLst/>
          </a:prstGeom>
          <a:solidFill>
            <a:srgbClr val="9bc956"/>
          </a:solidFill>
          <a:ln>
            <a:noFill/>
          </a:ln>
        </p:spPr>
        <p:style>
          <a:lnRef idx="0"/>
          <a:fillRef idx="0"/>
          <a:effectRef idx="0"/>
          <a:fontRef idx="minor"/>
        </p:style>
        <p:txBody>
          <a:bodyPr lIns="0" rIns="0" tIns="125640" bIns="0"/>
          <a:p>
            <a:pPr algn="ctr">
              <a:lnSpc>
                <a:spcPct val="100000"/>
              </a:lnSpc>
            </a:pPr>
            <a:r>
              <a:rPr lang="en-IN" sz="2800" strike="noStrike">
                <a:solidFill>
                  <a:srgbClr val="ffffff"/>
                </a:solidFill>
                <a:latin typeface="Arial"/>
                <a:ea typeface="DejaVu Sans"/>
              </a:rPr>
              <a:t>Bare Metal</a:t>
            </a:r>
            <a:endParaRPr/>
          </a:p>
        </p:txBody>
      </p:sp>
      <p:sp>
        <p:nvSpPr>
          <p:cNvPr id="204" name="CustomShape 3"/>
          <p:cNvSpPr/>
          <p:nvPr/>
        </p:nvSpPr>
        <p:spPr>
          <a:xfrm>
            <a:off x="1041120" y="3524400"/>
            <a:ext cx="10253880" cy="1098000"/>
          </a:xfrm>
          <a:custGeom>
            <a:avLst/>
            <a:gdLst/>
            <a:ahLst/>
            <a:rect l="0" t="0" r="r" b="b"/>
            <a:pathLst>
              <a:path w="10254110" h="1098284">
                <a:moveTo>
                  <a:pt x="5401630" y="823709"/>
                </a:moveTo>
                <a:lnTo>
                  <a:pt x="4852482" y="823709"/>
                </a:lnTo>
                <a:lnTo>
                  <a:pt x="5127056" y="1098283"/>
                </a:lnTo>
                <a:lnTo>
                  <a:pt x="5401630" y="823709"/>
                </a:lnTo>
                <a:lnTo>
                  <a:pt x="5264343" y="713625"/>
                </a:lnTo>
                <a:lnTo>
                  <a:pt x="4989769" y="713625"/>
                </a:lnTo>
                <a:lnTo>
                  <a:pt x="4989769" y="823709"/>
                </a:lnTo>
                <a:lnTo>
                  <a:pt x="5264343" y="823709"/>
                </a:lnTo>
                <a:lnTo>
                  <a:pt x="5264343" y="713625"/>
                </a:lnTo>
                <a:lnTo>
                  <a:pt x="10254109" y="0"/>
                </a:lnTo>
                <a:lnTo>
                  <a:pt x="0" y="0"/>
                </a:lnTo>
                <a:lnTo>
                  <a:pt x="0" y="713625"/>
                </a:lnTo>
                <a:lnTo>
                  <a:pt x="10254109" y="713625"/>
                </a:lnTo>
                <a:lnTo>
                  <a:pt x="10254109" y="0"/>
                </a:lnTo>
              </a:path>
            </a:pathLst>
          </a:custGeom>
          <a:solidFill>
            <a:srgbClr val="7ba140"/>
          </a:solidFill>
          <a:ln>
            <a:noFill/>
          </a:ln>
        </p:spPr>
        <p:style>
          <a:lnRef idx="0"/>
          <a:fillRef idx="0"/>
          <a:effectRef idx="0"/>
          <a:fontRef idx="minor"/>
        </p:style>
      </p:sp>
      <p:sp>
        <p:nvSpPr>
          <p:cNvPr id="205" name="CustomShape 4"/>
          <p:cNvSpPr/>
          <p:nvPr/>
        </p:nvSpPr>
        <p:spPr>
          <a:xfrm>
            <a:off x="1041120" y="3524400"/>
            <a:ext cx="10253880" cy="713160"/>
          </a:xfrm>
          <a:custGeom>
            <a:avLst/>
            <a:gdLst/>
            <a:ahLst/>
            <a:rect l="0" t="0" r="r" b="b"/>
            <a:pathLst>
              <a:path w="10254110" h="713626">
                <a:moveTo>
                  <a:pt x="0" y="0"/>
                </a:moveTo>
                <a:lnTo>
                  <a:pt x="10254109" y="0"/>
                </a:lnTo>
                <a:lnTo>
                  <a:pt x="10254109" y="713625"/>
                </a:lnTo>
                <a:lnTo>
                  <a:pt x="0" y="713625"/>
                </a:lnTo>
                <a:lnTo>
                  <a:pt x="0" y="0"/>
                </a:lnTo>
              </a:path>
            </a:pathLst>
          </a:custGeom>
          <a:solidFill>
            <a:srgbClr val="7ba140"/>
          </a:solidFill>
          <a:ln>
            <a:noFill/>
          </a:ln>
        </p:spPr>
        <p:style>
          <a:lnRef idx="0"/>
          <a:fillRef idx="0"/>
          <a:effectRef idx="0"/>
          <a:fontRef idx="minor"/>
        </p:style>
      </p:sp>
      <p:sp>
        <p:nvSpPr>
          <p:cNvPr id="206" name="CustomShape 5"/>
          <p:cNvSpPr/>
          <p:nvPr/>
        </p:nvSpPr>
        <p:spPr>
          <a:xfrm>
            <a:off x="5806080" y="3650400"/>
            <a:ext cx="729360" cy="426600"/>
          </a:xfrm>
          <a:prstGeom prst="rect">
            <a:avLst/>
          </a:prstGeom>
          <a:noFill/>
          <a:ln>
            <a:noFill/>
          </a:ln>
        </p:spPr>
        <p:style>
          <a:lnRef idx="0"/>
          <a:fillRef idx="0"/>
          <a:effectRef idx="0"/>
          <a:fontRef idx="minor"/>
        </p:style>
        <p:txBody>
          <a:bodyPr lIns="0" rIns="0" tIns="0" bIns="0"/>
          <a:p>
            <a:pPr>
              <a:lnSpc>
                <a:spcPct val="100000"/>
              </a:lnSpc>
            </a:pPr>
            <a:r>
              <a:rPr lang="en-IN" sz="2800" strike="noStrike">
                <a:solidFill>
                  <a:srgbClr val="ffffff"/>
                </a:solidFill>
                <a:latin typeface="Arial"/>
                <a:ea typeface="DejaVu Sans"/>
              </a:rPr>
              <a:t>IaaS</a:t>
            </a:r>
            <a:endParaRPr/>
          </a:p>
        </p:txBody>
      </p:sp>
      <p:sp>
        <p:nvSpPr>
          <p:cNvPr id="207" name="CustomShape 6"/>
          <p:cNvSpPr/>
          <p:nvPr/>
        </p:nvSpPr>
        <p:spPr>
          <a:xfrm>
            <a:off x="6421680" y="2310480"/>
            <a:ext cx="4751640" cy="1213920"/>
          </a:xfrm>
          <a:custGeom>
            <a:avLst/>
            <a:gdLst/>
            <a:ahLst/>
            <a:rect l="0" t="0" r="r" b="b"/>
            <a:pathLst>
              <a:path w="4752290" h="1214248">
                <a:moveTo>
                  <a:pt x="2679700" y="910691"/>
                </a:moveTo>
                <a:lnTo>
                  <a:pt x="2072576" y="910691"/>
                </a:lnTo>
                <a:lnTo>
                  <a:pt x="2376144" y="1214247"/>
                </a:lnTo>
                <a:lnTo>
                  <a:pt x="2679700" y="910691"/>
                </a:lnTo>
                <a:lnTo>
                  <a:pt x="2527922" y="788987"/>
                </a:lnTo>
                <a:lnTo>
                  <a:pt x="2224366" y="788987"/>
                </a:lnTo>
                <a:lnTo>
                  <a:pt x="2224366" y="910691"/>
                </a:lnTo>
                <a:lnTo>
                  <a:pt x="2527922" y="910691"/>
                </a:lnTo>
                <a:lnTo>
                  <a:pt x="2527922" y="788987"/>
                </a:lnTo>
                <a:lnTo>
                  <a:pt x="4752289" y="0"/>
                </a:lnTo>
                <a:lnTo>
                  <a:pt x="0" y="0"/>
                </a:lnTo>
                <a:lnTo>
                  <a:pt x="0" y="788987"/>
                </a:lnTo>
                <a:lnTo>
                  <a:pt x="4752289" y="788987"/>
                </a:lnTo>
                <a:lnTo>
                  <a:pt x="4752289" y="0"/>
                </a:lnTo>
              </a:path>
            </a:pathLst>
          </a:custGeom>
          <a:solidFill>
            <a:srgbClr val="085e4d"/>
          </a:solidFill>
          <a:ln>
            <a:noFill/>
          </a:ln>
        </p:spPr>
        <p:style>
          <a:lnRef idx="0"/>
          <a:fillRef idx="0"/>
          <a:effectRef idx="0"/>
          <a:fontRef idx="minor"/>
        </p:style>
      </p:sp>
      <p:sp>
        <p:nvSpPr>
          <p:cNvPr id="208" name="CustomShape 7"/>
          <p:cNvSpPr/>
          <p:nvPr/>
        </p:nvSpPr>
        <p:spPr>
          <a:xfrm>
            <a:off x="6421680" y="2310480"/>
            <a:ext cx="4751640" cy="788760"/>
          </a:xfrm>
          <a:custGeom>
            <a:avLst/>
            <a:gdLst/>
            <a:ahLst/>
            <a:rect l="0" t="0" r="r" b="b"/>
            <a:pathLst>
              <a:path w="4752290" h="788988">
                <a:moveTo>
                  <a:pt x="0" y="0"/>
                </a:moveTo>
                <a:lnTo>
                  <a:pt x="4752289" y="0"/>
                </a:lnTo>
                <a:lnTo>
                  <a:pt x="4752289" y="788987"/>
                </a:lnTo>
                <a:lnTo>
                  <a:pt x="0" y="788987"/>
                </a:lnTo>
                <a:lnTo>
                  <a:pt x="0" y="0"/>
                </a:lnTo>
              </a:path>
            </a:pathLst>
          </a:custGeom>
          <a:solidFill>
            <a:srgbClr val="085e4d"/>
          </a:solidFill>
          <a:ln>
            <a:noFill/>
          </a:ln>
        </p:spPr>
        <p:style>
          <a:lnRef idx="0"/>
          <a:fillRef idx="0"/>
          <a:effectRef idx="0"/>
          <a:fontRef idx="minor"/>
        </p:style>
      </p:sp>
      <p:sp>
        <p:nvSpPr>
          <p:cNvPr id="209" name="CustomShape 8"/>
          <p:cNvSpPr/>
          <p:nvPr/>
        </p:nvSpPr>
        <p:spPr>
          <a:xfrm>
            <a:off x="6877800" y="2473560"/>
            <a:ext cx="3844800" cy="426600"/>
          </a:xfrm>
          <a:prstGeom prst="rect">
            <a:avLst/>
          </a:prstGeom>
          <a:noFill/>
          <a:ln>
            <a:noFill/>
          </a:ln>
        </p:spPr>
        <p:style>
          <a:lnRef idx="0"/>
          <a:fillRef idx="0"/>
          <a:effectRef idx="0"/>
          <a:fontRef idx="minor"/>
        </p:style>
        <p:txBody>
          <a:bodyPr lIns="0" rIns="0" tIns="0" bIns="0"/>
          <a:p>
            <a:pPr>
              <a:lnSpc>
                <a:spcPct val="100000"/>
              </a:lnSpc>
            </a:pPr>
            <a:r>
              <a:rPr lang="en-IN" sz="2800" strike="noStrike">
                <a:solidFill>
                  <a:srgbClr val="ffffff"/>
                </a:solidFill>
                <a:latin typeface="Arial"/>
                <a:ea typeface="DejaVu Sans"/>
              </a:rPr>
              <a:t>Container Orchestrators</a:t>
            </a:r>
            <a:endParaRPr/>
          </a:p>
        </p:txBody>
      </p:sp>
      <p:sp>
        <p:nvSpPr>
          <p:cNvPr id="210" name="CustomShape 9"/>
          <p:cNvSpPr/>
          <p:nvPr/>
        </p:nvSpPr>
        <p:spPr>
          <a:xfrm>
            <a:off x="1041120" y="2310480"/>
            <a:ext cx="5037480" cy="1213920"/>
          </a:xfrm>
          <a:custGeom>
            <a:avLst/>
            <a:gdLst/>
            <a:ahLst/>
            <a:rect l="0" t="0" r="r" b="b"/>
            <a:pathLst>
              <a:path w="5037928" h="1214247">
                <a:moveTo>
                  <a:pt x="2822526" y="910678"/>
                </a:moveTo>
                <a:lnTo>
                  <a:pt x="2215403" y="910678"/>
                </a:lnTo>
                <a:lnTo>
                  <a:pt x="2518958" y="1214246"/>
                </a:lnTo>
                <a:lnTo>
                  <a:pt x="2822526" y="910678"/>
                </a:lnTo>
                <a:lnTo>
                  <a:pt x="2670736" y="788974"/>
                </a:lnTo>
                <a:lnTo>
                  <a:pt x="2367180" y="788974"/>
                </a:lnTo>
                <a:lnTo>
                  <a:pt x="2367180" y="910678"/>
                </a:lnTo>
                <a:lnTo>
                  <a:pt x="2670736" y="910678"/>
                </a:lnTo>
                <a:lnTo>
                  <a:pt x="2670736" y="788974"/>
                </a:lnTo>
                <a:lnTo>
                  <a:pt x="5037927" y="0"/>
                </a:lnTo>
                <a:lnTo>
                  <a:pt x="0" y="0"/>
                </a:lnTo>
                <a:lnTo>
                  <a:pt x="0" y="788974"/>
                </a:lnTo>
                <a:lnTo>
                  <a:pt x="5037927" y="788974"/>
                </a:lnTo>
                <a:lnTo>
                  <a:pt x="5037927" y="0"/>
                </a:lnTo>
              </a:path>
            </a:pathLst>
          </a:custGeom>
          <a:solidFill>
            <a:srgbClr val="12856d"/>
          </a:solidFill>
          <a:ln>
            <a:noFill/>
          </a:ln>
        </p:spPr>
        <p:style>
          <a:lnRef idx="0"/>
          <a:fillRef idx="0"/>
          <a:effectRef idx="0"/>
          <a:fontRef idx="minor"/>
        </p:style>
      </p:sp>
      <p:sp>
        <p:nvSpPr>
          <p:cNvPr id="211" name="CustomShape 10"/>
          <p:cNvSpPr/>
          <p:nvPr/>
        </p:nvSpPr>
        <p:spPr>
          <a:xfrm>
            <a:off x="1041120" y="2310480"/>
            <a:ext cx="5037480" cy="788760"/>
          </a:xfrm>
          <a:custGeom>
            <a:avLst/>
            <a:gdLst/>
            <a:ahLst/>
            <a:rect l="0" t="0" r="r" b="b"/>
            <a:pathLst>
              <a:path w="5037928" h="788975">
                <a:moveTo>
                  <a:pt x="0" y="0"/>
                </a:moveTo>
                <a:lnTo>
                  <a:pt x="5037927" y="0"/>
                </a:lnTo>
                <a:lnTo>
                  <a:pt x="5037927" y="788974"/>
                </a:lnTo>
                <a:lnTo>
                  <a:pt x="0" y="788974"/>
                </a:lnTo>
                <a:lnTo>
                  <a:pt x="0" y="0"/>
                </a:lnTo>
              </a:path>
            </a:pathLst>
          </a:custGeom>
          <a:solidFill>
            <a:srgbClr val="12856d"/>
          </a:solidFill>
          <a:ln>
            <a:noFill/>
          </a:ln>
        </p:spPr>
        <p:style>
          <a:lnRef idx="0"/>
          <a:fillRef idx="0"/>
          <a:effectRef idx="0"/>
          <a:fontRef idx="minor"/>
        </p:style>
      </p:sp>
      <p:sp>
        <p:nvSpPr>
          <p:cNvPr id="212" name="CustomShape 11"/>
          <p:cNvSpPr/>
          <p:nvPr/>
        </p:nvSpPr>
        <p:spPr>
          <a:xfrm>
            <a:off x="3128760" y="2473560"/>
            <a:ext cx="867960" cy="426600"/>
          </a:xfrm>
          <a:prstGeom prst="rect">
            <a:avLst/>
          </a:prstGeom>
          <a:noFill/>
          <a:ln>
            <a:noFill/>
          </a:ln>
        </p:spPr>
        <p:style>
          <a:lnRef idx="0"/>
          <a:fillRef idx="0"/>
          <a:effectRef idx="0"/>
          <a:fontRef idx="minor"/>
        </p:style>
        <p:txBody>
          <a:bodyPr lIns="0" rIns="0" tIns="0" bIns="0"/>
          <a:p>
            <a:pPr>
              <a:lnSpc>
                <a:spcPct val="100000"/>
              </a:lnSpc>
            </a:pPr>
            <a:r>
              <a:rPr lang="en-IN" sz="2800" strike="noStrike">
                <a:solidFill>
                  <a:srgbClr val="ffffff"/>
                </a:solidFill>
                <a:latin typeface="Arial"/>
                <a:ea typeface="DejaVu Sans"/>
              </a:rPr>
              <a:t>PaaS</a:t>
            </a:r>
            <a:endParaRPr/>
          </a:p>
        </p:txBody>
      </p:sp>
      <p:sp>
        <p:nvSpPr>
          <p:cNvPr id="213" name="CustomShape 12"/>
          <p:cNvSpPr/>
          <p:nvPr/>
        </p:nvSpPr>
        <p:spPr>
          <a:xfrm>
            <a:off x="10224000" y="6048000"/>
            <a:ext cx="1793880" cy="684000"/>
          </a:xfrm>
          <a:prstGeom prst="rect">
            <a:avLst/>
          </a:prstGeom>
          <a:noFill/>
          <a:ln>
            <a:noFill/>
          </a:ln>
        </p:spPr>
        <p:style>
          <a:lnRef idx="0"/>
          <a:fillRef idx="0"/>
          <a:effectRef idx="0"/>
          <a:fontRef idx="minor"/>
        </p:style>
        <p:txBody>
          <a:bodyPr lIns="0" rIns="0" tIns="0" bIns="0"/>
          <a:p>
            <a:pPr>
              <a:lnSpc>
                <a:spcPts val="201"/>
              </a:lnSpc>
            </a:pPr>
            <a:r>
              <a:rPr b="1" i="1" lang="en-IN" sz="1500" strike="noStrike">
                <a:solidFill>
                  <a:srgbClr val="ffd320"/>
                </a:solidFill>
                <a:latin typeface="Arial"/>
                <a:ea typeface="DejaVu Sans"/>
              </a:rPr>
              <a:t>ICICI Appathon 2017  by SirAbhinavJain</a:t>
            </a:r>
            <a:endParaRPr/>
          </a:p>
        </p:txBody>
      </p:sp>
    </p:spTree>
  </p:cSld>
  <p:timing>
    <p:tnLst>
      <p:par>
        <p:cTn id="3" dur="indefinite" restart="never" nodeType="tmRoot">
          <p:childTnLst>
            <p:seq>
              <p:cTn id="4" nodeType="mainSeq"/>
              <p:prevCondLst>
                <p:cond delay="0" evt="onPrev">
                  <p:tgtEl>
                    <p:sldTgt/>
                  </p:tgtEl>
                </p:cond>
              </p:prevCondLst>
              <p:nextCondLst>
                <p:cond delay="0" evt="onNext">
                  <p:tgtEl>
                    <p:sldTgt/>
                  </p:tgtEl>
                </p:cond>
              </p:nextCondLst>
            </p:seq>
          </p:childTnLst>
        </p:cTn>
      </p:par>
    </p:tnLst>
  </p:timing>
</p:sld>
</file>

<file path=ppt/slides/slide2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98" name="CustomShape 1"/>
          <p:cNvSpPr/>
          <p:nvPr/>
        </p:nvSpPr>
        <p:spPr>
          <a:xfrm>
            <a:off x="1165320" y="1558080"/>
            <a:ext cx="6659280" cy="426600"/>
          </a:xfrm>
          <a:prstGeom prst="rect">
            <a:avLst/>
          </a:prstGeom>
          <a:noFill/>
          <a:ln>
            <a:noFill/>
          </a:ln>
        </p:spPr>
        <p:style>
          <a:lnRef idx="0"/>
          <a:fillRef idx="0"/>
          <a:effectRef idx="0"/>
          <a:fontRef idx="minor"/>
        </p:style>
        <p:txBody>
          <a:bodyPr lIns="0" rIns="0" tIns="0" bIns="0"/>
          <a:p>
            <a:pPr>
              <a:lnSpc>
                <a:spcPct val="100000"/>
              </a:lnSpc>
            </a:pPr>
            <a:r>
              <a:rPr lang="en-IN" sz="2800" strike="noStrike">
                <a:solidFill>
                  <a:srgbClr val="ffffff"/>
                </a:solidFill>
                <a:latin typeface="Arial"/>
                <a:ea typeface="DejaVu Sans"/>
              </a:rPr>
              <a:t>Trigger: </a:t>
            </a:r>
            <a:r>
              <a:rPr i="1" lang="en-IN" sz="2800" strike="noStrike">
                <a:solidFill>
                  <a:srgbClr val="ffffff"/>
                </a:solidFill>
                <a:latin typeface="Arial"/>
                <a:ea typeface="DejaVu Sans"/>
              </a:rPr>
              <a:t>A class of events that can happen</a:t>
            </a:r>
            <a:endParaRPr/>
          </a:p>
        </p:txBody>
      </p:sp>
      <p:sp>
        <p:nvSpPr>
          <p:cNvPr id="499" name="CustomShape 2"/>
          <p:cNvSpPr/>
          <p:nvPr/>
        </p:nvSpPr>
        <p:spPr>
          <a:xfrm>
            <a:off x="386640" y="1438200"/>
            <a:ext cx="751680" cy="751680"/>
          </a:xfrm>
          <a:prstGeom prst="rect">
            <a:avLst/>
          </a:prstGeom>
          <a:blipFill>
            <a:blip r:embed="rId1"/>
            <a:stretch>
              <a:fillRect/>
            </a:stretch>
          </a:blipFill>
          <a:ln>
            <a:noFill/>
          </a:ln>
        </p:spPr>
        <p:style>
          <a:lnRef idx="0"/>
          <a:fillRef idx="0"/>
          <a:effectRef idx="0"/>
          <a:fontRef idx="minor"/>
        </p:style>
      </p:sp>
      <p:sp>
        <p:nvSpPr>
          <p:cNvPr id="500" name="CustomShape 3"/>
          <p:cNvSpPr/>
          <p:nvPr/>
        </p:nvSpPr>
        <p:spPr>
          <a:xfrm>
            <a:off x="561240" y="1500480"/>
            <a:ext cx="394200" cy="647640"/>
          </a:xfrm>
          <a:prstGeom prst="rect">
            <a:avLst/>
          </a:prstGeom>
          <a:blipFill>
            <a:blip r:embed="rId2"/>
            <a:stretch>
              <a:fillRect/>
            </a:stretch>
          </a:blipFill>
          <a:ln>
            <a:noFill/>
          </a:ln>
        </p:spPr>
        <p:style>
          <a:lnRef idx="0"/>
          <a:fillRef idx="0"/>
          <a:effectRef idx="0"/>
          <a:fontRef idx="minor"/>
        </p:style>
      </p:sp>
      <p:sp>
        <p:nvSpPr>
          <p:cNvPr id="501" name="CustomShape 4"/>
          <p:cNvSpPr/>
          <p:nvPr/>
        </p:nvSpPr>
        <p:spPr>
          <a:xfrm>
            <a:off x="436680" y="1464840"/>
            <a:ext cx="649440" cy="651600"/>
          </a:xfrm>
          <a:custGeom>
            <a:avLst/>
            <a:gdLst/>
            <a:ahLst/>
            <a:rect l="0" t="0" r="r" b="b"/>
            <a:pathLst>
              <a:path w="649818" h="651930">
                <a:moveTo>
                  <a:pt x="324909" y="0"/>
                </a:moveTo>
                <a:lnTo>
                  <a:pt x="276896" y="3534"/>
                </a:lnTo>
                <a:lnTo>
                  <a:pt x="231071" y="13800"/>
                </a:lnTo>
                <a:lnTo>
                  <a:pt x="187935" y="30295"/>
                </a:lnTo>
                <a:lnTo>
                  <a:pt x="147992" y="52514"/>
                </a:lnTo>
                <a:lnTo>
                  <a:pt x="111745" y="79952"/>
                </a:lnTo>
                <a:lnTo>
                  <a:pt x="79694" y="112107"/>
                </a:lnTo>
                <a:lnTo>
                  <a:pt x="52344" y="148473"/>
                </a:lnTo>
                <a:lnTo>
                  <a:pt x="30197" y="188547"/>
                </a:lnTo>
                <a:lnTo>
                  <a:pt x="13756" y="231823"/>
                </a:lnTo>
                <a:lnTo>
                  <a:pt x="3522" y="277799"/>
                </a:lnTo>
                <a:lnTo>
                  <a:pt x="0" y="325970"/>
                </a:lnTo>
                <a:lnTo>
                  <a:pt x="3522" y="374138"/>
                </a:lnTo>
                <a:lnTo>
                  <a:pt x="13756" y="420112"/>
                </a:lnTo>
                <a:lnTo>
                  <a:pt x="30197" y="463386"/>
                </a:lnTo>
                <a:lnTo>
                  <a:pt x="52344" y="503458"/>
                </a:lnTo>
                <a:lnTo>
                  <a:pt x="79694" y="539823"/>
                </a:lnTo>
                <a:lnTo>
                  <a:pt x="111745" y="571977"/>
                </a:lnTo>
                <a:lnTo>
                  <a:pt x="147992" y="599415"/>
                </a:lnTo>
                <a:lnTo>
                  <a:pt x="187935" y="621633"/>
                </a:lnTo>
                <a:lnTo>
                  <a:pt x="231071" y="638128"/>
                </a:lnTo>
                <a:lnTo>
                  <a:pt x="276896" y="648394"/>
                </a:lnTo>
                <a:lnTo>
                  <a:pt x="324909" y="651929"/>
                </a:lnTo>
                <a:lnTo>
                  <a:pt x="372921" y="648394"/>
                </a:lnTo>
                <a:lnTo>
                  <a:pt x="418746" y="638128"/>
                </a:lnTo>
                <a:lnTo>
                  <a:pt x="461881" y="621633"/>
                </a:lnTo>
                <a:lnTo>
                  <a:pt x="501824" y="599415"/>
                </a:lnTo>
                <a:lnTo>
                  <a:pt x="538072" y="571977"/>
                </a:lnTo>
                <a:lnTo>
                  <a:pt x="570122" y="539823"/>
                </a:lnTo>
                <a:lnTo>
                  <a:pt x="597472" y="503458"/>
                </a:lnTo>
                <a:lnTo>
                  <a:pt x="619619" y="463386"/>
                </a:lnTo>
                <a:lnTo>
                  <a:pt x="636060" y="420112"/>
                </a:lnTo>
                <a:lnTo>
                  <a:pt x="646294" y="374138"/>
                </a:lnTo>
                <a:lnTo>
                  <a:pt x="649817" y="325970"/>
                </a:lnTo>
                <a:lnTo>
                  <a:pt x="646294" y="277799"/>
                </a:lnTo>
                <a:lnTo>
                  <a:pt x="636060" y="231823"/>
                </a:lnTo>
                <a:lnTo>
                  <a:pt x="619619" y="188547"/>
                </a:lnTo>
                <a:lnTo>
                  <a:pt x="597472" y="148473"/>
                </a:lnTo>
                <a:lnTo>
                  <a:pt x="570122" y="112107"/>
                </a:lnTo>
                <a:lnTo>
                  <a:pt x="538072" y="79952"/>
                </a:lnTo>
                <a:lnTo>
                  <a:pt x="501824" y="52514"/>
                </a:lnTo>
                <a:lnTo>
                  <a:pt x="461881" y="30295"/>
                </a:lnTo>
                <a:lnTo>
                  <a:pt x="418746" y="13800"/>
                </a:lnTo>
                <a:lnTo>
                  <a:pt x="372921" y="3534"/>
                </a:lnTo>
                <a:lnTo>
                  <a:pt x="324909" y="0"/>
                </a:lnTo>
              </a:path>
            </a:pathLst>
          </a:custGeom>
          <a:solidFill>
            <a:srgbClr val="00bfb0"/>
          </a:solidFill>
          <a:ln>
            <a:noFill/>
          </a:ln>
        </p:spPr>
        <p:style>
          <a:lnRef idx="0"/>
          <a:fillRef idx="0"/>
          <a:effectRef idx="0"/>
          <a:fontRef idx="minor"/>
        </p:style>
      </p:sp>
      <p:sp>
        <p:nvSpPr>
          <p:cNvPr id="502" name="CustomShape 5"/>
          <p:cNvSpPr/>
          <p:nvPr/>
        </p:nvSpPr>
        <p:spPr>
          <a:xfrm>
            <a:off x="436680" y="1464840"/>
            <a:ext cx="649440" cy="651600"/>
          </a:xfrm>
          <a:custGeom>
            <a:avLst/>
            <a:gdLst/>
            <a:ahLst/>
            <a:rect l="0" t="0" r="r" b="b"/>
            <a:pathLst>
              <a:path w="649816" h="651936">
                <a:moveTo>
                  <a:pt x="0" y="325967"/>
                </a:moveTo>
                <a:lnTo>
                  <a:pt x="3522" y="277798"/>
                </a:lnTo>
                <a:lnTo>
                  <a:pt x="13756" y="231823"/>
                </a:lnTo>
                <a:lnTo>
                  <a:pt x="30197" y="188547"/>
                </a:lnTo>
                <a:lnTo>
                  <a:pt x="52344" y="148474"/>
                </a:lnTo>
                <a:lnTo>
                  <a:pt x="79694" y="112108"/>
                </a:lnTo>
                <a:lnTo>
                  <a:pt x="111744" y="79954"/>
                </a:lnTo>
                <a:lnTo>
                  <a:pt x="147991" y="52515"/>
                </a:lnTo>
                <a:lnTo>
                  <a:pt x="187934" y="30296"/>
                </a:lnTo>
                <a:lnTo>
                  <a:pt x="231070" y="13801"/>
                </a:lnTo>
                <a:lnTo>
                  <a:pt x="276895" y="3534"/>
                </a:lnTo>
                <a:lnTo>
                  <a:pt x="324907" y="0"/>
                </a:lnTo>
                <a:lnTo>
                  <a:pt x="372920" y="3534"/>
                </a:lnTo>
                <a:lnTo>
                  <a:pt x="418745" y="13801"/>
                </a:lnTo>
                <a:lnTo>
                  <a:pt x="461880" y="30296"/>
                </a:lnTo>
                <a:lnTo>
                  <a:pt x="501823" y="52515"/>
                </a:lnTo>
                <a:lnTo>
                  <a:pt x="538071" y="79954"/>
                </a:lnTo>
                <a:lnTo>
                  <a:pt x="570121" y="112108"/>
                </a:lnTo>
                <a:lnTo>
                  <a:pt x="597470" y="148474"/>
                </a:lnTo>
                <a:lnTo>
                  <a:pt x="619617" y="188547"/>
                </a:lnTo>
                <a:lnTo>
                  <a:pt x="636059" y="231823"/>
                </a:lnTo>
                <a:lnTo>
                  <a:pt x="646292" y="277798"/>
                </a:lnTo>
                <a:lnTo>
                  <a:pt x="649815" y="325967"/>
                </a:lnTo>
                <a:lnTo>
                  <a:pt x="646292" y="374136"/>
                </a:lnTo>
                <a:lnTo>
                  <a:pt x="636059" y="420111"/>
                </a:lnTo>
                <a:lnTo>
                  <a:pt x="619617" y="463387"/>
                </a:lnTo>
                <a:lnTo>
                  <a:pt x="597470" y="503460"/>
                </a:lnTo>
                <a:lnTo>
                  <a:pt x="570121" y="539826"/>
                </a:lnTo>
                <a:lnTo>
                  <a:pt x="538071" y="571981"/>
                </a:lnTo>
                <a:lnTo>
                  <a:pt x="501823" y="599419"/>
                </a:lnTo>
                <a:lnTo>
                  <a:pt x="461880" y="621639"/>
                </a:lnTo>
                <a:lnTo>
                  <a:pt x="418745" y="638134"/>
                </a:lnTo>
                <a:lnTo>
                  <a:pt x="372920" y="648400"/>
                </a:lnTo>
                <a:lnTo>
                  <a:pt x="324907" y="651935"/>
                </a:lnTo>
                <a:lnTo>
                  <a:pt x="276895" y="648400"/>
                </a:lnTo>
                <a:lnTo>
                  <a:pt x="231070" y="638134"/>
                </a:lnTo>
                <a:lnTo>
                  <a:pt x="187934" y="621639"/>
                </a:lnTo>
                <a:lnTo>
                  <a:pt x="147991" y="599419"/>
                </a:lnTo>
                <a:lnTo>
                  <a:pt x="111744" y="571981"/>
                </a:lnTo>
                <a:lnTo>
                  <a:pt x="79694" y="539826"/>
                </a:lnTo>
                <a:lnTo>
                  <a:pt x="52344" y="503460"/>
                </a:lnTo>
                <a:lnTo>
                  <a:pt x="30197" y="463387"/>
                </a:lnTo>
                <a:lnTo>
                  <a:pt x="13756" y="420111"/>
                </a:lnTo>
                <a:lnTo>
                  <a:pt x="3522" y="374136"/>
                </a:lnTo>
                <a:lnTo>
                  <a:pt x="0" y="325967"/>
                </a:lnTo>
              </a:path>
            </a:pathLst>
          </a:custGeom>
          <a:noFill/>
          <a:ln w="9360">
            <a:solidFill>
              <a:srgbClr val="00bfb0"/>
            </a:solidFill>
            <a:round/>
          </a:ln>
        </p:spPr>
        <p:style>
          <a:lnRef idx="0"/>
          <a:fillRef idx="0"/>
          <a:effectRef idx="0"/>
          <a:fontRef idx="minor"/>
        </p:style>
      </p:sp>
      <p:sp>
        <p:nvSpPr>
          <p:cNvPr id="503" name="CustomShape 6"/>
          <p:cNvSpPr/>
          <p:nvPr/>
        </p:nvSpPr>
        <p:spPr>
          <a:xfrm>
            <a:off x="627480" y="1546920"/>
            <a:ext cx="272880" cy="487440"/>
          </a:xfrm>
          <a:prstGeom prst="rect">
            <a:avLst/>
          </a:prstGeom>
          <a:noFill/>
          <a:ln>
            <a:noFill/>
          </a:ln>
        </p:spPr>
        <p:style>
          <a:lnRef idx="0"/>
          <a:fillRef idx="0"/>
          <a:effectRef idx="0"/>
          <a:fontRef idx="minor"/>
        </p:style>
        <p:txBody>
          <a:bodyPr lIns="0" rIns="0" tIns="0" bIns="0"/>
          <a:p>
            <a:pPr>
              <a:lnSpc>
                <a:spcPct val="100000"/>
              </a:lnSpc>
            </a:pPr>
            <a:r>
              <a:rPr b="1" lang="en-IN" sz="3200" strike="noStrike">
                <a:solidFill>
                  <a:srgbClr val="ffffff"/>
                </a:solidFill>
                <a:latin typeface="Arial"/>
                <a:ea typeface="DejaVu Sans"/>
              </a:rPr>
              <a:t>T</a:t>
            </a:r>
            <a:endParaRPr/>
          </a:p>
        </p:txBody>
      </p:sp>
      <p:sp>
        <p:nvSpPr>
          <p:cNvPr id="504" name="CustomShape 7"/>
          <p:cNvSpPr/>
          <p:nvPr/>
        </p:nvSpPr>
        <p:spPr>
          <a:xfrm>
            <a:off x="4865400" y="2639880"/>
            <a:ext cx="2242440" cy="1650240"/>
          </a:xfrm>
          <a:prstGeom prst="rect">
            <a:avLst/>
          </a:prstGeom>
          <a:blipFill>
            <a:blip r:embed="rId3"/>
            <a:stretch>
              <a:fillRect/>
            </a:stretch>
          </a:blipFill>
          <a:ln>
            <a:noFill/>
          </a:ln>
        </p:spPr>
        <p:style>
          <a:lnRef idx="0"/>
          <a:fillRef idx="0"/>
          <a:effectRef idx="0"/>
          <a:fontRef idx="minor"/>
        </p:style>
      </p:sp>
      <p:sp>
        <p:nvSpPr>
          <p:cNvPr id="505" name="CustomShape 8"/>
          <p:cNvSpPr/>
          <p:nvPr/>
        </p:nvSpPr>
        <p:spPr>
          <a:xfrm>
            <a:off x="6245280" y="3152160"/>
            <a:ext cx="479160" cy="622800"/>
          </a:xfrm>
          <a:prstGeom prst="rect">
            <a:avLst/>
          </a:prstGeom>
          <a:blipFill>
            <a:blip r:embed="rId4"/>
            <a:stretch>
              <a:fillRect/>
            </a:stretch>
          </a:blipFill>
          <a:ln>
            <a:noFill/>
          </a:ln>
        </p:spPr>
        <p:style>
          <a:lnRef idx="0"/>
          <a:fillRef idx="0"/>
          <a:effectRef idx="0"/>
          <a:fontRef idx="minor"/>
        </p:style>
      </p:sp>
      <p:sp>
        <p:nvSpPr>
          <p:cNvPr id="506" name="CustomShape 9"/>
          <p:cNvSpPr/>
          <p:nvPr/>
        </p:nvSpPr>
        <p:spPr>
          <a:xfrm>
            <a:off x="5258880" y="2984040"/>
            <a:ext cx="959400" cy="959040"/>
          </a:xfrm>
          <a:prstGeom prst="rect">
            <a:avLst/>
          </a:prstGeom>
          <a:blipFill>
            <a:blip r:embed="rId5"/>
            <a:stretch>
              <a:fillRect/>
            </a:stretch>
          </a:blipFill>
          <a:ln>
            <a:noFill/>
          </a:ln>
        </p:spPr>
        <p:style>
          <a:lnRef idx="0"/>
          <a:fillRef idx="0"/>
          <a:effectRef idx="0"/>
          <a:fontRef idx="minor"/>
        </p:style>
      </p:sp>
      <p:sp>
        <p:nvSpPr>
          <p:cNvPr id="507" name="CustomShape 10"/>
          <p:cNvSpPr/>
          <p:nvPr/>
        </p:nvSpPr>
        <p:spPr>
          <a:xfrm>
            <a:off x="2634840" y="4343400"/>
            <a:ext cx="2242440" cy="1650240"/>
          </a:xfrm>
          <a:prstGeom prst="rect">
            <a:avLst/>
          </a:prstGeom>
          <a:blipFill>
            <a:blip r:embed="rId6"/>
            <a:stretch>
              <a:fillRect/>
            </a:stretch>
          </a:blipFill>
          <a:ln>
            <a:noFill/>
          </a:ln>
        </p:spPr>
        <p:style>
          <a:lnRef idx="0"/>
          <a:fillRef idx="0"/>
          <a:effectRef idx="0"/>
          <a:fontRef idx="minor"/>
        </p:style>
      </p:sp>
      <p:sp>
        <p:nvSpPr>
          <p:cNvPr id="508" name="CustomShape 11"/>
          <p:cNvSpPr/>
          <p:nvPr/>
        </p:nvSpPr>
        <p:spPr>
          <a:xfrm>
            <a:off x="4014720" y="4855680"/>
            <a:ext cx="479520" cy="622800"/>
          </a:xfrm>
          <a:prstGeom prst="rect">
            <a:avLst/>
          </a:prstGeom>
          <a:blipFill>
            <a:blip r:embed="rId7"/>
            <a:stretch>
              <a:fillRect/>
            </a:stretch>
          </a:blipFill>
          <a:ln>
            <a:noFill/>
          </a:ln>
        </p:spPr>
        <p:style>
          <a:lnRef idx="0"/>
          <a:fillRef idx="0"/>
          <a:effectRef idx="0"/>
          <a:fontRef idx="minor"/>
        </p:style>
      </p:sp>
      <p:sp>
        <p:nvSpPr>
          <p:cNvPr id="509" name="CustomShape 12"/>
          <p:cNvSpPr/>
          <p:nvPr/>
        </p:nvSpPr>
        <p:spPr>
          <a:xfrm>
            <a:off x="2935080" y="4617000"/>
            <a:ext cx="1103400" cy="1103040"/>
          </a:xfrm>
          <a:prstGeom prst="rect">
            <a:avLst/>
          </a:prstGeom>
          <a:blipFill>
            <a:blip r:embed="rId8"/>
            <a:stretch>
              <a:fillRect/>
            </a:stretch>
          </a:blipFill>
          <a:ln>
            <a:noFill/>
          </a:ln>
        </p:spPr>
        <p:style>
          <a:lnRef idx="0"/>
          <a:fillRef idx="0"/>
          <a:effectRef idx="0"/>
          <a:fontRef idx="minor"/>
        </p:style>
      </p:sp>
      <p:sp>
        <p:nvSpPr>
          <p:cNvPr id="510" name="CustomShape 13"/>
          <p:cNvSpPr/>
          <p:nvPr/>
        </p:nvSpPr>
        <p:spPr>
          <a:xfrm>
            <a:off x="404280" y="2639880"/>
            <a:ext cx="2242440" cy="1650240"/>
          </a:xfrm>
          <a:prstGeom prst="rect">
            <a:avLst/>
          </a:prstGeom>
          <a:blipFill>
            <a:blip r:embed="rId9"/>
            <a:stretch>
              <a:fillRect/>
            </a:stretch>
          </a:blipFill>
          <a:ln>
            <a:noFill/>
          </a:ln>
        </p:spPr>
        <p:style>
          <a:lnRef idx="0"/>
          <a:fillRef idx="0"/>
          <a:effectRef idx="0"/>
          <a:fontRef idx="minor"/>
        </p:style>
      </p:sp>
      <p:sp>
        <p:nvSpPr>
          <p:cNvPr id="511" name="CustomShape 14"/>
          <p:cNvSpPr/>
          <p:nvPr/>
        </p:nvSpPr>
        <p:spPr>
          <a:xfrm>
            <a:off x="1784160" y="3152160"/>
            <a:ext cx="479520" cy="622800"/>
          </a:xfrm>
          <a:prstGeom prst="rect">
            <a:avLst/>
          </a:prstGeom>
          <a:blipFill>
            <a:blip r:embed="rId10"/>
            <a:stretch>
              <a:fillRect/>
            </a:stretch>
          </a:blipFill>
          <a:ln>
            <a:noFill/>
          </a:ln>
        </p:spPr>
        <p:style>
          <a:lnRef idx="0"/>
          <a:fillRef idx="0"/>
          <a:effectRef idx="0"/>
          <a:fontRef idx="minor"/>
        </p:style>
      </p:sp>
      <p:sp>
        <p:nvSpPr>
          <p:cNvPr id="512" name="CustomShape 15"/>
          <p:cNvSpPr/>
          <p:nvPr/>
        </p:nvSpPr>
        <p:spPr>
          <a:xfrm>
            <a:off x="627840" y="2864160"/>
            <a:ext cx="583920" cy="574200"/>
          </a:xfrm>
          <a:prstGeom prst="rect">
            <a:avLst/>
          </a:prstGeom>
          <a:blipFill>
            <a:blip r:embed="rId11"/>
            <a:stretch>
              <a:fillRect/>
            </a:stretch>
          </a:blipFill>
          <a:ln>
            <a:noFill/>
          </a:ln>
        </p:spPr>
        <p:style>
          <a:lnRef idx="0"/>
          <a:fillRef idx="0"/>
          <a:effectRef idx="0"/>
          <a:fontRef idx="minor"/>
        </p:style>
      </p:sp>
      <p:sp>
        <p:nvSpPr>
          <p:cNvPr id="513" name="CustomShape 16"/>
          <p:cNvSpPr/>
          <p:nvPr/>
        </p:nvSpPr>
        <p:spPr>
          <a:xfrm>
            <a:off x="595080" y="3400560"/>
            <a:ext cx="673920" cy="662760"/>
          </a:xfrm>
          <a:prstGeom prst="rect">
            <a:avLst/>
          </a:prstGeom>
          <a:blipFill>
            <a:blip r:embed="rId12"/>
            <a:stretch>
              <a:fillRect/>
            </a:stretch>
          </a:blipFill>
          <a:ln>
            <a:noFill/>
          </a:ln>
        </p:spPr>
        <p:style>
          <a:lnRef idx="0"/>
          <a:fillRef idx="0"/>
          <a:effectRef idx="0"/>
          <a:fontRef idx="minor"/>
        </p:style>
      </p:sp>
      <p:sp>
        <p:nvSpPr>
          <p:cNvPr id="514" name="CustomShape 17"/>
          <p:cNvSpPr/>
          <p:nvPr/>
        </p:nvSpPr>
        <p:spPr>
          <a:xfrm>
            <a:off x="1120680" y="3087000"/>
            <a:ext cx="673920" cy="662760"/>
          </a:xfrm>
          <a:prstGeom prst="rect">
            <a:avLst/>
          </a:prstGeom>
          <a:blipFill>
            <a:blip r:embed="rId13"/>
            <a:stretch>
              <a:fillRect/>
            </a:stretch>
          </a:blipFill>
          <a:ln>
            <a:noFill/>
          </a:ln>
        </p:spPr>
        <p:style>
          <a:lnRef idx="0"/>
          <a:fillRef idx="0"/>
          <a:effectRef idx="0"/>
          <a:fontRef idx="minor"/>
        </p:style>
      </p:sp>
      <p:sp>
        <p:nvSpPr>
          <p:cNvPr id="515" name="CustomShape 18"/>
          <p:cNvSpPr/>
          <p:nvPr/>
        </p:nvSpPr>
        <p:spPr>
          <a:xfrm>
            <a:off x="7095960" y="4338360"/>
            <a:ext cx="2242440" cy="1650240"/>
          </a:xfrm>
          <a:prstGeom prst="rect">
            <a:avLst/>
          </a:prstGeom>
          <a:blipFill>
            <a:blip r:embed="rId14"/>
            <a:stretch>
              <a:fillRect/>
            </a:stretch>
          </a:blipFill>
          <a:ln>
            <a:noFill/>
          </a:ln>
        </p:spPr>
        <p:style>
          <a:lnRef idx="0"/>
          <a:fillRef idx="0"/>
          <a:effectRef idx="0"/>
          <a:fontRef idx="minor"/>
        </p:style>
      </p:sp>
      <p:sp>
        <p:nvSpPr>
          <p:cNvPr id="516" name="CustomShape 19"/>
          <p:cNvSpPr/>
          <p:nvPr/>
        </p:nvSpPr>
        <p:spPr>
          <a:xfrm>
            <a:off x="8475840" y="4850640"/>
            <a:ext cx="479160" cy="622800"/>
          </a:xfrm>
          <a:prstGeom prst="rect">
            <a:avLst/>
          </a:prstGeom>
          <a:blipFill>
            <a:blip r:embed="rId15"/>
            <a:stretch>
              <a:fillRect/>
            </a:stretch>
          </a:blipFill>
          <a:ln>
            <a:noFill/>
          </a:ln>
        </p:spPr>
        <p:style>
          <a:lnRef idx="0"/>
          <a:fillRef idx="0"/>
          <a:effectRef idx="0"/>
          <a:fontRef idx="minor"/>
        </p:style>
      </p:sp>
      <p:sp>
        <p:nvSpPr>
          <p:cNvPr id="517" name="CustomShape 20"/>
          <p:cNvSpPr/>
          <p:nvPr/>
        </p:nvSpPr>
        <p:spPr>
          <a:xfrm>
            <a:off x="7485840" y="4682520"/>
            <a:ext cx="959400" cy="959040"/>
          </a:xfrm>
          <a:prstGeom prst="rect">
            <a:avLst/>
          </a:prstGeom>
          <a:blipFill>
            <a:blip r:embed="rId16"/>
            <a:stretch>
              <a:fillRect/>
            </a:stretch>
          </a:blipFill>
          <a:ln>
            <a:noFill/>
          </a:ln>
        </p:spPr>
        <p:style>
          <a:lnRef idx="0"/>
          <a:fillRef idx="0"/>
          <a:effectRef idx="0"/>
          <a:fontRef idx="minor"/>
        </p:style>
      </p:sp>
      <p:sp>
        <p:nvSpPr>
          <p:cNvPr id="518" name="CustomShape 21"/>
          <p:cNvSpPr/>
          <p:nvPr/>
        </p:nvSpPr>
        <p:spPr>
          <a:xfrm>
            <a:off x="9326520" y="2639880"/>
            <a:ext cx="2242440" cy="1650240"/>
          </a:xfrm>
          <a:prstGeom prst="rect">
            <a:avLst/>
          </a:prstGeom>
          <a:blipFill>
            <a:blip r:embed="rId17"/>
            <a:stretch>
              <a:fillRect/>
            </a:stretch>
          </a:blipFill>
          <a:ln>
            <a:noFill/>
          </a:ln>
        </p:spPr>
        <p:style>
          <a:lnRef idx="0"/>
          <a:fillRef idx="0"/>
          <a:effectRef idx="0"/>
          <a:fontRef idx="minor"/>
        </p:style>
      </p:sp>
      <p:sp>
        <p:nvSpPr>
          <p:cNvPr id="519" name="CustomShape 22"/>
          <p:cNvSpPr/>
          <p:nvPr/>
        </p:nvSpPr>
        <p:spPr>
          <a:xfrm>
            <a:off x="10706400" y="3152160"/>
            <a:ext cx="479520" cy="622800"/>
          </a:xfrm>
          <a:prstGeom prst="rect">
            <a:avLst/>
          </a:prstGeom>
          <a:blipFill>
            <a:blip r:embed="rId18"/>
            <a:stretch>
              <a:fillRect/>
            </a:stretch>
          </a:blipFill>
          <a:ln>
            <a:noFill/>
          </a:ln>
        </p:spPr>
        <p:style>
          <a:lnRef idx="0"/>
          <a:fillRef idx="0"/>
          <a:effectRef idx="0"/>
          <a:fontRef idx="minor"/>
        </p:style>
      </p:sp>
      <p:sp>
        <p:nvSpPr>
          <p:cNvPr id="520" name="CustomShape 23"/>
          <p:cNvSpPr/>
          <p:nvPr/>
        </p:nvSpPr>
        <p:spPr>
          <a:xfrm>
            <a:off x="9713520" y="2984040"/>
            <a:ext cx="959400" cy="959040"/>
          </a:xfrm>
          <a:prstGeom prst="rect">
            <a:avLst/>
          </a:prstGeom>
          <a:blipFill>
            <a:blip r:embed="rId19"/>
            <a:stretch>
              <a:fillRect/>
            </a:stretch>
          </a:blipFill>
          <a:ln>
            <a:noFill/>
          </a:ln>
        </p:spPr>
        <p:style>
          <a:lnRef idx="0"/>
          <a:fillRef idx="0"/>
          <a:effectRef idx="0"/>
          <a:fontRef idx="minor"/>
        </p:style>
      </p:sp>
      <p:sp>
        <p:nvSpPr>
          <p:cNvPr id="521" name="CustomShape 24"/>
          <p:cNvSpPr/>
          <p:nvPr/>
        </p:nvSpPr>
        <p:spPr>
          <a:xfrm>
            <a:off x="180720" y="174960"/>
            <a:ext cx="11829960" cy="1573560"/>
          </a:xfrm>
          <a:prstGeom prst="rect">
            <a:avLst/>
          </a:prstGeom>
          <a:noFill/>
          <a:ln>
            <a:noFill/>
          </a:ln>
        </p:spPr>
        <p:style>
          <a:lnRef idx="0"/>
          <a:fillRef idx="0"/>
          <a:effectRef idx="0"/>
          <a:fontRef idx="minor"/>
        </p:style>
        <p:txBody>
          <a:bodyPr lIns="0" rIns="0" tIns="428760" bIns="0"/>
          <a:p>
            <a:pPr>
              <a:lnSpc>
                <a:spcPct val="100000"/>
              </a:lnSpc>
            </a:pPr>
            <a:r>
              <a:rPr lang="en-IN" sz="3700" strike="noStrike">
                <a:solidFill>
                  <a:srgbClr val="ffffff"/>
                </a:solidFill>
                <a:latin typeface="Arial"/>
              </a:rPr>
              <a:t>Programming model</a:t>
            </a:r>
            <a:endParaRPr/>
          </a:p>
        </p:txBody>
      </p:sp>
      <p:sp>
        <p:nvSpPr>
          <p:cNvPr id="522" name="CustomShape 25"/>
          <p:cNvSpPr/>
          <p:nvPr/>
        </p:nvSpPr>
        <p:spPr>
          <a:xfrm>
            <a:off x="10368000" y="5832000"/>
            <a:ext cx="1649880" cy="912960"/>
          </a:xfrm>
          <a:prstGeom prst="rect">
            <a:avLst/>
          </a:prstGeom>
          <a:noFill/>
          <a:ln>
            <a:noFill/>
          </a:ln>
        </p:spPr>
        <p:style>
          <a:lnRef idx="0"/>
          <a:fillRef idx="0"/>
          <a:effectRef idx="0"/>
          <a:fontRef idx="minor"/>
        </p:style>
        <p:txBody>
          <a:bodyPr lIns="0" rIns="0" tIns="0" bIns="0"/>
          <a:p>
            <a:pPr>
              <a:lnSpc>
                <a:spcPts val="201"/>
              </a:lnSpc>
            </a:pPr>
            <a:r>
              <a:rPr b="1" i="1" lang="en-IN" sz="1500" strike="noStrike">
                <a:solidFill>
                  <a:srgbClr val="ffd320"/>
                </a:solidFill>
                <a:latin typeface="Arial"/>
                <a:ea typeface="DejaVu Sans"/>
              </a:rPr>
              <a:t>ICICI Appathon 2017  </a:t>
            </a:r>
            <a:endParaRPr/>
          </a:p>
          <a:p>
            <a:pPr>
              <a:lnSpc>
                <a:spcPts val="201"/>
              </a:lnSpc>
            </a:pPr>
            <a:r>
              <a:rPr b="1" i="1" lang="en-IN" sz="1500" strike="noStrike">
                <a:solidFill>
                  <a:srgbClr val="ffd320"/>
                </a:solidFill>
                <a:latin typeface="Arial"/>
                <a:ea typeface="DejaVu Sans"/>
              </a:rPr>
              <a:t>by SirAbhinavJain</a:t>
            </a:r>
            <a:endParaRPr/>
          </a:p>
        </p:txBody>
      </p:sp>
    </p:spTree>
  </p:cSld>
  <p:timing>
    <p:tnLst>
      <p:par>
        <p:cTn id="39" dur="indefinite" restart="never" nodeType="tmRoot">
          <p:childTnLst>
            <p:seq>
              <p:cTn id="40" nodeType="mainSeq"/>
              <p:prevCondLst>
                <p:cond delay="0" evt="onPrev">
                  <p:tgtEl>
                    <p:sldTgt/>
                  </p:tgtEl>
                </p:cond>
              </p:prevCondLst>
              <p:nextCondLst>
                <p:cond delay="0" evt="onNext">
                  <p:tgtEl>
                    <p:sldTgt/>
                  </p:tgtEl>
                </p:cond>
              </p:nextCondLst>
            </p:seq>
          </p:childTnLst>
        </p:cTn>
      </p:par>
    </p:tnLst>
  </p:timing>
</p:sld>
</file>

<file path=ppt/slides/slide2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23" name="CustomShape 1"/>
          <p:cNvSpPr/>
          <p:nvPr/>
        </p:nvSpPr>
        <p:spPr>
          <a:xfrm>
            <a:off x="1312560" y="1447920"/>
            <a:ext cx="9928080" cy="425880"/>
          </a:xfrm>
          <a:prstGeom prst="rect">
            <a:avLst/>
          </a:prstGeom>
          <a:noFill/>
          <a:ln>
            <a:noFill/>
          </a:ln>
        </p:spPr>
        <p:style>
          <a:lnRef idx="0"/>
          <a:fillRef idx="0"/>
          <a:effectRef idx="0"/>
          <a:fontRef idx="minor"/>
        </p:style>
        <p:txBody>
          <a:bodyPr lIns="0" rIns="0" tIns="0" bIns="0"/>
          <a:p>
            <a:pPr>
              <a:lnSpc>
                <a:spcPct val="100000"/>
              </a:lnSpc>
            </a:pPr>
            <a:r>
              <a:rPr lang="en-IN" sz="2800" strike="noStrike">
                <a:solidFill>
                  <a:srgbClr val="ffffff"/>
                </a:solidFill>
                <a:latin typeface="Arial"/>
                <a:ea typeface="DejaVu Sans"/>
              </a:rPr>
              <a:t>Actions: </a:t>
            </a:r>
            <a:r>
              <a:rPr i="1" lang="en-IN" sz="2800" strike="noStrike">
                <a:solidFill>
                  <a:srgbClr val="ffffff"/>
                </a:solidFill>
                <a:latin typeface="Arial"/>
                <a:ea typeface="DejaVu Sans"/>
              </a:rPr>
              <a:t>An event-handler, i.e. code that runs in response to an</a:t>
            </a:r>
            <a:endParaRPr/>
          </a:p>
        </p:txBody>
      </p:sp>
      <p:sp>
        <p:nvSpPr>
          <p:cNvPr id="524" name="CustomShape 2"/>
          <p:cNvSpPr/>
          <p:nvPr/>
        </p:nvSpPr>
        <p:spPr>
          <a:xfrm>
            <a:off x="1312560" y="1828800"/>
            <a:ext cx="894600" cy="426600"/>
          </a:xfrm>
          <a:prstGeom prst="rect">
            <a:avLst/>
          </a:prstGeom>
          <a:noFill/>
          <a:ln>
            <a:noFill/>
          </a:ln>
        </p:spPr>
        <p:style>
          <a:lnRef idx="0"/>
          <a:fillRef idx="0"/>
          <a:effectRef idx="0"/>
          <a:fontRef idx="minor"/>
        </p:style>
        <p:txBody>
          <a:bodyPr lIns="0" rIns="0" tIns="0" bIns="0"/>
          <a:p>
            <a:pPr>
              <a:lnSpc>
                <a:spcPct val="100000"/>
              </a:lnSpc>
            </a:pPr>
            <a:r>
              <a:rPr i="1" lang="en-IN" sz="2800" strike="noStrike">
                <a:solidFill>
                  <a:srgbClr val="ffffff"/>
                </a:solidFill>
                <a:latin typeface="Arial"/>
                <a:ea typeface="DejaVu Sans"/>
              </a:rPr>
              <a:t>event</a:t>
            </a:r>
            <a:endParaRPr/>
          </a:p>
        </p:txBody>
      </p:sp>
      <p:sp>
        <p:nvSpPr>
          <p:cNvPr id="525" name="CustomShape 3"/>
          <p:cNvSpPr/>
          <p:nvPr/>
        </p:nvSpPr>
        <p:spPr>
          <a:xfrm>
            <a:off x="340920" y="1409040"/>
            <a:ext cx="751680" cy="751680"/>
          </a:xfrm>
          <a:prstGeom prst="rect">
            <a:avLst/>
          </a:prstGeom>
          <a:blipFill>
            <a:blip r:embed="rId1"/>
            <a:stretch>
              <a:fillRect/>
            </a:stretch>
          </a:blipFill>
          <a:ln>
            <a:noFill/>
          </a:ln>
        </p:spPr>
        <p:style>
          <a:lnRef idx="0"/>
          <a:fillRef idx="0"/>
          <a:effectRef idx="0"/>
          <a:fontRef idx="minor"/>
        </p:style>
      </p:sp>
      <p:sp>
        <p:nvSpPr>
          <p:cNvPr id="526" name="CustomShape 4"/>
          <p:cNvSpPr/>
          <p:nvPr/>
        </p:nvSpPr>
        <p:spPr>
          <a:xfrm>
            <a:off x="490320" y="1471320"/>
            <a:ext cx="443880" cy="651960"/>
          </a:xfrm>
          <a:prstGeom prst="rect">
            <a:avLst/>
          </a:prstGeom>
          <a:blipFill>
            <a:blip r:embed="rId2"/>
            <a:stretch>
              <a:fillRect/>
            </a:stretch>
          </a:blipFill>
          <a:ln>
            <a:noFill/>
          </a:ln>
        </p:spPr>
        <p:style>
          <a:lnRef idx="0"/>
          <a:fillRef idx="0"/>
          <a:effectRef idx="0"/>
          <a:fontRef idx="minor"/>
        </p:style>
      </p:sp>
      <p:sp>
        <p:nvSpPr>
          <p:cNvPr id="527" name="CustomShape 5"/>
          <p:cNvSpPr/>
          <p:nvPr/>
        </p:nvSpPr>
        <p:spPr>
          <a:xfrm>
            <a:off x="391680" y="1437840"/>
            <a:ext cx="649440" cy="651600"/>
          </a:xfrm>
          <a:custGeom>
            <a:avLst/>
            <a:gdLst/>
            <a:ahLst/>
            <a:rect l="0" t="0" r="r" b="b"/>
            <a:pathLst>
              <a:path w="649816" h="651942">
                <a:moveTo>
                  <a:pt x="324907" y="0"/>
                </a:moveTo>
                <a:lnTo>
                  <a:pt x="276895" y="3534"/>
                </a:lnTo>
                <a:lnTo>
                  <a:pt x="231070" y="13801"/>
                </a:lnTo>
                <a:lnTo>
                  <a:pt x="187934" y="30297"/>
                </a:lnTo>
                <a:lnTo>
                  <a:pt x="147991" y="52517"/>
                </a:lnTo>
                <a:lnTo>
                  <a:pt x="111744" y="79957"/>
                </a:lnTo>
                <a:lnTo>
                  <a:pt x="79694" y="112112"/>
                </a:lnTo>
                <a:lnTo>
                  <a:pt x="52344" y="148479"/>
                </a:lnTo>
                <a:lnTo>
                  <a:pt x="30197" y="188552"/>
                </a:lnTo>
                <a:lnTo>
                  <a:pt x="13756" y="231828"/>
                </a:lnTo>
                <a:lnTo>
                  <a:pt x="3522" y="277802"/>
                </a:lnTo>
                <a:lnTo>
                  <a:pt x="0" y="325970"/>
                </a:lnTo>
                <a:lnTo>
                  <a:pt x="3522" y="374139"/>
                </a:lnTo>
                <a:lnTo>
                  <a:pt x="13756" y="420113"/>
                </a:lnTo>
                <a:lnTo>
                  <a:pt x="30197" y="463389"/>
                </a:lnTo>
                <a:lnTo>
                  <a:pt x="52344" y="503462"/>
                </a:lnTo>
                <a:lnTo>
                  <a:pt x="79694" y="539829"/>
                </a:lnTo>
                <a:lnTo>
                  <a:pt x="111744" y="571984"/>
                </a:lnTo>
                <a:lnTo>
                  <a:pt x="147991" y="599424"/>
                </a:lnTo>
                <a:lnTo>
                  <a:pt x="187934" y="621644"/>
                </a:lnTo>
                <a:lnTo>
                  <a:pt x="231070" y="638140"/>
                </a:lnTo>
                <a:lnTo>
                  <a:pt x="276895" y="648407"/>
                </a:lnTo>
                <a:lnTo>
                  <a:pt x="324907" y="651941"/>
                </a:lnTo>
                <a:lnTo>
                  <a:pt x="372920" y="648407"/>
                </a:lnTo>
                <a:lnTo>
                  <a:pt x="418745" y="638140"/>
                </a:lnTo>
                <a:lnTo>
                  <a:pt x="461880" y="621644"/>
                </a:lnTo>
                <a:lnTo>
                  <a:pt x="501823" y="599424"/>
                </a:lnTo>
                <a:lnTo>
                  <a:pt x="538071" y="571984"/>
                </a:lnTo>
                <a:lnTo>
                  <a:pt x="570121" y="539829"/>
                </a:lnTo>
                <a:lnTo>
                  <a:pt x="597470" y="503462"/>
                </a:lnTo>
                <a:lnTo>
                  <a:pt x="619617" y="463389"/>
                </a:lnTo>
                <a:lnTo>
                  <a:pt x="636059" y="420113"/>
                </a:lnTo>
                <a:lnTo>
                  <a:pt x="646292" y="374139"/>
                </a:lnTo>
                <a:lnTo>
                  <a:pt x="649815" y="325970"/>
                </a:lnTo>
                <a:lnTo>
                  <a:pt x="646292" y="277802"/>
                </a:lnTo>
                <a:lnTo>
                  <a:pt x="636059" y="231828"/>
                </a:lnTo>
                <a:lnTo>
                  <a:pt x="619617" y="188552"/>
                </a:lnTo>
                <a:lnTo>
                  <a:pt x="597470" y="148479"/>
                </a:lnTo>
                <a:lnTo>
                  <a:pt x="570121" y="112112"/>
                </a:lnTo>
                <a:lnTo>
                  <a:pt x="538071" y="79957"/>
                </a:lnTo>
                <a:lnTo>
                  <a:pt x="501823" y="52517"/>
                </a:lnTo>
                <a:lnTo>
                  <a:pt x="461880" y="30297"/>
                </a:lnTo>
                <a:lnTo>
                  <a:pt x="418745" y="13801"/>
                </a:lnTo>
                <a:lnTo>
                  <a:pt x="372920" y="3534"/>
                </a:lnTo>
                <a:lnTo>
                  <a:pt x="324907" y="0"/>
                </a:lnTo>
              </a:path>
            </a:pathLst>
          </a:custGeom>
          <a:solidFill>
            <a:srgbClr val="00bfb0"/>
          </a:solidFill>
          <a:ln>
            <a:noFill/>
          </a:ln>
        </p:spPr>
        <p:style>
          <a:lnRef idx="0"/>
          <a:fillRef idx="0"/>
          <a:effectRef idx="0"/>
          <a:fontRef idx="minor"/>
        </p:style>
      </p:sp>
      <p:sp>
        <p:nvSpPr>
          <p:cNvPr id="528" name="CustomShape 6"/>
          <p:cNvSpPr/>
          <p:nvPr/>
        </p:nvSpPr>
        <p:spPr>
          <a:xfrm>
            <a:off x="391680" y="1437840"/>
            <a:ext cx="649440" cy="651600"/>
          </a:xfrm>
          <a:custGeom>
            <a:avLst/>
            <a:gdLst/>
            <a:ahLst/>
            <a:rect l="0" t="0" r="r" b="b"/>
            <a:pathLst>
              <a:path w="649816" h="651936">
                <a:moveTo>
                  <a:pt x="0" y="325967"/>
                </a:moveTo>
                <a:lnTo>
                  <a:pt x="3522" y="277798"/>
                </a:lnTo>
                <a:lnTo>
                  <a:pt x="13756" y="231823"/>
                </a:lnTo>
                <a:lnTo>
                  <a:pt x="30197" y="188548"/>
                </a:lnTo>
                <a:lnTo>
                  <a:pt x="52344" y="148474"/>
                </a:lnTo>
                <a:lnTo>
                  <a:pt x="79694" y="112109"/>
                </a:lnTo>
                <a:lnTo>
                  <a:pt x="111744" y="79954"/>
                </a:lnTo>
                <a:lnTo>
                  <a:pt x="147991" y="52515"/>
                </a:lnTo>
                <a:lnTo>
                  <a:pt x="187934" y="30296"/>
                </a:lnTo>
                <a:lnTo>
                  <a:pt x="231070" y="13801"/>
                </a:lnTo>
                <a:lnTo>
                  <a:pt x="276895" y="3534"/>
                </a:lnTo>
                <a:lnTo>
                  <a:pt x="324907" y="0"/>
                </a:lnTo>
                <a:lnTo>
                  <a:pt x="372920" y="3534"/>
                </a:lnTo>
                <a:lnTo>
                  <a:pt x="418745" y="13801"/>
                </a:lnTo>
                <a:lnTo>
                  <a:pt x="461880" y="30296"/>
                </a:lnTo>
                <a:lnTo>
                  <a:pt x="501823" y="52515"/>
                </a:lnTo>
                <a:lnTo>
                  <a:pt x="538071" y="79954"/>
                </a:lnTo>
                <a:lnTo>
                  <a:pt x="570121" y="112109"/>
                </a:lnTo>
                <a:lnTo>
                  <a:pt x="597470" y="148474"/>
                </a:lnTo>
                <a:lnTo>
                  <a:pt x="619617" y="188548"/>
                </a:lnTo>
                <a:lnTo>
                  <a:pt x="636059" y="231823"/>
                </a:lnTo>
                <a:lnTo>
                  <a:pt x="646292" y="277798"/>
                </a:lnTo>
                <a:lnTo>
                  <a:pt x="649815" y="325967"/>
                </a:lnTo>
                <a:lnTo>
                  <a:pt x="646292" y="374136"/>
                </a:lnTo>
                <a:lnTo>
                  <a:pt x="636059" y="420111"/>
                </a:lnTo>
                <a:lnTo>
                  <a:pt x="619617" y="463387"/>
                </a:lnTo>
                <a:lnTo>
                  <a:pt x="597470" y="503460"/>
                </a:lnTo>
                <a:lnTo>
                  <a:pt x="570121" y="539826"/>
                </a:lnTo>
                <a:lnTo>
                  <a:pt x="538071" y="571981"/>
                </a:lnTo>
                <a:lnTo>
                  <a:pt x="501823" y="599420"/>
                </a:lnTo>
                <a:lnTo>
                  <a:pt x="461880" y="621639"/>
                </a:lnTo>
                <a:lnTo>
                  <a:pt x="418745" y="638134"/>
                </a:lnTo>
                <a:lnTo>
                  <a:pt x="372920" y="648401"/>
                </a:lnTo>
                <a:lnTo>
                  <a:pt x="324907" y="651935"/>
                </a:lnTo>
                <a:lnTo>
                  <a:pt x="276895" y="648401"/>
                </a:lnTo>
                <a:lnTo>
                  <a:pt x="231070" y="638134"/>
                </a:lnTo>
                <a:lnTo>
                  <a:pt x="187934" y="621639"/>
                </a:lnTo>
                <a:lnTo>
                  <a:pt x="147991" y="599420"/>
                </a:lnTo>
                <a:lnTo>
                  <a:pt x="111744" y="571981"/>
                </a:lnTo>
                <a:lnTo>
                  <a:pt x="79694" y="539826"/>
                </a:lnTo>
                <a:lnTo>
                  <a:pt x="52344" y="503460"/>
                </a:lnTo>
                <a:lnTo>
                  <a:pt x="30197" y="463387"/>
                </a:lnTo>
                <a:lnTo>
                  <a:pt x="13756" y="420111"/>
                </a:lnTo>
                <a:lnTo>
                  <a:pt x="3522" y="374136"/>
                </a:lnTo>
                <a:lnTo>
                  <a:pt x="0" y="325967"/>
                </a:lnTo>
              </a:path>
            </a:pathLst>
          </a:custGeom>
          <a:noFill/>
          <a:ln w="9360">
            <a:solidFill>
              <a:srgbClr val="00bfb0"/>
            </a:solidFill>
            <a:round/>
          </a:ln>
        </p:spPr>
        <p:style>
          <a:lnRef idx="0"/>
          <a:fillRef idx="0"/>
          <a:effectRef idx="0"/>
          <a:fontRef idx="minor"/>
        </p:style>
      </p:sp>
      <p:sp>
        <p:nvSpPr>
          <p:cNvPr id="529" name="CustomShape 7"/>
          <p:cNvSpPr/>
          <p:nvPr/>
        </p:nvSpPr>
        <p:spPr>
          <a:xfrm>
            <a:off x="559800" y="1519920"/>
            <a:ext cx="318600" cy="487440"/>
          </a:xfrm>
          <a:prstGeom prst="rect">
            <a:avLst/>
          </a:prstGeom>
          <a:noFill/>
          <a:ln>
            <a:noFill/>
          </a:ln>
        </p:spPr>
        <p:style>
          <a:lnRef idx="0"/>
          <a:fillRef idx="0"/>
          <a:effectRef idx="0"/>
          <a:fontRef idx="minor"/>
        </p:style>
        <p:txBody>
          <a:bodyPr lIns="0" rIns="0" tIns="0" bIns="0"/>
          <a:p>
            <a:pPr>
              <a:lnSpc>
                <a:spcPct val="100000"/>
              </a:lnSpc>
            </a:pPr>
            <a:r>
              <a:rPr b="1" lang="en-IN" sz="3200" strike="noStrike">
                <a:solidFill>
                  <a:srgbClr val="ffffff"/>
                </a:solidFill>
                <a:latin typeface="Arial"/>
                <a:ea typeface="DejaVu Sans"/>
              </a:rPr>
              <a:t>A</a:t>
            </a:r>
            <a:endParaRPr/>
          </a:p>
        </p:txBody>
      </p:sp>
      <p:sp>
        <p:nvSpPr>
          <p:cNvPr id="530" name="CustomShape 8"/>
          <p:cNvSpPr/>
          <p:nvPr/>
        </p:nvSpPr>
        <p:spPr>
          <a:xfrm>
            <a:off x="4788000" y="2854080"/>
            <a:ext cx="1438560" cy="1870560"/>
          </a:xfrm>
          <a:prstGeom prst="rect">
            <a:avLst/>
          </a:prstGeom>
          <a:blipFill>
            <a:blip r:embed="rId3"/>
            <a:stretch>
              <a:fillRect/>
            </a:stretch>
          </a:blipFill>
          <a:ln>
            <a:noFill/>
          </a:ln>
        </p:spPr>
        <p:style>
          <a:lnRef idx="0"/>
          <a:fillRef idx="0"/>
          <a:effectRef idx="0"/>
          <a:fontRef idx="minor"/>
        </p:style>
      </p:sp>
      <p:sp>
        <p:nvSpPr>
          <p:cNvPr id="531" name="CustomShape 9"/>
          <p:cNvSpPr/>
          <p:nvPr/>
        </p:nvSpPr>
        <p:spPr>
          <a:xfrm>
            <a:off x="2601360" y="2830680"/>
            <a:ext cx="1919160" cy="1917000"/>
          </a:xfrm>
          <a:prstGeom prst="rect">
            <a:avLst/>
          </a:prstGeom>
          <a:blipFill>
            <a:blip r:embed="rId4"/>
            <a:stretch>
              <a:fillRect/>
            </a:stretch>
          </a:blipFill>
          <a:ln>
            <a:noFill/>
          </a:ln>
        </p:spPr>
        <p:style>
          <a:lnRef idx="0"/>
          <a:fillRef idx="0"/>
          <a:effectRef idx="0"/>
          <a:fontRef idx="minor"/>
        </p:style>
      </p:sp>
      <p:sp>
        <p:nvSpPr>
          <p:cNvPr id="532" name="CustomShape 10"/>
          <p:cNvSpPr/>
          <p:nvPr/>
        </p:nvSpPr>
        <p:spPr>
          <a:xfrm>
            <a:off x="6491880" y="2350080"/>
            <a:ext cx="2880000" cy="2877840"/>
          </a:xfrm>
          <a:prstGeom prst="rect">
            <a:avLst/>
          </a:prstGeom>
          <a:blipFill>
            <a:blip r:embed="rId5"/>
            <a:stretch>
              <a:fillRect/>
            </a:stretch>
          </a:blipFill>
          <a:ln>
            <a:noFill/>
          </a:ln>
        </p:spPr>
        <p:style>
          <a:lnRef idx="0"/>
          <a:fillRef idx="0"/>
          <a:effectRef idx="0"/>
          <a:fontRef idx="minor"/>
        </p:style>
      </p:sp>
      <p:sp>
        <p:nvSpPr>
          <p:cNvPr id="533" name="CustomShape 11"/>
          <p:cNvSpPr/>
          <p:nvPr/>
        </p:nvSpPr>
        <p:spPr>
          <a:xfrm>
            <a:off x="180720" y="174960"/>
            <a:ext cx="11829960" cy="1601280"/>
          </a:xfrm>
          <a:prstGeom prst="rect">
            <a:avLst/>
          </a:prstGeom>
          <a:noFill/>
          <a:ln>
            <a:noFill/>
          </a:ln>
        </p:spPr>
        <p:style>
          <a:lnRef idx="0"/>
          <a:fillRef idx="0"/>
          <a:effectRef idx="0"/>
          <a:fontRef idx="minor"/>
        </p:style>
        <p:txBody>
          <a:bodyPr lIns="0" rIns="0" tIns="456480" bIns="0"/>
          <a:p>
            <a:pPr>
              <a:lnSpc>
                <a:spcPct val="100000"/>
              </a:lnSpc>
            </a:pPr>
            <a:r>
              <a:rPr lang="en-IN" sz="3700" strike="noStrike">
                <a:solidFill>
                  <a:srgbClr val="ffffff"/>
                </a:solidFill>
                <a:latin typeface="Arial"/>
              </a:rPr>
              <a:t>Programming model</a:t>
            </a:r>
            <a:endParaRPr/>
          </a:p>
        </p:txBody>
      </p:sp>
      <p:sp>
        <p:nvSpPr>
          <p:cNvPr id="534" name="CustomShape 12"/>
          <p:cNvSpPr/>
          <p:nvPr/>
        </p:nvSpPr>
        <p:spPr>
          <a:xfrm>
            <a:off x="10368000" y="5904000"/>
            <a:ext cx="1649880" cy="912960"/>
          </a:xfrm>
          <a:prstGeom prst="rect">
            <a:avLst/>
          </a:prstGeom>
          <a:noFill/>
          <a:ln>
            <a:noFill/>
          </a:ln>
        </p:spPr>
        <p:style>
          <a:lnRef idx="0"/>
          <a:fillRef idx="0"/>
          <a:effectRef idx="0"/>
          <a:fontRef idx="minor"/>
        </p:style>
        <p:txBody>
          <a:bodyPr lIns="0" rIns="0" tIns="0" bIns="0"/>
          <a:p>
            <a:pPr>
              <a:lnSpc>
                <a:spcPts val="201"/>
              </a:lnSpc>
            </a:pPr>
            <a:r>
              <a:rPr b="1" i="1" lang="en-IN" sz="1500" strike="noStrike">
                <a:solidFill>
                  <a:srgbClr val="ffd320"/>
                </a:solidFill>
                <a:latin typeface="Arial"/>
                <a:ea typeface="DejaVu Sans"/>
              </a:rPr>
              <a:t>ICICI Appathon 2017  </a:t>
            </a:r>
            <a:endParaRPr/>
          </a:p>
          <a:p>
            <a:pPr>
              <a:lnSpc>
                <a:spcPts val="201"/>
              </a:lnSpc>
            </a:pPr>
            <a:r>
              <a:rPr b="1" i="1" lang="en-IN" sz="1500" strike="noStrike">
                <a:solidFill>
                  <a:srgbClr val="ffd320"/>
                </a:solidFill>
                <a:latin typeface="Arial"/>
                <a:ea typeface="DejaVu Sans"/>
              </a:rPr>
              <a:t>by SirAbhinavJain</a:t>
            </a:r>
            <a:endParaRPr/>
          </a:p>
        </p:txBody>
      </p:sp>
    </p:spTree>
  </p:cSld>
  <p:timing>
    <p:tnLst>
      <p:par>
        <p:cTn id="41" dur="indefinite" restart="never" nodeType="tmRoot">
          <p:childTnLst>
            <p:seq>
              <p:cTn id="42" nodeType="mainSeq"/>
              <p:prevCondLst>
                <p:cond delay="0" evt="onPrev">
                  <p:tgtEl>
                    <p:sldTgt/>
                  </p:tgtEl>
                </p:cond>
              </p:prevCondLst>
              <p:nextCondLst>
                <p:cond delay="0" evt="onNext">
                  <p:tgtEl>
                    <p:sldTgt/>
                  </p:tgtEl>
                </p:cond>
              </p:nextCondLst>
            </p:seq>
          </p:childTnLst>
        </p:cTn>
      </p:par>
    </p:tnLst>
  </p:timing>
</p:sld>
</file>

<file path=ppt/slides/slide2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35" name="CustomShape 1"/>
          <p:cNvSpPr/>
          <p:nvPr/>
        </p:nvSpPr>
        <p:spPr>
          <a:xfrm>
            <a:off x="180720" y="174960"/>
            <a:ext cx="11829960" cy="1600920"/>
          </a:xfrm>
          <a:prstGeom prst="rect">
            <a:avLst/>
          </a:prstGeom>
          <a:noFill/>
          <a:ln>
            <a:noFill/>
          </a:ln>
        </p:spPr>
        <p:style>
          <a:lnRef idx="0"/>
          <a:fillRef idx="0"/>
          <a:effectRef idx="0"/>
          <a:fontRef idx="minor"/>
        </p:style>
        <p:txBody>
          <a:bodyPr lIns="0" rIns="0" tIns="456120" bIns="0"/>
          <a:p>
            <a:pPr>
              <a:lnSpc>
                <a:spcPct val="100000"/>
              </a:lnSpc>
            </a:pPr>
            <a:r>
              <a:rPr lang="en-IN" sz="3700" strike="noStrike">
                <a:solidFill>
                  <a:srgbClr val="ffffff"/>
                </a:solidFill>
                <a:latin typeface="Arial"/>
              </a:rPr>
              <a:t>Programming model</a:t>
            </a:r>
            <a:endParaRPr/>
          </a:p>
        </p:txBody>
      </p:sp>
      <p:sp>
        <p:nvSpPr>
          <p:cNvPr id="536" name="CustomShape 2"/>
          <p:cNvSpPr/>
          <p:nvPr/>
        </p:nvSpPr>
        <p:spPr>
          <a:xfrm>
            <a:off x="1307520" y="1433880"/>
            <a:ext cx="7278120" cy="426600"/>
          </a:xfrm>
          <a:prstGeom prst="rect">
            <a:avLst/>
          </a:prstGeom>
          <a:noFill/>
          <a:ln>
            <a:noFill/>
          </a:ln>
        </p:spPr>
        <p:style>
          <a:lnRef idx="0"/>
          <a:fillRef idx="0"/>
          <a:effectRef idx="0"/>
          <a:fontRef idx="minor"/>
        </p:style>
        <p:txBody>
          <a:bodyPr lIns="0" rIns="0" tIns="0" bIns="0"/>
          <a:p>
            <a:pPr>
              <a:lnSpc>
                <a:spcPct val="100000"/>
              </a:lnSpc>
            </a:pPr>
            <a:r>
              <a:rPr lang="en-IN" sz="2800" strike="noStrike">
                <a:solidFill>
                  <a:srgbClr val="ffffff"/>
                </a:solidFill>
                <a:latin typeface="Arial"/>
                <a:ea typeface="DejaVu Sans"/>
              </a:rPr>
              <a:t>Actions: Multi-runtime support, e.g. JavaScript</a:t>
            </a:r>
            <a:endParaRPr/>
          </a:p>
        </p:txBody>
      </p:sp>
      <p:sp>
        <p:nvSpPr>
          <p:cNvPr id="537" name="CustomShape 3"/>
          <p:cNvSpPr/>
          <p:nvPr/>
        </p:nvSpPr>
        <p:spPr>
          <a:xfrm>
            <a:off x="340920" y="1375920"/>
            <a:ext cx="751680" cy="751680"/>
          </a:xfrm>
          <a:prstGeom prst="rect">
            <a:avLst/>
          </a:prstGeom>
          <a:blipFill>
            <a:blip r:embed="rId1"/>
            <a:stretch>
              <a:fillRect/>
            </a:stretch>
          </a:blipFill>
          <a:ln>
            <a:noFill/>
          </a:ln>
        </p:spPr>
        <p:style>
          <a:lnRef idx="0"/>
          <a:fillRef idx="0"/>
          <a:effectRef idx="0"/>
          <a:fontRef idx="minor"/>
        </p:style>
      </p:sp>
      <p:sp>
        <p:nvSpPr>
          <p:cNvPr id="538" name="CustomShape 4"/>
          <p:cNvSpPr/>
          <p:nvPr/>
        </p:nvSpPr>
        <p:spPr>
          <a:xfrm>
            <a:off x="490320" y="1433880"/>
            <a:ext cx="443880" cy="651960"/>
          </a:xfrm>
          <a:prstGeom prst="rect">
            <a:avLst/>
          </a:prstGeom>
          <a:blipFill>
            <a:blip r:embed="rId2"/>
            <a:stretch>
              <a:fillRect/>
            </a:stretch>
          </a:blipFill>
          <a:ln>
            <a:noFill/>
          </a:ln>
        </p:spPr>
        <p:style>
          <a:lnRef idx="0"/>
          <a:fillRef idx="0"/>
          <a:effectRef idx="0"/>
          <a:fontRef idx="minor"/>
        </p:style>
      </p:sp>
      <p:sp>
        <p:nvSpPr>
          <p:cNvPr id="539" name="CustomShape 5"/>
          <p:cNvSpPr/>
          <p:nvPr/>
        </p:nvSpPr>
        <p:spPr>
          <a:xfrm>
            <a:off x="391680" y="1401120"/>
            <a:ext cx="649440" cy="651600"/>
          </a:xfrm>
          <a:custGeom>
            <a:avLst/>
            <a:gdLst/>
            <a:ahLst/>
            <a:rect l="0" t="0" r="r" b="b"/>
            <a:pathLst>
              <a:path w="649816" h="651942">
                <a:moveTo>
                  <a:pt x="324907" y="0"/>
                </a:moveTo>
                <a:lnTo>
                  <a:pt x="276895" y="3534"/>
                </a:lnTo>
                <a:lnTo>
                  <a:pt x="231070" y="13801"/>
                </a:lnTo>
                <a:lnTo>
                  <a:pt x="187934" y="30297"/>
                </a:lnTo>
                <a:lnTo>
                  <a:pt x="147991" y="52517"/>
                </a:lnTo>
                <a:lnTo>
                  <a:pt x="111744" y="79957"/>
                </a:lnTo>
                <a:lnTo>
                  <a:pt x="79694" y="112112"/>
                </a:lnTo>
                <a:lnTo>
                  <a:pt x="52344" y="148479"/>
                </a:lnTo>
                <a:lnTo>
                  <a:pt x="30197" y="188552"/>
                </a:lnTo>
                <a:lnTo>
                  <a:pt x="13756" y="231828"/>
                </a:lnTo>
                <a:lnTo>
                  <a:pt x="3522" y="277802"/>
                </a:lnTo>
                <a:lnTo>
                  <a:pt x="0" y="325970"/>
                </a:lnTo>
                <a:lnTo>
                  <a:pt x="3522" y="374139"/>
                </a:lnTo>
                <a:lnTo>
                  <a:pt x="13756" y="420113"/>
                </a:lnTo>
                <a:lnTo>
                  <a:pt x="30197" y="463389"/>
                </a:lnTo>
                <a:lnTo>
                  <a:pt x="52344" y="503462"/>
                </a:lnTo>
                <a:lnTo>
                  <a:pt x="79694" y="539829"/>
                </a:lnTo>
                <a:lnTo>
                  <a:pt x="111744" y="571984"/>
                </a:lnTo>
                <a:lnTo>
                  <a:pt x="147991" y="599424"/>
                </a:lnTo>
                <a:lnTo>
                  <a:pt x="187934" y="621644"/>
                </a:lnTo>
                <a:lnTo>
                  <a:pt x="231070" y="638140"/>
                </a:lnTo>
                <a:lnTo>
                  <a:pt x="276895" y="648407"/>
                </a:lnTo>
                <a:lnTo>
                  <a:pt x="324907" y="651941"/>
                </a:lnTo>
                <a:lnTo>
                  <a:pt x="372920" y="648407"/>
                </a:lnTo>
                <a:lnTo>
                  <a:pt x="418745" y="638140"/>
                </a:lnTo>
                <a:lnTo>
                  <a:pt x="461880" y="621644"/>
                </a:lnTo>
                <a:lnTo>
                  <a:pt x="501823" y="599424"/>
                </a:lnTo>
                <a:lnTo>
                  <a:pt x="538071" y="571984"/>
                </a:lnTo>
                <a:lnTo>
                  <a:pt x="570121" y="539829"/>
                </a:lnTo>
                <a:lnTo>
                  <a:pt x="597470" y="503462"/>
                </a:lnTo>
                <a:lnTo>
                  <a:pt x="619617" y="463389"/>
                </a:lnTo>
                <a:lnTo>
                  <a:pt x="636059" y="420113"/>
                </a:lnTo>
                <a:lnTo>
                  <a:pt x="646292" y="374139"/>
                </a:lnTo>
                <a:lnTo>
                  <a:pt x="649815" y="325970"/>
                </a:lnTo>
                <a:lnTo>
                  <a:pt x="646292" y="277802"/>
                </a:lnTo>
                <a:lnTo>
                  <a:pt x="636059" y="231828"/>
                </a:lnTo>
                <a:lnTo>
                  <a:pt x="619617" y="188552"/>
                </a:lnTo>
                <a:lnTo>
                  <a:pt x="597470" y="148479"/>
                </a:lnTo>
                <a:lnTo>
                  <a:pt x="570121" y="112112"/>
                </a:lnTo>
                <a:lnTo>
                  <a:pt x="538071" y="79957"/>
                </a:lnTo>
                <a:lnTo>
                  <a:pt x="501823" y="52517"/>
                </a:lnTo>
                <a:lnTo>
                  <a:pt x="461880" y="30297"/>
                </a:lnTo>
                <a:lnTo>
                  <a:pt x="418745" y="13801"/>
                </a:lnTo>
                <a:lnTo>
                  <a:pt x="372920" y="3534"/>
                </a:lnTo>
                <a:lnTo>
                  <a:pt x="324907" y="0"/>
                </a:lnTo>
              </a:path>
            </a:pathLst>
          </a:custGeom>
          <a:solidFill>
            <a:srgbClr val="00bfb0"/>
          </a:solidFill>
          <a:ln>
            <a:noFill/>
          </a:ln>
        </p:spPr>
        <p:style>
          <a:lnRef idx="0"/>
          <a:fillRef idx="0"/>
          <a:effectRef idx="0"/>
          <a:fontRef idx="minor"/>
        </p:style>
      </p:sp>
      <p:sp>
        <p:nvSpPr>
          <p:cNvPr id="540" name="CustomShape 6"/>
          <p:cNvSpPr/>
          <p:nvPr/>
        </p:nvSpPr>
        <p:spPr>
          <a:xfrm>
            <a:off x="391680" y="1401120"/>
            <a:ext cx="649440" cy="651600"/>
          </a:xfrm>
          <a:custGeom>
            <a:avLst/>
            <a:gdLst/>
            <a:ahLst/>
            <a:rect l="0" t="0" r="r" b="b"/>
            <a:pathLst>
              <a:path w="649816" h="651936">
                <a:moveTo>
                  <a:pt x="0" y="325967"/>
                </a:moveTo>
                <a:lnTo>
                  <a:pt x="3522" y="277798"/>
                </a:lnTo>
                <a:lnTo>
                  <a:pt x="13756" y="231824"/>
                </a:lnTo>
                <a:lnTo>
                  <a:pt x="30197" y="188548"/>
                </a:lnTo>
                <a:lnTo>
                  <a:pt x="52344" y="148475"/>
                </a:lnTo>
                <a:lnTo>
                  <a:pt x="79694" y="112109"/>
                </a:lnTo>
                <a:lnTo>
                  <a:pt x="111744" y="79954"/>
                </a:lnTo>
                <a:lnTo>
                  <a:pt x="147991" y="52515"/>
                </a:lnTo>
                <a:lnTo>
                  <a:pt x="187934" y="30296"/>
                </a:lnTo>
                <a:lnTo>
                  <a:pt x="231070" y="13801"/>
                </a:lnTo>
                <a:lnTo>
                  <a:pt x="276895" y="3534"/>
                </a:lnTo>
                <a:lnTo>
                  <a:pt x="324907" y="0"/>
                </a:lnTo>
                <a:lnTo>
                  <a:pt x="372920" y="3534"/>
                </a:lnTo>
                <a:lnTo>
                  <a:pt x="418745" y="13801"/>
                </a:lnTo>
                <a:lnTo>
                  <a:pt x="461880" y="30296"/>
                </a:lnTo>
                <a:lnTo>
                  <a:pt x="501823" y="52515"/>
                </a:lnTo>
                <a:lnTo>
                  <a:pt x="538071" y="79954"/>
                </a:lnTo>
                <a:lnTo>
                  <a:pt x="570121" y="112109"/>
                </a:lnTo>
                <a:lnTo>
                  <a:pt x="597470" y="148475"/>
                </a:lnTo>
                <a:lnTo>
                  <a:pt x="619617" y="188548"/>
                </a:lnTo>
                <a:lnTo>
                  <a:pt x="636059" y="231824"/>
                </a:lnTo>
                <a:lnTo>
                  <a:pt x="646292" y="277798"/>
                </a:lnTo>
                <a:lnTo>
                  <a:pt x="649815" y="325967"/>
                </a:lnTo>
                <a:lnTo>
                  <a:pt x="646292" y="374137"/>
                </a:lnTo>
                <a:lnTo>
                  <a:pt x="636059" y="420111"/>
                </a:lnTo>
                <a:lnTo>
                  <a:pt x="619617" y="463387"/>
                </a:lnTo>
                <a:lnTo>
                  <a:pt x="597470" y="503460"/>
                </a:lnTo>
                <a:lnTo>
                  <a:pt x="570121" y="539826"/>
                </a:lnTo>
                <a:lnTo>
                  <a:pt x="538071" y="571981"/>
                </a:lnTo>
                <a:lnTo>
                  <a:pt x="501823" y="599420"/>
                </a:lnTo>
                <a:lnTo>
                  <a:pt x="461880" y="621639"/>
                </a:lnTo>
                <a:lnTo>
                  <a:pt x="418745" y="638134"/>
                </a:lnTo>
                <a:lnTo>
                  <a:pt x="372920" y="648401"/>
                </a:lnTo>
                <a:lnTo>
                  <a:pt x="324907" y="651935"/>
                </a:lnTo>
                <a:lnTo>
                  <a:pt x="276895" y="648401"/>
                </a:lnTo>
                <a:lnTo>
                  <a:pt x="231070" y="638134"/>
                </a:lnTo>
                <a:lnTo>
                  <a:pt x="187934" y="621639"/>
                </a:lnTo>
                <a:lnTo>
                  <a:pt x="147991" y="599420"/>
                </a:lnTo>
                <a:lnTo>
                  <a:pt x="111744" y="571981"/>
                </a:lnTo>
                <a:lnTo>
                  <a:pt x="79694" y="539826"/>
                </a:lnTo>
                <a:lnTo>
                  <a:pt x="52344" y="503460"/>
                </a:lnTo>
                <a:lnTo>
                  <a:pt x="30197" y="463387"/>
                </a:lnTo>
                <a:lnTo>
                  <a:pt x="13756" y="420111"/>
                </a:lnTo>
                <a:lnTo>
                  <a:pt x="3522" y="374137"/>
                </a:lnTo>
                <a:lnTo>
                  <a:pt x="0" y="325967"/>
                </a:lnTo>
              </a:path>
            </a:pathLst>
          </a:custGeom>
          <a:noFill/>
          <a:ln w="9360">
            <a:solidFill>
              <a:srgbClr val="00bfb0"/>
            </a:solidFill>
            <a:round/>
          </a:ln>
        </p:spPr>
        <p:style>
          <a:lnRef idx="0"/>
          <a:fillRef idx="0"/>
          <a:effectRef idx="0"/>
          <a:fontRef idx="minor"/>
        </p:style>
      </p:sp>
      <p:sp>
        <p:nvSpPr>
          <p:cNvPr id="541" name="CustomShape 7"/>
          <p:cNvSpPr/>
          <p:nvPr/>
        </p:nvSpPr>
        <p:spPr>
          <a:xfrm>
            <a:off x="559800" y="1483200"/>
            <a:ext cx="318600" cy="487440"/>
          </a:xfrm>
          <a:prstGeom prst="rect">
            <a:avLst/>
          </a:prstGeom>
          <a:noFill/>
          <a:ln>
            <a:noFill/>
          </a:ln>
        </p:spPr>
        <p:style>
          <a:lnRef idx="0"/>
          <a:fillRef idx="0"/>
          <a:effectRef idx="0"/>
          <a:fontRef idx="minor"/>
        </p:style>
        <p:txBody>
          <a:bodyPr lIns="0" rIns="0" tIns="0" bIns="0"/>
          <a:p>
            <a:pPr>
              <a:lnSpc>
                <a:spcPct val="100000"/>
              </a:lnSpc>
            </a:pPr>
            <a:r>
              <a:rPr b="1" lang="en-IN" sz="3200" strike="noStrike">
                <a:solidFill>
                  <a:srgbClr val="ffffff"/>
                </a:solidFill>
                <a:latin typeface="Arial"/>
                <a:ea typeface="DejaVu Sans"/>
              </a:rPr>
              <a:t>A</a:t>
            </a:r>
            <a:endParaRPr/>
          </a:p>
        </p:txBody>
      </p:sp>
      <p:sp>
        <p:nvSpPr>
          <p:cNvPr id="542" name="CustomShape 8"/>
          <p:cNvSpPr/>
          <p:nvPr/>
        </p:nvSpPr>
        <p:spPr>
          <a:xfrm>
            <a:off x="0" y="4938120"/>
            <a:ext cx="1919160" cy="1919160"/>
          </a:xfrm>
          <a:prstGeom prst="rect">
            <a:avLst/>
          </a:prstGeom>
          <a:blipFill>
            <a:blip r:embed="rId3"/>
            <a:stretch>
              <a:fillRect/>
            </a:stretch>
          </a:blipFill>
          <a:ln>
            <a:noFill/>
          </a:ln>
        </p:spPr>
        <p:style>
          <a:lnRef idx="0"/>
          <a:fillRef idx="0"/>
          <a:effectRef idx="0"/>
          <a:fontRef idx="minor"/>
        </p:style>
      </p:sp>
      <p:sp>
        <p:nvSpPr>
          <p:cNvPr id="543" name="CustomShape 9"/>
          <p:cNvSpPr/>
          <p:nvPr/>
        </p:nvSpPr>
        <p:spPr>
          <a:xfrm>
            <a:off x="500760" y="2379240"/>
            <a:ext cx="11359440" cy="1464840"/>
          </a:xfrm>
          <a:prstGeom prst="rect">
            <a:avLst/>
          </a:prstGeom>
          <a:noFill/>
          <a:ln>
            <a:noFill/>
          </a:ln>
        </p:spPr>
        <p:style>
          <a:lnRef idx="0"/>
          <a:fillRef idx="0"/>
          <a:effectRef idx="0"/>
          <a:fontRef idx="minor"/>
        </p:style>
        <p:txBody>
          <a:bodyPr lIns="0" rIns="0" tIns="0" bIns="0"/>
          <a:p>
            <a:pPr>
              <a:lnSpc>
                <a:spcPts val="353"/>
              </a:lnSpc>
            </a:pPr>
            <a:r>
              <a:rPr lang="en-IN" sz="2400" strike="noStrike">
                <a:solidFill>
                  <a:srgbClr val="b9da8f"/>
                </a:solidFill>
                <a:latin typeface="Consolas"/>
                <a:ea typeface="DejaVu Sans"/>
              </a:rPr>
              <a:t>function</a:t>
            </a:r>
            <a:r>
              <a:rPr lang="en-IN" sz="2400" strike="noStrike">
                <a:solidFill>
                  <a:srgbClr val="b9da8f"/>
                </a:solidFill>
                <a:latin typeface="Consolas"/>
                <a:ea typeface="DejaVu Sans"/>
              </a:rPr>
              <a:t>	</a:t>
            </a:r>
            <a:r>
              <a:rPr lang="en-IN" sz="2400" strike="noStrike">
                <a:solidFill>
                  <a:srgbClr val="bfbfbf"/>
                </a:solidFill>
                <a:latin typeface="Consolas"/>
                <a:ea typeface="DejaVu Sans"/>
              </a:rPr>
              <a:t>main</a:t>
            </a:r>
            <a:r>
              <a:rPr lang="en-IN" sz="2400" strike="noStrike">
                <a:solidFill>
                  <a:srgbClr val="ffffff"/>
                </a:solidFill>
                <a:latin typeface="Consolas"/>
                <a:ea typeface="DejaVu Sans"/>
              </a:rPr>
              <a:t>(msg)</a:t>
            </a:r>
            <a:r>
              <a:rPr lang="en-IN" sz="2400" strike="noStrike">
                <a:solidFill>
                  <a:srgbClr val="ffffff"/>
                </a:solidFill>
                <a:latin typeface="Consolas"/>
                <a:ea typeface="DejaVu Sans"/>
              </a:rPr>
              <a:t>	</a:t>
            </a:r>
            <a:r>
              <a:rPr lang="en-IN" sz="2400" strike="noStrike">
                <a:solidFill>
                  <a:srgbClr val="ffffff"/>
                </a:solidFill>
                <a:latin typeface="Consolas"/>
                <a:ea typeface="DejaVu Sans"/>
              </a:rPr>
              <a:t>{</a:t>
            </a:r>
            <a:endParaRPr/>
          </a:p>
          <a:p>
            <a:pPr>
              <a:lnSpc>
                <a:spcPts val="353"/>
              </a:lnSpc>
            </a:pPr>
            <a:r>
              <a:rPr lang="en-IN" sz="2400" strike="noStrike">
                <a:solidFill>
                  <a:srgbClr val="ffffff"/>
                </a:solidFill>
                <a:latin typeface="Consolas"/>
                <a:ea typeface="DejaVu Sans"/>
              </a:rPr>
              <a:t>return {</a:t>
            </a:r>
            <a:r>
              <a:rPr lang="en-IN" sz="2400" strike="noStrike">
                <a:solidFill>
                  <a:srgbClr val="ffffff"/>
                </a:solidFill>
                <a:latin typeface="Consolas"/>
                <a:ea typeface="DejaVu Sans"/>
              </a:rPr>
              <a:t>	</a:t>
            </a:r>
            <a:r>
              <a:rPr lang="en-IN" sz="2400" strike="noStrike">
                <a:solidFill>
                  <a:srgbClr val="ffffff"/>
                </a:solidFill>
                <a:latin typeface="Consolas"/>
                <a:ea typeface="DejaVu Sans"/>
              </a:rPr>
              <a:t>message: </a:t>
            </a:r>
            <a:r>
              <a:rPr lang="en-IN" sz="2400" strike="noStrike">
                <a:solidFill>
                  <a:srgbClr val="ff0000"/>
                </a:solidFill>
                <a:latin typeface="Consolas"/>
                <a:ea typeface="DejaVu Sans"/>
              </a:rPr>
              <a:t>'Hello, ' </a:t>
            </a:r>
            <a:r>
              <a:rPr lang="en-IN" sz="2400" strike="noStrike">
                <a:solidFill>
                  <a:srgbClr val="ffffff"/>
                </a:solidFill>
                <a:latin typeface="Consolas"/>
                <a:ea typeface="DejaVu Sans"/>
              </a:rPr>
              <a:t>+</a:t>
            </a:r>
            <a:r>
              <a:rPr lang="en-IN" sz="2400" strike="noStrike">
                <a:solidFill>
                  <a:srgbClr val="ffffff"/>
                </a:solidFill>
                <a:latin typeface="Consolas"/>
                <a:ea typeface="DejaVu Sans"/>
              </a:rPr>
              <a:t>	</a:t>
            </a:r>
            <a:r>
              <a:rPr lang="en-IN" sz="2400" strike="noStrike">
                <a:solidFill>
                  <a:srgbClr val="ffffff"/>
                </a:solidFill>
                <a:latin typeface="Consolas"/>
                <a:ea typeface="DejaVu Sans"/>
              </a:rPr>
              <a:t>msg.name</a:t>
            </a:r>
            <a:r>
              <a:rPr lang="en-IN" sz="2400" strike="noStrike">
                <a:solidFill>
                  <a:srgbClr val="ffffff"/>
                </a:solidFill>
                <a:latin typeface="Consolas"/>
                <a:ea typeface="DejaVu Sans"/>
              </a:rPr>
              <a:t>	</a:t>
            </a:r>
            <a:r>
              <a:rPr lang="en-IN" sz="2400" strike="noStrike">
                <a:solidFill>
                  <a:srgbClr val="ffffff"/>
                </a:solidFill>
                <a:latin typeface="Consolas"/>
                <a:ea typeface="DejaVu Sans"/>
              </a:rPr>
              <a:t>+</a:t>
            </a:r>
            <a:r>
              <a:rPr lang="en-IN" sz="2400" strike="noStrike">
                <a:solidFill>
                  <a:srgbClr val="ffffff"/>
                </a:solidFill>
                <a:latin typeface="Consolas"/>
                <a:ea typeface="DejaVu Sans"/>
              </a:rPr>
              <a:t>	</a:t>
            </a:r>
            <a:r>
              <a:rPr lang="en-IN" sz="2400" strike="noStrike">
                <a:solidFill>
                  <a:srgbClr val="ff0000"/>
                </a:solidFill>
                <a:latin typeface="Consolas"/>
                <a:ea typeface="DejaVu Sans"/>
              </a:rPr>
              <a:t>'</a:t>
            </a:r>
            <a:r>
              <a:rPr lang="en-IN" sz="2400" strike="noStrike">
                <a:solidFill>
                  <a:srgbClr val="ff0000"/>
                </a:solidFill>
                <a:latin typeface="Consolas"/>
                <a:ea typeface="DejaVu Sans"/>
              </a:rPr>
              <a:t>	</a:t>
            </a:r>
            <a:r>
              <a:rPr lang="en-IN" sz="2400" strike="noStrike">
                <a:solidFill>
                  <a:srgbClr val="ff0000"/>
                </a:solidFill>
                <a:latin typeface="Consolas"/>
                <a:ea typeface="DejaVu Sans"/>
              </a:rPr>
              <a:t>from '</a:t>
            </a:r>
            <a:r>
              <a:rPr lang="en-IN" sz="2400" strike="noStrike">
                <a:solidFill>
                  <a:srgbClr val="ff0000"/>
                </a:solidFill>
                <a:latin typeface="Consolas"/>
                <a:ea typeface="DejaVu Sans"/>
              </a:rPr>
              <a:t>	</a:t>
            </a:r>
            <a:r>
              <a:rPr lang="en-IN" sz="2400" strike="noStrike">
                <a:solidFill>
                  <a:srgbClr val="ffffff"/>
                </a:solidFill>
                <a:latin typeface="Consolas"/>
                <a:ea typeface="DejaVu Sans"/>
              </a:rPr>
              <a:t>+</a:t>
            </a:r>
            <a:r>
              <a:rPr lang="en-IN" sz="2400" strike="noStrike">
                <a:solidFill>
                  <a:srgbClr val="ffffff"/>
                </a:solidFill>
                <a:latin typeface="Consolas"/>
                <a:ea typeface="DejaVu Sans"/>
              </a:rPr>
              <a:t>	</a:t>
            </a:r>
            <a:r>
              <a:rPr lang="en-IN" sz="2400" strike="noStrike">
                <a:solidFill>
                  <a:srgbClr val="ffffff"/>
                </a:solidFill>
                <a:latin typeface="Consolas"/>
                <a:ea typeface="DejaVu Sans"/>
              </a:rPr>
              <a:t>msg.place</a:t>
            </a:r>
            <a:r>
              <a:rPr lang="en-IN" sz="2400" strike="noStrike">
                <a:solidFill>
                  <a:srgbClr val="ffffff"/>
                </a:solidFill>
                <a:latin typeface="Consolas"/>
                <a:ea typeface="DejaVu Sans"/>
              </a:rPr>
              <a:t>	</a:t>
            </a:r>
            <a:r>
              <a:rPr lang="en-IN" sz="2400" strike="noStrike">
                <a:solidFill>
                  <a:srgbClr val="ffffff"/>
                </a:solidFill>
                <a:latin typeface="Consolas"/>
                <a:ea typeface="DejaVu Sans"/>
              </a:rPr>
              <a:t>};</a:t>
            </a:r>
            <a:endParaRPr/>
          </a:p>
          <a:p>
            <a:pPr>
              <a:lnSpc>
                <a:spcPct val="100000"/>
              </a:lnSpc>
            </a:pPr>
            <a:r>
              <a:rPr lang="en-IN" sz="2400" strike="noStrike">
                <a:solidFill>
                  <a:srgbClr val="ffffff"/>
                </a:solidFill>
                <a:latin typeface="Consolas"/>
                <a:ea typeface="DejaVu Sans"/>
              </a:rPr>
              <a:t>};</a:t>
            </a:r>
            <a:endParaRPr/>
          </a:p>
        </p:txBody>
      </p:sp>
      <p:sp>
        <p:nvSpPr>
          <p:cNvPr id="544" name="CustomShape 10"/>
          <p:cNvSpPr/>
          <p:nvPr/>
        </p:nvSpPr>
        <p:spPr>
          <a:xfrm>
            <a:off x="10440000" y="5855400"/>
            <a:ext cx="1447200" cy="912240"/>
          </a:xfrm>
          <a:prstGeom prst="rect">
            <a:avLst/>
          </a:prstGeom>
          <a:noFill/>
          <a:ln>
            <a:noFill/>
          </a:ln>
        </p:spPr>
        <p:style>
          <a:lnRef idx="0"/>
          <a:fillRef idx="0"/>
          <a:effectRef idx="0"/>
          <a:fontRef idx="minor"/>
        </p:style>
        <p:txBody>
          <a:bodyPr lIns="0" rIns="0" tIns="0" bIns="0"/>
          <a:p>
            <a:pPr>
              <a:lnSpc>
                <a:spcPts val="201"/>
              </a:lnSpc>
            </a:pPr>
            <a:r>
              <a:rPr b="1" i="1" lang="en-IN" sz="1500" strike="noStrike">
                <a:solidFill>
                  <a:srgbClr val="ffd320"/>
                </a:solidFill>
                <a:latin typeface="Arial"/>
                <a:ea typeface="DejaVu Sans"/>
              </a:rPr>
              <a:t>ICICI Appathon 2017  </a:t>
            </a:r>
            <a:endParaRPr/>
          </a:p>
          <a:p>
            <a:pPr>
              <a:lnSpc>
                <a:spcPts val="201"/>
              </a:lnSpc>
            </a:pPr>
            <a:r>
              <a:rPr b="1" i="1" lang="en-IN" sz="1500" strike="noStrike">
                <a:solidFill>
                  <a:srgbClr val="ffd320"/>
                </a:solidFill>
                <a:latin typeface="Arial"/>
                <a:ea typeface="DejaVu Sans"/>
              </a:rPr>
              <a:t>by SirAbhinavJain</a:t>
            </a:r>
            <a:endParaRPr/>
          </a:p>
        </p:txBody>
      </p:sp>
    </p:spTree>
  </p:cSld>
  <p:timing>
    <p:tnLst>
      <p:par>
        <p:cTn id="43" dur="indefinite" restart="never" nodeType="tmRoot">
          <p:childTnLst>
            <p:seq>
              <p:cTn id="44" nodeType="mainSeq"/>
              <p:prevCondLst>
                <p:cond delay="0" evt="onPrev">
                  <p:tgtEl>
                    <p:sldTgt/>
                  </p:tgtEl>
                </p:cond>
              </p:prevCondLst>
              <p:nextCondLst>
                <p:cond delay="0" evt="onNext">
                  <p:tgtEl>
                    <p:sldTgt/>
                  </p:tgtEl>
                </p:cond>
              </p:nextCondLst>
            </p:seq>
          </p:childTnLst>
        </p:cTn>
      </p:par>
    </p:tnLst>
  </p:timing>
</p:sld>
</file>

<file path=ppt/slides/slide2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45" name="CustomShape 1"/>
          <p:cNvSpPr/>
          <p:nvPr/>
        </p:nvSpPr>
        <p:spPr>
          <a:xfrm>
            <a:off x="1524960" y="1341360"/>
            <a:ext cx="6388560" cy="426600"/>
          </a:xfrm>
          <a:prstGeom prst="rect">
            <a:avLst/>
          </a:prstGeom>
          <a:noFill/>
          <a:ln>
            <a:noFill/>
          </a:ln>
        </p:spPr>
        <p:style>
          <a:lnRef idx="0"/>
          <a:fillRef idx="0"/>
          <a:effectRef idx="0"/>
          <a:fontRef idx="minor"/>
        </p:style>
        <p:txBody>
          <a:bodyPr lIns="0" rIns="0" tIns="0" bIns="0"/>
          <a:p>
            <a:pPr>
              <a:lnSpc>
                <a:spcPct val="100000"/>
              </a:lnSpc>
            </a:pPr>
            <a:r>
              <a:rPr lang="en-IN" sz="2800" strike="noStrike">
                <a:solidFill>
                  <a:srgbClr val="ffffff"/>
                </a:solidFill>
                <a:latin typeface="Arial"/>
                <a:ea typeface="DejaVu Sans"/>
              </a:rPr>
              <a:t>Actions: Multi-runtime support, e.g. Swift</a:t>
            </a:r>
            <a:endParaRPr/>
          </a:p>
        </p:txBody>
      </p:sp>
      <p:sp>
        <p:nvSpPr>
          <p:cNvPr id="546" name="CustomShape 2"/>
          <p:cNvSpPr/>
          <p:nvPr/>
        </p:nvSpPr>
        <p:spPr>
          <a:xfrm>
            <a:off x="660960" y="1305000"/>
            <a:ext cx="751680" cy="751680"/>
          </a:xfrm>
          <a:prstGeom prst="rect">
            <a:avLst/>
          </a:prstGeom>
          <a:blipFill>
            <a:blip r:embed="rId1"/>
            <a:stretch>
              <a:fillRect/>
            </a:stretch>
          </a:blipFill>
          <a:ln>
            <a:noFill/>
          </a:ln>
        </p:spPr>
        <p:style>
          <a:lnRef idx="0"/>
          <a:fillRef idx="0"/>
          <a:effectRef idx="0"/>
          <a:fontRef idx="minor"/>
        </p:style>
      </p:sp>
      <p:sp>
        <p:nvSpPr>
          <p:cNvPr id="547" name="CustomShape 3"/>
          <p:cNvSpPr/>
          <p:nvPr/>
        </p:nvSpPr>
        <p:spPr>
          <a:xfrm>
            <a:off x="810360" y="1363320"/>
            <a:ext cx="448200" cy="651960"/>
          </a:xfrm>
          <a:prstGeom prst="rect">
            <a:avLst/>
          </a:prstGeom>
          <a:blipFill>
            <a:blip r:embed="rId2"/>
            <a:stretch>
              <a:fillRect/>
            </a:stretch>
          </a:blipFill>
          <a:ln>
            <a:noFill/>
          </a:ln>
        </p:spPr>
        <p:style>
          <a:lnRef idx="0"/>
          <a:fillRef idx="0"/>
          <a:effectRef idx="0"/>
          <a:fontRef idx="minor"/>
        </p:style>
      </p:sp>
      <p:sp>
        <p:nvSpPr>
          <p:cNvPr id="548" name="CustomShape 4"/>
          <p:cNvSpPr/>
          <p:nvPr/>
        </p:nvSpPr>
        <p:spPr>
          <a:xfrm>
            <a:off x="713520" y="1331280"/>
            <a:ext cx="649440" cy="651600"/>
          </a:xfrm>
          <a:custGeom>
            <a:avLst/>
            <a:gdLst/>
            <a:ahLst/>
            <a:rect l="0" t="0" r="r" b="b"/>
            <a:pathLst>
              <a:path w="649818" h="651930">
                <a:moveTo>
                  <a:pt x="324907" y="0"/>
                </a:moveTo>
                <a:lnTo>
                  <a:pt x="276895" y="3534"/>
                </a:lnTo>
                <a:lnTo>
                  <a:pt x="231070" y="13800"/>
                </a:lnTo>
                <a:lnTo>
                  <a:pt x="187934" y="30295"/>
                </a:lnTo>
                <a:lnTo>
                  <a:pt x="147991" y="52513"/>
                </a:lnTo>
                <a:lnTo>
                  <a:pt x="111744" y="79951"/>
                </a:lnTo>
                <a:lnTo>
                  <a:pt x="79694" y="112105"/>
                </a:lnTo>
                <a:lnTo>
                  <a:pt x="52344" y="148470"/>
                </a:lnTo>
                <a:lnTo>
                  <a:pt x="30197" y="188542"/>
                </a:lnTo>
                <a:lnTo>
                  <a:pt x="13756" y="231816"/>
                </a:lnTo>
                <a:lnTo>
                  <a:pt x="3522" y="277790"/>
                </a:lnTo>
                <a:lnTo>
                  <a:pt x="0" y="325958"/>
                </a:lnTo>
                <a:lnTo>
                  <a:pt x="3522" y="374129"/>
                </a:lnTo>
                <a:lnTo>
                  <a:pt x="13756" y="420105"/>
                </a:lnTo>
                <a:lnTo>
                  <a:pt x="30197" y="463382"/>
                </a:lnTo>
                <a:lnTo>
                  <a:pt x="52344" y="503455"/>
                </a:lnTo>
                <a:lnTo>
                  <a:pt x="79694" y="539821"/>
                </a:lnTo>
                <a:lnTo>
                  <a:pt x="111744" y="571976"/>
                </a:lnTo>
                <a:lnTo>
                  <a:pt x="147991" y="599414"/>
                </a:lnTo>
                <a:lnTo>
                  <a:pt x="187934" y="621633"/>
                </a:lnTo>
                <a:lnTo>
                  <a:pt x="231070" y="638128"/>
                </a:lnTo>
                <a:lnTo>
                  <a:pt x="276895" y="648394"/>
                </a:lnTo>
                <a:lnTo>
                  <a:pt x="324907" y="651929"/>
                </a:lnTo>
                <a:lnTo>
                  <a:pt x="372920" y="648394"/>
                </a:lnTo>
                <a:lnTo>
                  <a:pt x="418745" y="638128"/>
                </a:lnTo>
                <a:lnTo>
                  <a:pt x="461880" y="621633"/>
                </a:lnTo>
                <a:lnTo>
                  <a:pt x="501823" y="599414"/>
                </a:lnTo>
                <a:lnTo>
                  <a:pt x="538071" y="571976"/>
                </a:lnTo>
                <a:lnTo>
                  <a:pt x="570121" y="539821"/>
                </a:lnTo>
                <a:lnTo>
                  <a:pt x="597471" y="503455"/>
                </a:lnTo>
                <a:lnTo>
                  <a:pt x="619618" y="463382"/>
                </a:lnTo>
                <a:lnTo>
                  <a:pt x="636060" y="420105"/>
                </a:lnTo>
                <a:lnTo>
                  <a:pt x="646294" y="374129"/>
                </a:lnTo>
                <a:lnTo>
                  <a:pt x="649817" y="325958"/>
                </a:lnTo>
                <a:lnTo>
                  <a:pt x="646294" y="277790"/>
                </a:lnTo>
                <a:lnTo>
                  <a:pt x="636060" y="231816"/>
                </a:lnTo>
                <a:lnTo>
                  <a:pt x="619618" y="188542"/>
                </a:lnTo>
                <a:lnTo>
                  <a:pt x="597471" y="148470"/>
                </a:lnTo>
                <a:lnTo>
                  <a:pt x="570121" y="112105"/>
                </a:lnTo>
                <a:lnTo>
                  <a:pt x="538071" y="79951"/>
                </a:lnTo>
                <a:lnTo>
                  <a:pt x="501823" y="52513"/>
                </a:lnTo>
                <a:lnTo>
                  <a:pt x="461880" y="30295"/>
                </a:lnTo>
                <a:lnTo>
                  <a:pt x="418745" y="13800"/>
                </a:lnTo>
                <a:lnTo>
                  <a:pt x="372920" y="3534"/>
                </a:lnTo>
                <a:lnTo>
                  <a:pt x="324907" y="0"/>
                </a:lnTo>
              </a:path>
            </a:pathLst>
          </a:custGeom>
          <a:solidFill>
            <a:srgbClr val="00bfb0"/>
          </a:solidFill>
          <a:ln>
            <a:noFill/>
          </a:ln>
        </p:spPr>
        <p:style>
          <a:lnRef idx="0"/>
          <a:fillRef idx="0"/>
          <a:effectRef idx="0"/>
          <a:fontRef idx="minor"/>
        </p:style>
      </p:sp>
      <p:sp>
        <p:nvSpPr>
          <p:cNvPr id="549" name="CustomShape 5"/>
          <p:cNvSpPr/>
          <p:nvPr/>
        </p:nvSpPr>
        <p:spPr>
          <a:xfrm>
            <a:off x="713520" y="1331280"/>
            <a:ext cx="649440" cy="651600"/>
          </a:xfrm>
          <a:custGeom>
            <a:avLst/>
            <a:gdLst/>
            <a:ahLst/>
            <a:rect l="0" t="0" r="r" b="b"/>
            <a:pathLst>
              <a:path w="649816" h="651936">
                <a:moveTo>
                  <a:pt x="0" y="325967"/>
                </a:moveTo>
                <a:lnTo>
                  <a:pt x="3522" y="277798"/>
                </a:lnTo>
                <a:lnTo>
                  <a:pt x="13756" y="231823"/>
                </a:lnTo>
                <a:lnTo>
                  <a:pt x="30197" y="188547"/>
                </a:lnTo>
                <a:lnTo>
                  <a:pt x="52344" y="148474"/>
                </a:lnTo>
                <a:lnTo>
                  <a:pt x="79694" y="112108"/>
                </a:lnTo>
                <a:lnTo>
                  <a:pt x="111744" y="79954"/>
                </a:lnTo>
                <a:lnTo>
                  <a:pt x="147991" y="52515"/>
                </a:lnTo>
                <a:lnTo>
                  <a:pt x="187934" y="30296"/>
                </a:lnTo>
                <a:lnTo>
                  <a:pt x="231070" y="13801"/>
                </a:lnTo>
                <a:lnTo>
                  <a:pt x="276895" y="3534"/>
                </a:lnTo>
                <a:lnTo>
                  <a:pt x="324907" y="0"/>
                </a:lnTo>
                <a:lnTo>
                  <a:pt x="372920" y="3534"/>
                </a:lnTo>
                <a:lnTo>
                  <a:pt x="418745" y="13801"/>
                </a:lnTo>
                <a:lnTo>
                  <a:pt x="461880" y="30296"/>
                </a:lnTo>
                <a:lnTo>
                  <a:pt x="501823" y="52515"/>
                </a:lnTo>
                <a:lnTo>
                  <a:pt x="538071" y="79954"/>
                </a:lnTo>
                <a:lnTo>
                  <a:pt x="570121" y="112108"/>
                </a:lnTo>
                <a:lnTo>
                  <a:pt x="597470" y="148474"/>
                </a:lnTo>
                <a:lnTo>
                  <a:pt x="619617" y="188547"/>
                </a:lnTo>
                <a:lnTo>
                  <a:pt x="636059" y="231823"/>
                </a:lnTo>
                <a:lnTo>
                  <a:pt x="646292" y="277798"/>
                </a:lnTo>
                <a:lnTo>
                  <a:pt x="649815" y="325967"/>
                </a:lnTo>
                <a:lnTo>
                  <a:pt x="646292" y="374136"/>
                </a:lnTo>
                <a:lnTo>
                  <a:pt x="636059" y="420111"/>
                </a:lnTo>
                <a:lnTo>
                  <a:pt x="619617" y="463387"/>
                </a:lnTo>
                <a:lnTo>
                  <a:pt x="597470" y="503460"/>
                </a:lnTo>
                <a:lnTo>
                  <a:pt x="570121" y="539826"/>
                </a:lnTo>
                <a:lnTo>
                  <a:pt x="538071" y="571980"/>
                </a:lnTo>
                <a:lnTo>
                  <a:pt x="501823" y="599419"/>
                </a:lnTo>
                <a:lnTo>
                  <a:pt x="461880" y="621638"/>
                </a:lnTo>
                <a:lnTo>
                  <a:pt x="418745" y="638134"/>
                </a:lnTo>
                <a:lnTo>
                  <a:pt x="372920" y="648400"/>
                </a:lnTo>
                <a:lnTo>
                  <a:pt x="324907" y="651935"/>
                </a:lnTo>
                <a:lnTo>
                  <a:pt x="276895" y="648400"/>
                </a:lnTo>
                <a:lnTo>
                  <a:pt x="231070" y="638134"/>
                </a:lnTo>
                <a:lnTo>
                  <a:pt x="187934" y="621638"/>
                </a:lnTo>
                <a:lnTo>
                  <a:pt x="147991" y="599419"/>
                </a:lnTo>
                <a:lnTo>
                  <a:pt x="111744" y="571980"/>
                </a:lnTo>
                <a:lnTo>
                  <a:pt x="79694" y="539826"/>
                </a:lnTo>
                <a:lnTo>
                  <a:pt x="52344" y="503460"/>
                </a:lnTo>
                <a:lnTo>
                  <a:pt x="30197" y="463387"/>
                </a:lnTo>
                <a:lnTo>
                  <a:pt x="13756" y="420111"/>
                </a:lnTo>
                <a:lnTo>
                  <a:pt x="3522" y="374136"/>
                </a:lnTo>
                <a:lnTo>
                  <a:pt x="0" y="325967"/>
                </a:lnTo>
              </a:path>
            </a:pathLst>
          </a:custGeom>
          <a:noFill/>
          <a:ln w="9360">
            <a:solidFill>
              <a:srgbClr val="00bfb0"/>
            </a:solidFill>
            <a:round/>
          </a:ln>
        </p:spPr>
        <p:style>
          <a:lnRef idx="0"/>
          <a:fillRef idx="0"/>
          <a:effectRef idx="0"/>
          <a:fontRef idx="minor"/>
        </p:style>
      </p:sp>
      <p:sp>
        <p:nvSpPr>
          <p:cNvPr id="550" name="CustomShape 6"/>
          <p:cNvSpPr/>
          <p:nvPr/>
        </p:nvSpPr>
        <p:spPr>
          <a:xfrm>
            <a:off x="881640" y="1413360"/>
            <a:ext cx="318600" cy="487440"/>
          </a:xfrm>
          <a:prstGeom prst="rect">
            <a:avLst/>
          </a:prstGeom>
          <a:noFill/>
          <a:ln>
            <a:noFill/>
          </a:ln>
        </p:spPr>
        <p:style>
          <a:lnRef idx="0"/>
          <a:fillRef idx="0"/>
          <a:effectRef idx="0"/>
          <a:fontRef idx="minor"/>
        </p:style>
        <p:txBody>
          <a:bodyPr lIns="0" rIns="0" tIns="0" bIns="0"/>
          <a:p>
            <a:pPr>
              <a:lnSpc>
                <a:spcPct val="100000"/>
              </a:lnSpc>
            </a:pPr>
            <a:r>
              <a:rPr b="1" lang="en-IN" sz="3200" strike="noStrike">
                <a:solidFill>
                  <a:srgbClr val="ffffff"/>
                </a:solidFill>
                <a:latin typeface="Arial"/>
                <a:ea typeface="DejaVu Sans"/>
              </a:rPr>
              <a:t>A</a:t>
            </a:r>
            <a:endParaRPr/>
          </a:p>
        </p:txBody>
      </p:sp>
      <p:sp>
        <p:nvSpPr>
          <p:cNvPr id="551" name="CustomShape 7"/>
          <p:cNvSpPr/>
          <p:nvPr/>
        </p:nvSpPr>
        <p:spPr>
          <a:xfrm>
            <a:off x="779760" y="2130120"/>
            <a:ext cx="8069040" cy="3303720"/>
          </a:xfrm>
          <a:prstGeom prst="rect">
            <a:avLst/>
          </a:prstGeom>
          <a:noFill/>
          <a:ln>
            <a:noFill/>
          </a:ln>
        </p:spPr>
        <p:style>
          <a:lnRef idx="0"/>
          <a:fillRef idx="0"/>
          <a:effectRef idx="0"/>
          <a:fontRef idx="minor"/>
        </p:style>
        <p:txBody>
          <a:bodyPr lIns="0" rIns="0" tIns="0" bIns="0"/>
          <a:p>
            <a:pPr>
              <a:lnSpc>
                <a:spcPts val="349"/>
              </a:lnSpc>
            </a:pPr>
            <a:r>
              <a:rPr lang="en-IN" sz="2400" strike="noStrike">
                <a:solidFill>
                  <a:srgbClr val="5fade4"/>
                </a:solidFill>
                <a:latin typeface="Consolas"/>
                <a:ea typeface="DejaVu Sans"/>
              </a:rPr>
              <a:t>func</a:t>
            </a:r>
            <a:r>
              <a:rPr lang="en-IN" sz="2400" strike="noStrike">
                <a:solidFill>
                  <a:srgbClr val="5fade4"/>
                </a:solidFill>
                <a:latin typeface="Consolas"/>
                <a:ea typeface="DejaVu Sans"/>
              </a:rPr>
              <a:t>	</a:t>
            </a:r>
            <a:r>
              <a:rPr lang="en-IN" sz="2400" strike="noStrike">
                <a:solidFill>
                  <a:srgbClr val="bfbfbf"/>
                </a:solidFill>
                <a:latin typeface="Consolas"/>
                <a:ea typeface="DejaVu Sans"/>
              </a:rPr>
              <a:t>main</a:t>
            </a:r>
            <a:r>
              <a:rPr lang="en-IN" sz="2400" strike="noStrike">
                <a:solidFill>
                  <a:srgbClr val="ffffff"/>
                </a:solidFill>
                <a:latin typeface="Consolas"/>
                <a:ea typeface="DejaVu Sans"/>
              </a:rPr>
              <a:t>(params:[</a:t>
            </a:r>
            <a:r>
              <a:rPr lang="en-IN" sz="2400" strike="noStrike">
                <a:solidFill>
                  <a:srgbClr val="e15c84"/>
                </a:solidFill>
                <a:latin typeface="Consolas"/>
                <a:ea typeface="DejaVu Sans"/>
              </a:rPr>
              <a:t>String:Any</a:t>
            </a:r>
            <a:r>
              <a:rPr lang="en-IN" sz="2400" strike="noStrike">
                <a:solidFill>
                  <a:srgbClr val="ffffff"/>
                </a:solidFill>
                <a:latin typeface="Consolas"/>
                <a:ea typeface="DejaVu Sans"/>
              </a:rPr>
              <a:t>]) -&gt; [</a:t>
            </a:r>
            <a:r>
              <a:rPr lang="en-IN" sz="2400" strike="noStrike">
                <a:solidFill>
                  <a:srgbClr val="e15c84"/>
                </a:solidFill>
                <a:latin typeface="Consolas"/>
                <a:ea typeface="DejaVu Sans"/>
              </a:rPr>
              <a:t>String:Any</a:t>
            </a:r>
            <a:r>
              <a:rPr lang="en-IN" sz="2400" strike="noStrike">
                <a:solidFill>
                  <a:srgbClr val="ffffff"/>
                </a:solidFill>
                <a:latin typeface="Consolas"/>
                <a:ea typeface="DejaVu Sans"/>
              </a:rPr>
              <a:t>]</a:t>
            </a:r>
            <a:r>
              <a:rPr lang="en-IN" sz="2400" strike="noStrike">
                <a:solidFill>
                  <a:srgbClr val="ffffff"/>
                </a:solidFill>
                <a:latin typeface="Consolas"/>
                <a:ea typeface="DejaVu Sans"/>
              </a:rPr>
              <a:t>	</a:t>
            </a:r>
            <a:r>
              <a:rPr lang="en-IN" sz="2400" strike="noStrike">
                <a:solidFill>
                  <a:srgbClr val="ffffff"/>
                </a:solidFill>
                <a:latin typeface="Consolas"/>
                <a:ea typeface="DejaVu Sans"/>
              </a:rPr>
              <a:t>{  </a:t>
            </a:r>
            <a:r>
              <a:rPr lang="en-IN" sz="2400" strike="noStrike">
                <a:solidFill>
                  <a:srgbClr val="bfbfbf"/>
                </a:solidFill>
                <a:latin typeface="Consolas"/>
                <a:ea typeface="DejaVu Sans"/>
              </a:rPr>
              <a:t>var</a:t>
            </a:r>
            <a:r>
              <a:rPr lang="en-IN" sz="2400" strike="noStrike">
                <a:solidFill>
                  <a:srgbClr val="bfbfbf"/>
                </a:solidFill>
                <a:latin typeface="Consolas"/>
                <a:ea typeface="DejaVu Sans"/>
              </a:rPr>
              <a:t>	</a:t>
            </a:r>
            <a:r>
              <a:rPr lang="en-IN" sz="2400" strike="noStrike">
                <a:solidFill>
                  <a:srgbClr val="ffffff"/>
                </a:solidFill>
                <a:latin typeface="Consolas"/>
                <a:ea typeface="DejaVu Sans"/>
              </a:rPr>
              <a:t>reply =</a:t>
            </a:r>
            <a:r>
              <a:rPr lang="en-IN" sz="2400" strike="noStrike">
                <a:solidFill>
                  <a:srgbClr val="ffffff"/>
                </a:solidFill>
                <a:latin typeface="Consolas"/>
                <a:ea typeface="DejaVu Sans"/>
              </a:rPr>
              <a:t>	</a:t>
            </a:r>
            <a:r>
              <a:rPr lang="en-IN" sz="2400" strike="noStrike">
                <a:solidFill>
                  <a:srgbClr val="ffffff"/>
                </a:solidFill>
                <a:latin typeface="Consolas"/>
                <a:ea typeface="DejaVu Sans"/>
              </a:rPr>
              <a:t>[</a:t>
            </a:r>
            <a:r>
              <a:rPr lang="en-IN" sz="2400" strike="noStrike">
                <a:solidFill>
                  <a:srgbClr val="e15c84"/>
                </a:solidFill>
                <a:latin typeface="Consolas"/>
                <a:ea typeface="DejaVu Sans"/>
              </a:rPr>
              <a:t>String:Any</a:t>
            </a:r>
            <a:r>
              <a:rPr lang="en-IN" sz="2400" strike="noStrike">
                <a:solidFill>
                  <a:srgbClr val="ffffff"/>
                </a:solidFill>
                <a:latin typeface="Consolas"/>
                <a:ea typeface="DejaVu Sans"/>
              </a:rPr>
              <a:t>]</a:t>
            </a:r>
            <a:r>
              <a:rPr lang="en-IN" sz="2400" strike="noStrike">
                <a:solidFill>
                  <a:srgbClr val="ffffff"/>
                </a:solidFill>
                <a:latin typeface="Consolas"/>
                <a:ea typeface="DejaVu Sans"/>
              </a:rPr>
              <a:t>	</a:t>
            </a:r>
            <a:r>
              <a:rPr lang="en-IN" sz="2400" strike="noStrike">
                <a:solidFill>
                  <a:srgbClr val="ffffff"/>
                </a:solidFill>
                <a:latin typeface="Consolas"/>
                <a:ea typeface="DejaVu Sans"/>
              </a:rPr>
              <a:t>()</a:t>
            </a:r>
            <a:endParaRPr/>
          </a:p>
          <a:p>
            <a:pPr>
              <a:lnSpc>
                <a:spcPts val="361"/>
              </a:lnSpc>
            </a:pPr>
            <a:r>
              <a:rPr lang="en-IN" sz="2400" strike="noStrike">
                <a:solidFill>
                  <a:srgbClr val="bfbfbf"/>
                </a:solidFill>
                <a:latin typeface="Consolas"/>
                <a:ea typeface="DejaVu Sans"/>
              </a:rPr>
              <a:t>if let </a:t>
            </a:r>
            <a:r>
              <a:rPr lang="en-IN" sz="2400" strike="noStrike">
                <a:solidFill>
                  <a:srgbClr val="ffffff"/>
                </a:solidFill>
                <a:latin typeface="Consolas"/>
                <a:ea typeface="DejaVu Sans"/>
              </a:rPr>
              <a:t>name =</a:t>
            </a:r>
            <a:r>
              <a:rPr lang="en-IN" sz="2400" strike="noStrike">
                <a:solidFill>
                  <a:srgbClr val="ffffff"/>
                </a:solidFill>
                <a:latin typeface="Consolas"/>
                <a:ea typeface="DejaVu Sans"/>
              </a:rPr>
              <a:t>	</a:t>
            </a:r>
            <a:r>
              <a:rPr lang="en-IN" sz="2400" strike="noStrike">
                <a:solidFill>
                  <a:srgbClr val="ffffff"/>
                </a:solidFill>
                <a:latin typeface="Consolas"/>
                <a:ea typeface="DejaVu Sans"/>
              </a:rPr>
              <a:t>params[</a:t>
            </a:r>
            <a:r>
              <a:rPr lang="en-IN" sz="2400" strike="noStrike">
                <a:solidFill>
                  <a:srgbClr val="ff323b"/>
                </a:solidFill>
                <a:latin typeface="Consolas"/>
                <a:ea typeface="DejaVu Sans"/>
              </a:rPr>
              <a:t>“name”</a:t>
            </a:r>
            <a:r>
              <a:rPr lang="en-IN" sz="2400" strike="noStrike">
                <a:solidFill>
                  <a:srgbClr val="ffffff"/>
                </a:solidFill>
                <a:latin typeface="Consolas"/>
                <a:ea typeface="DejaVu Sans"/>
              </a:rPr>
              <a:t>]</a:t>
            </a:r>
            <a:r>
              <a:rPr lang="en-IN" sz="2400" strike="noStrike">
                <a:solidFill>
                  <a:srgbClr val="ffffff"/>
                </a:solidFill>
                <a:latin typeface="Consolas"/>
                <a:ea typeface="DejaVu Sans"/>
              </a:rPr>
              <a:t>	</a:t>
            </a:r>
            <a:r>
              <a:rPr lang="en-IN" sz="2400" strike="noStrike">
                <a:solidFill>
                  <a:srgbClr val="bfbfbf"/>
                </a:solidFill>
                <a:latin typeface="Consolas"/>
                <a:ea typeface="DejaVu Sans"/>
              </a:rPr>
              <a:t>as</a:t>
            </a:r>
            <a:r>
              <a:rPr lang="en-IN" sz="2400" strike="noStrike">
                <a:solidFill>
                  <a:srgbClr val="ffffff"/>
                </a:solidFill>
                <a:latin typeface="Consolas"/>
                <a:ea typeface="DejaVu Sans"/>
              </a:rPr>
              <a:t>?</a:t>
            </a:r>
            <a:r>
              <a:rPr lang="en-IN" sz="2400" strike="noStrike">
                <a:solidFill>
                  <a:srgbClr val="ffffff"/>
                </a:solidFill>
                <a:latin typeface="Consolas"/>
                <a:ea typeface="DejaVu Sans"/>
              </a:rPr>
              <a:t>	</a:t>
            </a:r>
            <a:r>
              <a:rPr lang="en-IN" sz="2400" strike="noStrike">
                <a:solidFill>
                  <a:srgbClr val="e15c84"/>
                </a:solidFill>
                <a:latin typeface="Consolas"/>
                <a:ea typeface="DejaVu Sans"/>
              </a:rPr>
              <a:t>String</a:t>
            </a:r>
            <a:r>
              <a:rPr lang="en-IN" sz="2400" strike="noStrike">
                <a:solidFill>
                  <a:srgbClr val="e15c84"/>
                </a:solidFill>
                <a:latin typeface="Consolas"/>
                <a:ea typeface="DejaVu Sans"/>
              </a:rPr>
              <a:t>	</a:t>
            </a:r>
            <a:r>
              <a:rPr lang="en-IN" sz="2400" strike="noStrike">
                <a:solidFill>
                  <a:srgbClr val="ffffff"/>
                </a:solidFill>
                <a:latin typeface="Consolas"/>
                <a:ea typeface="DejaVu Sans"/>
              </a:rPr>
              <a:t>{  print(</a:t>
            </a:r>
            <a:r>
              <a:rPr lang="en-IN" sz="2400" strike="noStrike">
                <a:solidFill>
                  <a:srgbClr val="ff323b"/>
                </a:solidFill>
                <a:latin typeface="Consolas"/>
                <a:ea typeface="DejaVu Sans"/>
              </a:rPr>
              <a:t>“Hello </a:t>
            </a:r>
            <a:r>
              <a:rPr lang="en-IN" sz="2400" strike="noStrike">
                <a:solidFill>
                  <a:srgbClr val="ffffff"/>
                </a:solidFill>
                <a:latin typeface="Consolas"/>
                <a:ea typeface="DejaVu Sans"/>
              </a:rPr>
              <a:t>\</a:t>
            </a:r>
            <a:r>
              <a:rPr lang="en-IN" sz="2400" strike="noStrike">
                <a:solidFill>
                  <a:srgbClr val="ff323b"/>
                </a:solidFill>
                <a:latin typeface="Consolas"/>
                <a:ea typeface="DejaVu Sans"/>
              </a:rPr>
              <a:t>(</a:t>
            </a:r>
            <a:r>
              <a:rPr lang="en-IN" sz="2400" strike="noStrike">
                <a:solidFill>
                  <a:srgbClr val="ffffff"/>
                </a:solidFill>
                <a:latin typeface="Consolas"/>
                <a:ea typeface="DejaVu Sans"/>
              </a:rPr>
              <a:t>name</a:t>
            </a:r>
            <a:r>
              <a:rPr lang="en-IN" sz="2400" strike="noStrike">
                <a:solidFill>
                  <a:srgbClr val="ff323b"/>
                </a:solidFill>
                <a:latin typeface="Consolas"/>
                <a:ea typeface="DejaVu Sans"/>
              </a:rPr>
              <a:t>)”</a:t>
            </a:r>
            <a:r>
              <a:rPr lang="en-IN" sz="2400" strike="noStrike">
                <a:solidFill>
                  <a:srgbClr val="ffffff"/>
                </a:solidFill>
                <a:latin typeface="Consolas"/>
                <a:ea typeface="DejaVu Sans"/>
              </a:rPr>
              <a:t>)</a:t>
            </a:r>
            <a:endParaRPr/>
          </a:p>
          <a:p>
            <a:pPr>
              <a:lnSpc>
                <a:spcPts val="349"/>
              </a:lnSpc>
            </a:pPr>
            <a:r>
              <a:rPr lang="en-IN" sz="2400" strike="noStrike">
                <a:solidFill>
                  <a:srgbClr val="ffffff"/>
                </a:solidFill>
                <a:latin typeface="Consolas"/>
                <a:ea typeface="DejaVu Sans"/>
              </a:rPr>
              <a:t>reply[</a:t>
            </a:r>
            <a:r>
              <a:rPr lang="en-IN" sz="2400" strike="noStrike">
                <a:solidFill>
                  <a:srgbClr val="ff323b"/>
                </a:solidFill>
                <a:latin typeface="Consolas"/>
                <a:ea typeface="DejaVu Sans"/>
              </a:rPr>
              <a:t>“msg”</a:t>
            </a:r>
            <a:r>
              <a:rPr lang="en-IN" sz="2400" strike="noStrike">
                <a:solidFill>
                  <a:srgbClr val="ffffff"/>
                </a:solidFill>
                <a:latin typeface="Consolas"/>
                <a:ea typeface="DejaVu Sans"/>
              </a:rPr>
              <a:t>]</a:t>
            </a:r>
            <a:r>
              <a:rPr lang="en-IN" sz="2400" strike="noStrike">
                <a:solidFill>
                  <a:srgbClr val="ffffff"/>
                </a:solidFill>
                <a:latin typeface="Consolas"/>
                <a:ea typeface="DejaVu Sans"/>
              </a:rPr>
              <a:t>	</a:t>
            </a:r>
            <a:r>
              <a:rPr lang="en-IN" sz="2400" strike="noStrike">
                <a:solidFill>
                  <a:srgbClr val="ffffff"/>
                </a:solidFill>
                <a:latin typeface="Consolas"/>
                <a:ea typeface="DejaVu Sans"/>
              </a:rPr>
              <a:t>=</a:t>
            </a:r>
            <a:r>
              <a:rPr lang="en-IN" sz="2400" strike="noStrike">
                <a:solidFill>
                  <a:srgbClr val="ffffff"/>
                </a:solidFill>
                <a:latin typeface="Consolas"/>
                <a:ea typeface="DejaVu Sans"/>
              </a:rPr>
              <a:t>	</a:t>
            </a:r>
            <a:r>
              <a:rPr lang="en-IN" sz="2400" strike="noStrike">
                <a:solidFill>
                  <a:srgbClr val="ff323b"/>
                </a:solidFill>
                <a:latin typeface="Consolas"/>
                <a:ea typeface="DejaVu Sans"/>
              </a:rPr>
              <a:t>“Goodbye </a:t>
            </a:r>
            <a:r>
              <a:rPr lang="en-IN" sz="2400" strike="noStrike">
                <a:solidFill>
                  <a:srgbClr val="ffffff"/>
                </a:solidFill>
                <a:latin typeface="Consolas"/>
                <a:ea typeface="DejaVu Sans"/>
              </a:rPr>
              <a:t>\</a:t>
            </a:r>
            <a:r>
              <a:rPr lang="en-IN" sz="2400" strike="noStrike">
                <a:solidFill>
                  <a:srgbClr val="ff323b"/>
                </a:solidFill>
                <a:latin typeface="Consolas"/>
                <a:ea typeface="DejaVu Sans"/>
              </a:rPr>
              <a:t>(</a:t>
            </a:r>
            <a:r>
              <a:rPr lang="en-IN" sz="2400" strike="noStrike">
                <a:solidFill>
                  <a:srgbClr val="ffffff"/>
                </a:solidFill>
                <a:latin typeface="Consolas"/>
                <a:ea typeface="DejaVu Sans"/>
              </a:rPr>
              <a:t>name</a:t>
            </a:r>
            <a:r>
              <a:rPr lang="en-IN" sz="2400" strike="noStrike">
                <a:solidFill>
                  <a:srgbClr val="ff323b"/>
                </a:solidFill>
                <a:latin typeface="Consolas"/>
                <a:ea typeface="DejaVu Sans"/>
              </a:rPr>
              <a:t>)”</a:t>
            </a:r>
            <a:endParaRPr/>
          </a:p>
          <a:p>
            <a:pPr>
              <a:lnSpc>
                <a:spcPts val="353"/>
              </a:lnSpc>
            </a:pPr>
            <a:r>
              <a:rPr lang="en-IN" sz="2400" strike="noStrike">
                <a:solidFill>
                  <a:srgbClr val="ffffff"/>
                </a:solidFill>
                <a:latin typeface="Consolas"/>
                <a:ea typeface="DejaVu Sans"/>
              </a:rPr>
              <a:t>}</a:t>
            </a:r>
            <a:endParaRPr/>
          </a:p>
          <a:p>
            <a:pPr>
              <a:lnSpc>
                <a:spcPts val="353"/>
              </a:lnSpc>
            </a:pPr>
            <a:r>
              <a:rPr lang="en-IN" sz="2400" strike="noStrike">
                <a:solidFill>
                  <a:srgbClr val="bfbfbf"/>
                </a:solidFill>
                <a:latin typeface="Consolas"/>
                <a:ea typeface="DejaVu Sans"/>
              </a:rPr>
              <a:t>return</a:t>
            </a:r>
            <a:r>
              <a:rPr lang="en-IN" sz="2400" strike="noStrike">
                <a:solidFill>
                  <a:srgbClr val="bfbfbf"/>
                </a:solidFill>
                <a:latin typeface="Consolas"/>
                <a:ea typeface="DejaVu Sans"/>
              </a:rPr>
              <a:t>	</a:t>
            </a:r>
            <a:r>
              <a:rPr lang="en-IN" sz="2400" strike="noStrike">
                <a:solidFill>
                  <a:srgbClr val="ffffff"/>
                </a:solidFill>
                <a:latin typeface="Consolas"/>
                <a:ea typeface="DejaVu Sans"/>
              </a:rPr>
              <a:t>reply</a:t>
            </a:r>
            <a:endParaRPr/>
          </a:p>
          <a:p>
            <a:pPr>
              <a:lnSpc>
                <a:spcPct val="100000"/>
              </a:lnSpc>
            </a:pPr>
            <a:r>
              <a:rPr lang="en-IN" sz="2400" strike="noStrike">
                <a:solidFill>
                  <a:srgbClr val="ffffff"/>
                </a:solidFill>
                <a:latin typeface="Consolas"/>
                <a:ea typeface="DejaVu Sans"/>
              </a:rPr>
              <a:t>}</a:t>
            </a:r>
            <a:endParaRPr/>
          </a:p>
        </p:txBody>
      </p:sp>
      <p:sp>
        <p:nvSpPr>
          <p:cNvPr id="552" name="CustomShape 8"/>
          <p:cNvSpPr/>
          <p:nvPr/>
        </p:nvSpPr>
        <p:spPr>
          <a:xfrm>
            <a:off x="624240" y="5336280"/>
            <a:ext cx="1032120" cy="1032120"/>
          </a:xfrm>
          <a:prstGeom prst="rect">
            <a:avLst/>
          </a:prstGeom>
          <a:blipFill>
            <a:blip r:embed="rId3"/>
            <a:stretch>
              <a:fillRect/>
            </a:stretch>
          </a:blipFill>
          <a:ln>
            <a:noFill/>
          </a:ln>
        </p:spPr>
        <p:style>
          <a:lnRef idx="0"/>
          <a:fillRef idx="0"/>
          <a:effectRef idx="0"/>
          <a:fontRef idx="minor"/>
        </p:style>
      </p:sp>
      <p:sp>
        <p:nvSpPr>
          <p:cNvPr id="553" name="CustomShape 9"/>
          <p:cNvSpPr/>
          <p:nvPr/>
        </p:nvSpPr>
        <p:spPr>
          <a:xfrm>
            <a:off x="180720" y="174960"/>
            <a:ext cx="11829960" cy="1605960"/>
          </a:xfrm>
          <a:prstGeom prst="rect">
            <a:avLst/>
          </a:prstGeom>
          <a:noFill/>
          <a:ln>
            <a:noFill/>
          </a:ln>
        </p:spPr>
        <p:style>
          <a:lnRef idx="0"/>
          <a:fillRef idx="0"/>
          <a:effectRef idx="0"/>
          <a:fontRef idx="minor"/>
        </p:style>
        <p:txBody>
          <a:bodyPr lIns="0" rIns="0" tIns="461160" bIns="0"/>
          <a:p>
            <a:pPr>
              <a:lnSpc>
                <a:spcPct val="100000"/>
              </a:lnSpc>
            </a:pPr>
            <a:r>
              <a:rPr lang="en-IN" sz="3700" strike="noStrike">
                <a:solidFill>
                  <a:srgbClr val="ffffff"/>
                </a:solidFill>
                <a:latin typeface="Arial"/>
              </a:rPr>
              <a:t>Programming model</a:t>
            </a:r>
            <a:endParaRPr/>
          </a:p>
        </p:txBody>
      </p:sp>
      <p:sp>
        <p:nvSpPr>
          <p:cNvPr id="554" name="CustomShape 10"/>
          <p:cNvSpPr/>
          <p:nvPr/>
        </p:nvSpPr>
        <p:spPr>
          <a:xfrm>
            <a:off x="10368000" y="5832000"/>
            <a:ext cx="1649880" cy="912960"/>
          </a:xfrm>
          <a:prstGeom prst="rect">
            <a:avLst/>
          </a:prstGeom>
          <a:noFill/>
          <a:ln>
            <a:noFill/>
          </a:ln>
        </p:spPr>
        <p:style>
          <a:lnRef idx="0"/>
          <a:fillRef idx="0"/>
          <a:effectRef idx="0"/>
          <a:fontRef idx="minor"/>
        </p:style>
        <p:txBody>
          <a:bodyPr lIns="0" rIns="0" tIns="0" bIns="0"/>
          <a:p>
            <a:pPr>
              <a:lnSpc>
                <a:spcPts val="201"/>
              </a:lnSpc>
            </a:pPr>
            <a:r>
              <a:rPr b="1" i="1" lang="en-IN" sz="1500" strike="noStrike">
                <a:solidFill>
                  <a:srgbClr val="ffd320"/>
                </a:solidFill>
                <a:latin typeface="Arial"/>
                <a:ea typeface="DejaVu Sans"/>
              </a:rPr>
              <a:t>ICICI Appathon 2017  </a:t>
            </a:r>
            <a:endParaRPr/>
          </a:p>
          <a:p>
            <a:pPr>
              <a:lnSpc>
                <a:spcPts val="201"/>
              </a:lnSpc>
            </a:pPr>
            <a:r>
              <a:rPr b="1" i="1" lang="en-IN" sz="1500" strike="noStrike">
                <a:solidFill>
                  <a:srgbClr val="ffd320"/>
                </a:solidFill>
                <a:latin typeface="Arial"/>
                <a:ea typeface="DejaVu Sans"/>
              </a:rPr>
              <a:t>by SirAbhinavJain</a:t>
            </a:r>
            <a:endParaRPr/>
          </a:p>
        </p:txBody>
      </p:sp>
    </p:spTree>
  </p:cSld>
  <p:timing>
    <p:tnLst>
      <p:par>
        <p:cTn id="45" dur="indefinite" restart="never" nodeType="tmRoot">
          <p:childTnLst>
            <p:seq>
              <p:cTn id="46" nodeType="mainSeq"/>
              <p:prevCondLst>
                <p:cond delay="0" evt="onPrev">
                  <p:tgtEl>
                    <p:sldTgt/>
                  </p:tgtEl>
                </p:cond>
              </p:prevCondLst>
              <p:nextCondLst>
                <p:cond delay="0" evt="onNext">
                  <p:tgtEl>
                    <p:sldTgt/>
                  </p:tgtEl>
                </p:cond>
              </p:nextCondLst>
            </p:seq>
          </p:childTnLst>
        </p:cTn>
      </p:par>
    </p:tnLst>
  </p:timing>
</p:sld>
</file>

<file path=ppt/slides/slide2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55" name="CustomShape 1"/>
          <p:cNvSpPr/>
          <p:nvPr/>
        </p:nvSpPr>
        <p:spPr>
          <a:xfrm>
            <a:off x="1119960" y="1311120"/>
            <a:ext cx="9180000" cy="852480"/>
          </a:xfrm>
          <a:prstGeom prst="rect">
            <a:avLst/>
          </a:prstGeom>
          <a:noFill/>
          <a:ln>
            <a:noFill/>
          </a:ln>
        </p:spPr>
        <p:style>
          <a:lnRef idx="0"/>
          <a:fillRef idx="0"/>
          <a:effectRef idx="0"/>
          <a:fontRef idx="minor"/>
        </p:style>
        <p:txBody>
          <a:bodyPr lIns="0" rIns="0" tIns="0" bIns="0"/>
          <a:p>
            <a:pPr>
              <a:lnSpc>
                <a:spcPct val="100000"/>
              </a:lnSpc>
            </a:pPr>
            <a:r>
              <a:rPr lang="en-IN" sz="2800" strike="noStrike">
                <a:solidFill>
                  <a:srgbClr val="ffffff"/>
                </a:solidFill>
                <a:latin typeface="Arial"/>
                <a:ea typeface="DejaVu Sans"/>
              </a:rPr>
              <a:t>Actions:</a:t>
            </a:r>
            <a:r>
              <a:rPr lang="en-IN" sz="2800" strike="noStrike">
                <a:solidFill>
                  <a:srgbClr val="ffffff"/>
                </a:solidFill>
                <a:latin typeface="Arial"/>
                <a:ea typeface="DejaVu Sans"/>
              </a:rPr>
              <a:t>	</a:t>
            </a:r>
            <a:r>
              <a:rPr lang="en-IN" sz="2800" strike="noStrike">
                <a:solidFill>
                  <a:srgbClr val="ffffff"/>
                </a:solidFill>
                <a:latin typeface="Arial"/>
                <a:ea typeface="DejaVu Sans"/>
              </a:rPr>
              <a:t>In any other language by packaging with Docker</a:t>
            </a:r>
            <a:endParaRPr/>
          </a:p>
        </p:txBody>
      </p:sp>
      <p:sp>
        <p:nvSpPr>
          <p:cNvPr id="556" name="CustomShape 2"/>
          <p:cNvSpPr/>
          <p:nvPr/>
        </p:nvSpPr>
        <p:spPr>
          <a:xfrm>
            <a:off x="340920" y="1209600"/>
            <a:ext cx="751680" cy="751680"/>
          </a:xfrm>
          <a:prstGeom prst="rect">
            <a:avLst/>
          </a:prstGeom>
          <a:blipFill>
            <a:blip r:embed="rId1"/>
            <a:stretch>
              <a:fillRect/>
            </a:stretch>
          </a:blipFill>
          <a:ln>
            <a:noFill/>
          </a:ln>
        </p:spPr>
        <p:style>
          <a:lnRef idx="0"/>
          <a:fillRef idx="0"/>
          <a:effectRef idx="0"/>
          <a:fontRef idx="minor"/>
        </p:style>
      </p:sp>
      <p:sp>
        <p:nvSpPr>
          <p:cNvPr id="557" name="CustomShape 3"/>
          <p:cNvSpPr/>
          <p:nvPr/>
        </p:nvSpPr>
        <p:spPr>
          <a:xfrm>
            <a:off x="502920" y="1271880"/>
            <a:ext cx="443880" cy="651960"/>
          </a:xfrm>
          <a:prstGeom prst="rect">
            <a:avLst/>
          </a:prstGeom>
          <a:blipFill>
            <a:blip r:embed="rId2"/>
            <a:stretch>
              <a:fillRect/>
            </a:stretch>
          </a:blipFill>
          <a:ln>
            <a:noFill/>
          </a:ln>
        </p:spPr>
        <p:style>
          <a:lnRef idx="0"/>
          <a:fillRef idx="0"/>
          <a:effectRef idx="0"/>
          <a:fontRef idx="minor"/>
        </p:style>
      </p:sp>
      <p:sp>
        <p:nvSpPr>
          <p:cNvPr id="558" name="CustomShape 4"/>
          <p:cNvSpPr/>
          <p:nvPr/>
        </p:nvSpPr>
        <p:spPr>
          <a:xfrm>
            <a:off x="391680" y="1238400"/>
            <a:ext cx="649440" cy="651600"/>
          </a:xfrm>
          <a:custGeom>
            <a:avLst/>
            <a:gdLst/>
            <a:ahLst/>
            <a:rect l="0" t="0" r="r" b="b"/>
            <a:pathLst>
              <a:path w="649816" h="651942">
                <a:moveTo>
                  <a:pt x="324907" y="0"/>
                </a:moveTo>
                <a:lnTo>
                  <a:pt x="276895" y="3534"/>
                </a:lnTo>
                <a:lnTo>
                  <a:pt x="231070" y="13801"/>
                </a:lnTo>
                <a:lnTo>
                  <a:pt x="187934" y="30297"/>
                </a:lnTo>
                <a:lnTo>
                  <a:pt x="147991" y="52517"/>
                </a:lnTo>
                <a:lnTo>
                  <a:pt x="111744" y="79957"/>
                </a:lnTo>
                <a:lnTo>
                  <a:pt x="79694" y="112112"/>
                </a:lnTo>
                <a:lnTo>
                  <a:pt x="52344" y="148479"/>
                </a:lnTo>
                <a:lnTo>
                  <a:pt x="30197" y="188552"/>
                </a:lnTo>
                <a:lnTo>
                  <a:pt x="13756" y="231828"/>
                </a:lnTo>
                <a:lnTo>
                  <a:pt x="3522" y="277802"/>
                </a:lnTo>
                <a:lnTo>
                  <a:pt x="0" y="325970"/>
                </a:lnTo>
                <a:lnTo>
                  <a:pt x="3522" y="374139"/>
                </a:lnTo>
                <a:lnTo>
                  <a:pt x="13756" y="420113"/>
                </a:lnTo>
                <a:lnTo>
                  <a:pt x="30197" y="463389"/>
                </a:lnTo>
                <a:lnTo>
                  <a:pt x="52344" y="503462"/>
                </a:lnTo>
                <a:lnTo>
                  <a:pt x="79694" y="539829"/>
                </a:lnTo>
                <a:lnTo>
                  <a:pt x="111744" y="571984"/>
                </a:lnTo>
                <a:lnTo>
                  <a:pt x="147991" y="599424"/>
                </a:lnTo>
                <a:lnTo>
                  <a:pt x="187934" y="621644"/>
                </a:lnTo>
                <a:lnTo>
                  <a:pt x="231070" y="638140"/>
                </a:lnTo>
                <a:lnTo>
                  <a:pt x="276895" y="648407"/>
                </a:lnTo>
                <a:lnTo>
                  <a:pt x="324907" y="651941"/>
                </a:lnTo>
                <a:lnTo>
                  <a:pt x="372920" y="648407"/>
                </a:lnTo>
                <a:lnTo>
                  <a:pt x="418745" y="638140"/>
                </a:lnTo>
                <a:lnTo>
                  <a:pt x="461880" y="621644"/>
                </a:lnTo>
                <a:lnTo>
                  <a:pt x="501823" y="599424"/>
                </a:lnTo>
                <a:lnTo>
                  <a:pt x="538071" y="571984"/>
                </a:lnTo>
                <a:lnTo>
                  <a:pt x="570121" y="539829"/>
                </a:lnTo>
                <a:lnTo>
                  <a:pt x="597470" y="503462"/>
                </a:lnTo>
                <a:lnTo>
                  <a:pt x="619617" y="463389"/>
                </a:lnTo>
                <a:lnTo>
                  <a:pt x="636059" y="420113"/>
                </a:lnTo>
                <a:lnTo>
                  <a:pt x="646292" y="374139"/>
                </a:lnTo>
                <a:lnTo>
                  <a:pt x="649815" y="325970"/>
                </a:lnTo>
                <a:lnTo>
                  <a:pt x="646292" y="277802"/>
                </a:lnTo>
                <a:lnTo>
                  <a:pt x="636059" y="231828"/>
                </a:lnTo>
                <a:lnTo>
                  <a:pt x="619617" y="188552"/>
                </a:lnTo>
                <a:lnTo>
                  <a:pt x="597470" y="148479"/>
                </a:lnTo>
                <a:lnTo>
                  <a:pt x="570121" y="112112"/>
                </a:lnTo>
                <a:lnTo>
                  <a:pt x="538071" y="79957"/>
                </a:lnTo>
                <a:lnTo>
                  <a:pt x="501823" y="52517"/>
                </a:lnTo>
                <a:lnTo>
                  <a:pt x="461880" y="30297"/>
                </a:lnTo>
                <a:lnTo>
                  <a:pt x="418745" y="13801"/>
                </a:lnTo>
                <a:lnTo>
                  <a:pt x="372920" y="3534"/>
                </a:lnTo>
                <a:lnTo>
                  <a:pt x="324907" y="0"/>
                </a:lnTo>
              </a:path>
            </a:pathLst>
          </a:custGeom>
          <a:solidFill>
            <a:srgbClr val="00bfb0"/>
          </a:solidFill>
          <a:ln>
            <a:noFill/>
          </a:ln>
        </p:spPr>
        <p:style>
          <a:lnRef idx="0"/>
          <a:fillRef idx="0"/>
          <a:effectRef idx="0"/>
          <a:fontRef idx="minor"/>
        </p:style>
      </p:sp>
      <p:sp>
        <p:nvSpPr>
          <p:cNvPr id="559" name="CustomShape 5"/>
          <p:cNvSpPr/>
          <p:nvPr/>
        </p:nvSpPr>
        <p:spPr>
          <a:xfrm>
            <a:off x="391680" y="1238400"/>
            <a:ext cx="649440" cy="651600"/>
          </a:xfrm>
          <a:custGeom>
            <a:avLst/>
            <a:gdLst/>
            <a:ahLst/>
            <a:rect l="0" t="0" r="r" b="b"/>
            <a:pathLst>
              <a:path w="649816" h="651934">
                <a:moveTo>
                  <a:pt x="0" y="325966"/>
                </a:moveTo>
                <a:lnTo>
                  <a:pt x="3522" y="277797"/>
                </a:lnTo>
                <a:lnTo>
                  <a:pt x="13756" y="231823"/>
                </a:lnTo>
                <a:lnTo>
                  <a:pt x="30197" y="188547"/>
                </a:lnTo>
                <a:lnTo>
                  <a:pt x="52344" y="148474"/>
                </a:lnTo>
                <a:lnTo>
                  <a:pt x="79694" y="112108"/>
                </a:lnTo>
                <a:lnTo>
                  <a:pt x="111744" y="79954"/>
                </a:lnTo>
                <a:lnTo>
                  <a:pt x="147991" y="52515"/>
                </a:lnTo>
                <a:lnTo>
                  <a:pt x="187934" y="30296"/>
                </a:lnTo>
                <a:lnTo>
                  <a:pt x="231070" y="13801"/>
                </a:lnTo>
                <a:lnTo>
                  <a:pt x="276895" y="3534"/>
                </a:lnTo>
                <a:lnTo>
                  <a:pt x="324907" y="0"/>
                </a:lnTo>
                <a:lnTo>
                  <a:pt x="372920" y="3534"/>
                </a:lnTo>
                <a:lnTo>
                  <a:pt x="418745" y="13801"/>
                </a:lnTo>
                <a:lnTo>
                  <a:pt x="461880" y="30296"/>
                </a:lnTo>
                <a:lnTo>
                  <a:pt x="501823" y="52515"/>
                </a:lnTo>
                <a:lnTo>
                  <a:pt x="538071" y="79954"/>
                </a:lnTo>
                <a:lnTo>
                  <a:pt x="570121" y="112108"/>
                </a:lnTo>
                <a:lnTo>
                  <a:pt x="597470" y="148474"/>
                </a:lnTo>
                <a:lnTo>
                  <a:pt x="619617" y="188547"/>
                </a:lnTo>
                <a:lnTo>
                  <a:pt x="636059" y="231823"/>
                </a:lnTo>
                <a:lnTo>
                  <a:pt x="646292" y="277797"/>
                </a:lnTo>
                <a:lnTo>
                  <a:pt x="649815" y="325966"/>
                </a:lnTo>
                <a:lnTo>
                  <a:pt x="646292" y="374135"/>
                </a:lnTo>
                <a:lnTo>
                  <a:pt x="636059" y="420110"/>
                </a:lnTo>
                <a:lnTo>
                  <a:pt x="619617" y="463385"/>
                </a:lnTo>
                <a:lnTo>
                  <a:pt x="597470" y="503458"/>
                </a:lnTo>
                <a:lnTo>
                  <a:pt x="570121" y="539824"/>
                </a:lnTo>
                <a:lnTo>
                  <a:pt x="538071" y="571979"/>
                </a:lnTo>
                <a:lnTo>
                  <a:pt x="501823" y="599418"/>
                </a:lnTo>
                <a:lnTo>
                  <a:pt x="461880" y="621637"/>
                </a:lnTo>
                <a:lnTo>
                  <a:pt x="418745" y="638132"/>
                </a:lnTo>
                <a:lnTo>
                  <a:pt x="372920" y="648398"/>
                </a:lnTo>
                <a:lnTo>
                  <a:pt x="324907" y="651933"/>
                </a:lnTo>
                <a:lnTo>
                  <a:pt x="276895" y="648398"/>
                </a:lnTo>
                <a:lnTo>
                  <a:pt x="231070" y="638132"/>
                </a:lnTo>
                <a:lnTo>
                  <a:pt x="187934" y="621637"/>
                </a:lnTo>
                <a:lnTo>
                  <a:pt x="147991" y="599418"/>
                </a:lnTo>
                <a:lnTo>
                  <a:pt x="111744" y="571979"/>
                </a:lnTo>
                <a:lnTo>
                  <a:pt x="79694" y="539824"/>
                </a:lnTo>
                <a:lnTo>
                  <a:pt x="52344" y="503458"/>
                </a:lnTo>
                <a:lnTo>
                  <a:pt x="30197" y="463385"/>
                </a:lnTo>
                <a:lnTo>
                  <a:pt x="13756" y="420110"/>
                </a:lnTo>
                <a:lnTo>
                  <a:pt x="3522" y="374135"/>
                </a:lnTo>
                <a:lnTo>
                  <a:pt x="0" y="325966"/>
                </a:lnTo>
              </a:path>
            </a:pathLst>
          </a:custGeom>
          <a:noFill/>
          <a:ln w="9360">
            <a:solidFill>
              <a:srgbClr val="00bfb0"/>
            </a:solidFill>
            <a:round/>
          </a:ln>
        </p:spPr>
        <p:style>
          <a:lnRef idx="0"/>
          <a:fillRef idx="0"/>
          <a:effectRef idx="0"/>
          <a:fontRef idx="minor"/>
        </p:style>
      </p:sp>
      <p:sp>
        <p:nvSpPr>
          <p:cNvPr id="560" name="CustomShape 6"/>
          <p:cNvSpPr/>
          <p:nvPr/>
        </p:nvSpPr>
        <p:spPr>
          <a:xfrm>
            <a:off x="567360" y="1320480"/>
            <a:ext cx="303480" cy="487440"/>
          </a:xfrm>
          <a:prstGeom prst="rect">
            <a:avLst/>
          </a:prstGeom>
          <a:noFill/>
          <a:ln>
            <a:noFill/>
          </a:ln>
        </p:spPr>
        <p:style>
          <a:lnRef idx="0"/>
          <a:fillRef idx="0"/>
          <a:effectRef idx="0"/>
          <a:fontRef idx="minor"/>
        </p:style>
        <p:txBody>
          <a:bodyPr lIns="0" rIns="0" tIns="0" bIns="0"/>
          <a:p>
            <a:pPr>
              <a:lnSpc>
                <a:spcPct val="100000"/>
              </a:lnSpc>
            </a:pPr>
            <a:r>
              <a:rPr b="1" lang="en-IN" sz="3200" strike="noStrike">
                <a:solidFill>
                  <a:srgbClr val="ffffff"/>
                </a:solidFill>
                <a:latin typeface="Arial"/>
                <a:ea typeface="DejaVu Sans"/>
              </a:rPr>
              <a:t>A</a:t>
            </a:r>
            <a:endParaRPr/>
          </a:p>
        </p:txBody>
      </p:sp>
      <p:sp>
        <p:nvSpPr>
          <p:cNvPr id="561" name="CustomShape 7"/>
          <p:cNvSpPr/>
          <p:nvPr/>
        </p:nvSpPr>
        <p:spPr>
          <a:xfrm>
            <a:off x="6842160" y="2544480"/>
            <a:ext cx="3142800" cy="3142800"/>
          </a:xfrm>
          <a:prstGeom prst="rect">
            <a:avLst/>
          </a:prstGeom>
          <a:blipFill>
            <a:blip r:embed="rId3"/>
            <a:stretch>
              <a:fillRect/>
            </a:stretch>
          </a:blipFill>
          <a:ln>
            <a:noFill/>
          </a:ln>
        </p:spPr>
        <p:style>
          <a:lnRef idx="0"/>
          <a:fillRef idx="0"/>
          <a:effectRef idx="0"/>
          <a:fontRef idx="minor"/>
        </p:style>
      </p:sp>
      <p:sp>
        <p:nvSpPr>
          <p:cNvPr id="562" name="CustomShape 8"/>
          <p:cNvSpPr/>
          <p:nvPr/>
        </p:nvSpPr>
        <p:spPr>
          <a:xfrm>
            <a:off x="3082320" y="3610800"/>
            <a:ext cx="2342520" cy="2273760"/>
          </a:xfrm>
          <a:prstGeom prst="rect">
            <a:avLst/>
          </a:prstGeom>
          <a:blipFill>
            <a:blip r:embed="rId4"/>
            <a:stretch>
              <a:fillRect/>
            </a:stretch>
          </a:blipFill>
          <a:ln>
            <a:noFill/>
          </a:ln>
        </p:spPr>
        <p:style>
          <a:lnRef idx="0"/>
          <a:fillRef idx="0"/>
          <a:effectRef idx="0"/>
          <a:fontRef idx="minor"/>
        </p:style>
      </p:sp>
      <p:sp>
        <p:nvSpPr>
          <p:cNvPr id="563" name="CustomShape 9"/>
          <p:cNvSpPr/>
          <p:nvPr/>
        </p:nvSpPr>
        <p:spPr>
          <a:xfrm>
            <a:off x="3885840" y="2652840"/>
            <a:ext cx="734760" cy="880200"/>
          </a:xfrm>
          <a:prstGeom prst="rect">
            <a:avLst/>
          </a:prstGeom>
          <a:blipFill>
            <a:blip r:embed="rId5"/>
            <a:stretch>
              <a:fillRect/>
            </a:stretch>
          </a:blipFill>
          <a:ln>
            <a:noFill/>
          </a:ln>
        </p:spPr>
        <p:style>
          <a:lnRef idx="0"/>
          <a:fillRef idx="0"/>
          <a:effectRef idx="0"/>
          <a:fontRef idx="minor"/>
        </p:style>
      </p:sp>
      <p:sp>
        <p:nvSpPr>
          <p:cNvPr id="564" name="CustomShape 10"/>
          <p:cNvSpPr/>
          <p:nvPr/>
        </p:nvSpPr>
        <p:spPr>
          <a:xfrm>
            <a:off x="180720" y="174960"/>
            <a:ext cx="11829960" cy="1605960"/>
          </a:xfrm>
          <a:prstGeom prst="rect">
            <a:avLst/>
          </a:prstGeom>
          <a:noFill/>
          <a:ln>
            <a:noFill/>
          </a:ln>
        </p:spPr>
        <p:style>
          <a:lnRef idx="0"/>
          <a:fillRef idx="0"/>
          <a:effectRef idx="0"/>
          <a:fontRef idx="minor"/>
        </p:style>
        <p:txBody>
          <a:bodyPr lIns="0" rIns="0" tIns="461160" bIns="0"/>
          <a:p>
            <a:pPr>
              <a:lnSpc>
                <a:spcPct val="100000"/>
              </a:lnSpc>
            </a:pPr>
            <a:r>
              <a:rPr lang="en-IN" sz="3700" strike="noStrike">
                <a:solidFill>
                  <a:srgbClr val="ffffff"/>
                </a:solidFill>
                <a:latin typeface="Arial"/>
              </a:rPr>
              <a:t>Programming model</a:t>
            </a:r>
            <a:endParaRPr/>
          </a:p>
        </p:txBody>
      </p:sp>
      <p:sp>
        <p:nvSpPr>
          <p:cNvPr id="565" name="CustomShape 11"/>
          <p:cNvSpPr/>
          <p:nvPr/>
        </p:nvSpPr>
        <p:spPr>
          <a:xfrm>
            <a:off x="10296000" y="5832000"/>
            <a:ext cx="1721880" cy="684720"/>
          </a:xfrm>
          <a:prstGeom prst="rect">
            <a:avLst/>
          </a:prstGeom>
          <a:noFill/>
          <a:ln>
            <a:noFill/>
          </a:ln>
        </p:spPr>
        <p:style>
          <a:lnRef idx="0"/>
          <a:fillRef idx="0"/>
          <a:effectRef idx="0"/>
          <a:fontRef idx="minor"/>
        </p:style>
        <p:txBody>
          <a:bodyPr lIns="0" rIns="0" tIns="0" bIns="0"/>
          <a:p>
            <a:pPr>
              <a:lnSpc>
                <a:spcPts val="201"/>
              </a:lnSpc>
            </a:pPr>
            <a:r>
              <a:rPr b="1" i="1" lang="en-IN" sz="1500" strike="noStrike">
                <a:solidFill>
                  <a:srgbClr val="ffd320"/>
                </a:solidFill>
                <a:latin typeface="Arial"/>
                <a:ea typeface="DejaVu Sans"/>
              </a:rPr>
              <a:t>ICICI Appathon 2017  </a:t>
            </a:r>
            <a:endParaRPr/>
          </a:p>
          <a:p>
            <a:pPr>
              <a:lnSpc>
                <a:spcPts val="201"/>
              </a:lnSpc>
            </a:pPr>
            <a:r>
              <a:rPr b="1" i="1" lang="en-IN" sz="1500" strike="noStrike">
                <a:solidFill>
                  <a:srgbClr val="ffd320"/>
                </a:solidFill>
                <a:latin typeface="Arial"/>
                <a:ea typeface="DejaVu Sans"/>
              </a:rPr>
              <a:t>by SirAbhinavJain</a:t>
            </a:r>
            <a:endParaRPr/>
          </a:p>
        </p:txBody>
      </p:sp>
    </p:spTree>
  </p:cSld>
  <p:timing>
    <p:tnLst>
      <p:par>
        <p:cTn id="47" dur="indefinite" restart="never" nodeType="tmRoot">
          <p:childTnLst>
            <p:seq>
              <p:cTn id="48" nodeType="mainSeq"/>
              <p:prevCondLst>
                <p:cond delay="0" evt="onPrev">
                  <p:tgtEl>
                    <p:sldTgt/>
                  </p:tgtEl>
                </p:cond>
              </p:prevCondLst>
              <p:nextCondLst>
                <p:cond delay="0" evt="onNext">
                  <p:tgtEl>
                    <p:sldTgt/>
                  </p:tgtEl>
                </p:cond>
              </p:nextCondLst>
            </p:seq>
          </p:childTnLst>
        </p:cTn>
      </p:par>
    </p:tnLst>
  </p:timing>
</p:sld>
</file>

<file path=ppt/slides/slide2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66" name="CustomShape 1"/>
          <p:cNvSpPr/>
          <p:nvPr/>
        </p:nvSpPr>
        <p:spPr>
          <a:xfrm>
            <a:off x="1265760" y="1531440"/>
            <a:ext cx="7477200" cy="426600"/>
          </a:xfrm>
          <a:prstGeom prst="rect">
            <a:avLst/>
          </a:prstGeom>
          <a:noFill/>
          <a:ln>
            <a:noFill/>
          </a:ln>
        </p:spPr>
        <p:style>
          <a:lnRef idx="0"/>
          <a:fillRef idx="0"/>
          <a:effectRef idx="0"/>
          <a:fontRef idx="minor"/>
        </p:style>
        <p:txBody>
          <a:bodyPr lIns="0" rIns="0" tIns="0" bIns="0"/>
          <a:p>
            <a:pPr>
              <a:lnSpc>
                <a:spcPct val="100000"/>
              </a:lnSpc>
            </a:pPr>
            <a:r>
              <a:rPr lang="en-IN" sz="2800" strike="noStrike">
                <a:solidFill>
                  <a:srgbClr val="ffffff"/>
                </a:solidFill>
                <a:latin typeface="Arial"/>
                <a:ea typeface="DejaVu Sans"/>
              </a:rPr>
              <a:t>Rules: </a:t>
            </a:r>
            <a:r>
              <a:rPr i="1" lang="en-IN" sz="2800" strike="noStrike">
                <a:solidFill>
                  <a:srgbClr val="ffffff"/>
                </a:solidFill>
                <a:latin typeface="Arial"/>
                <a:ea typeface="DejaVu Sans"/>
              </a:rPr>
              <a:t>An association of a trigger and an action</a:t>
            </a:r>
            <a:endParaRPr/>
          </a:p>
        </p:txBody>
      </p:sp>
      <p:sp>
        <p:nvSpPr>
          <p:cNvPr id="567" name="CustomShape 2"/>
          <p:cNvSpPr/>
          <p:nvPr/>
        </p:nvSpPr>
        <p:spPr>
          <a:xfrm>
            <a:off x="419760" y="1438200"/>
            <a:ext cx="747360" cy="751680"/>
          </a:xfrm>
          <a:prstGeom prst="rect">
            <a:avLst/>
          </a:prstGeom>
          <a:blipFill>
            <a:blip r:embed="rId1"/>
            <a:stretch>
              <a:fillRect/>
            </a:stretch>
          </a:blipFill>
          <a:ln>
            <a:noFill/>
          </a:ln>
        </p:spPr>
        <p:style>
          <a:lnRef idx="0"/>
          <a:fillRef idx="0"/>
          <a:effectRef idx="0"/>
          <a:fontRef idx="minor"/>
        </p:style>
      </p:sp>
      <p:sp>
        <p:nvSpPr>
          <p:cNvPr id="568" name="CustomShape 3"/>
          <p:cNvSpPr/>
          <p:nvPr/>
        </p:nvSpPr>
        <p:spPr>
          <a:xfrm>
            <a:off x="565200" y="1500480"/>
            <a:ext cx="448200" cy="647640"/>
          </a:xfrm>
          <a:prstGeom prst="rect">
            <a:avLst/>
          </a:prstGeom>
          <a:blipFill>
            <a:blip r:embed="rId2"/>
            <a:stretch>
              <a:fillRect/>
            </a:stretch>
          </a:blipFill>
          <a:ln>
            <a:noFill/>
          </a:ln>
        </p:spPr>
        <p:style>
          <a:lnRef idx="0"/>
          <a:fillRef idx="0"/>
          <a:effectRef idx="0"/>
          <a:fontRef idx="minor"/>
        </p:style>
      </p:sp>
      <p:sp>
        <p:nvSpPr>
          <p:cNvPr id="569" name="CustomShape 4"/>
          <p:cNvSpPr/>
          <p:nvPr/>
        </p:nvSpPr>
        <p:spPr>
          <a:xfrm>
            <a:off x="468360" y="1464840"/>
            <a:ext cx="649440" cy="651600"/>
          </a:xfrm>
          <a:custGeom>
            <a:avLst/>
            <a:gdLst/>
            <a:ahLst/>
            <a:rect l="0" t="0" r="r" b="b"/>
            <a:pathLst>
              <a:path w="649816" h="651930">
                <a:moveTo>
                  <a:pt x="324907" y="0"/>
                </a:moveTo>
                <a:lnTo>
                  <a:pt x="276895" y="3534"/>
                </a:lnTo>
                <a:lnTo>
                  <a:pt x="231070" y="13800"/>
                </a:lnTo>
                <a:lnTo>
                  <a:pt x="187934" y="30295"/>
                </a:lnTo>
                <a:lnTo>
                  <a:pt x="147991" y="52514"/>
                </a:lnTo>
                <a:lnTo>
                  <a:pt x="111744" y="79952"/>
                </a:lnTo>
                <a:lnTo>
                  <a:pt x="79694" y="112107"/>
                </a:lnTo>
                <a:lnTo>
                  <a:pt x="52344" y="148473"/>
                </a:lnTo>
                <a:lnTo>
                  <a:pt x="30197" y="188547"/>
                </a:lnTo>
                <a:lnTo>
                  <a:pt x="13756" y="231823"/>
                </a:lnTo>
                <a:lnTo>
                  <a:pt x="3522" y="277799"/>
                </a:lnTo>
                <a:lnTo>
                  <a:pt x="0" y="325970"/>
                </a:lnTo>
                <a:lnTo>
                  <a:pt x="3522" y="374138"/>
                </a:lnTo>
                <a:lnTo>
                  <a:pt x="13756" y="420112"/>
                </a:lnTo>
                <a:lnTo>
                  <a:pt x="30197" y="463386"/>
                </a:lnTo>
                <a:lnTo>
                  <a:pt x="52344" y="503458"/>
                </a:lnTo>
                <a:lnTo>
                  <a:pt x="79694" y="539823"/>
                </a:lnTo>
                <a:lnTo>
                  <a:pt x="111744" y="571977"/>
                </a:lnTo>
                <a:lnTo>
                  <a:pt x="147991" y="599415"/>
                </a:lnTo>
                <a:lnTo>
                  <a:pt x="187934" y="621633"/>
                </a:lnTo>
                <a:lnTo>
                  <a:pt x="231070" y="638128"/>
                </a:lnTo>
                <a:lnTo>
                  <a:pt x="276895" y="648394"/>
                </a:lnTo>
                <a:lnTo>
                  <a:pt x="324907" y="651929"/>
                </a:lnTo>
                <a:lnTo>
                  <a:pt x="372920" y="648394"/>
                </a:lnTo>
                <a:lnTo>
                  <a:pt x="418745" y="638128"/>
                </a:lnTo>
                <a:lnTo>
                  <a:pt x="461881" y="621633"/>
                </a:lnTo>
                <a:lnTo>
                  <a:pt x="501823" y="599415"/>
                </a:lnTo>
                <a:lnTo>
                  <a:pt x="538071" y="571977"/>
                </a:lnTo>
                <a:lnTo>
                  <a:pt x="570121" y="539823"/>
                </a:lnTo>
                <a:lnTo>
                  <a:pt x="597471" y="503458"/>
                </a:lnTo>
                <a:lnTo>
                  <a:pt x="619618" y="463386"/>
                </a:lnTo>
                <a:lnTo>
                  <a:pt x="636059" y="420112"/>
                </a:lnTo>
                <a:lnTo>
                  <a:pt x="646292" y="374138"/>
                </a:lnTo>
                <a:lnTo>
                  <a:pt x="649815" y="325970"/>
                </a:lnTo>
                <a:lnTo>
                  <a:pt x="646292" y="277799"/>
                </a:lnTo>
                <a:lnTo>
                  <a:pt x="636059" y="231823"/>
                </a:lnTo>
                <a:lnTo>
                  <a:pt x="619618" y="188547"/>
                </a:lnTo>
                <a:lnTo>
                  <a:pt x="597471" y="148473"/>
                </a:lnTo>
                <a:lnTo>
                  <a:pt x="570121" y="112107"/>
                </a:lnTo>
                <a:lnTo>
                  <a:pt x="538071" y="79952"/>
                </a:lnTo>
                <a:lnTo>
                  <a:pt x="501823" y="52514"/>
                </a:lnTo>
                <a:lnTo>
                  <a:pt x="461881" y="30295"/>
                </a:lnTo>
                <a:lnTo>
                  <a:pt x="418745" y="13800"/>
                </a:lnTo>
                <a:lnTo>
                  <a:pt x="372920" y="3534"/>
                </a:lnTo>
                <a:lnTo>
                  <a:pt x="324907" y="0"/>
                </a:lnTo>
              </a:path>
            </a:pathLst>
          </a:custGeom>
          <a:solidFill>
            <a:srgbClr val="00bfb0"/>
          </a:solidFill>
          <a:ln>
            <a:noFill/>
          </a:ln>
        </p:spPr>
        <p:style>
          <a:lnRef idx="0"/>
          <a:fillRef idx="0"/>
          <a:effectRef idx="0"/>
          <a:fontRef idx="minor"/>
        </p:style>
      </p:sp>
      <p:sp>
        <p:nvSpPr>
          <p:cNvPr id="570" name="CustomShape 5"/>
          <p:cNvSpPr/>
          <p:nvPr/>
        </p:nvSpPr>
        <p:spPr>
          <a:xfrm>
            <a:off x="468360" y="1464840"/>
            <a:ext cx="649440" cy="651600"/>
          </a:xfrm>
          <a:custGeom>
            <a:avLst/>
            <a:gdLst/>
            <a:ahLst/>
            <a:rect l="0" t="0" r="r" b="b"/>
            <a:pathLst>
              <a:path w="649816" h="651936">
                <a:moveTo>
                  <a:pt x="0" y="325967"/>
                </a:moveTo>
                <a:lnTo>
                  <a:pt x="3522" y="277798"/>
                </a:lnTo>
                <a:lnTo>
                  <a:pt x="13756" y="231823"/>
                </a:lnTo>
                <a:lnTo>
                  <a:pt x="30197" y="188547"/>
                </a:lnTo>
                <a:lnTo>
                  <a:pt x="52344" y="148474"/>
                </a:lnTo>
                <a:lnTo>
                  <a:pt x="79694" y="112108"/>
                </a:lnTo>
                <a:lnTo>
                  <a:pt x="111744" y="79954"/>
                </a:lnTo>
                <a:lnTo>
                  <a:pt x="147991" y="52515"/>
                </a:lnTo>
                <a:lnTo>
                  <a:pt x="187934" y="30296"/>
                </a:lnTo>
                <a:lnTo>
                  <a:pt x="231070" y="13801"/>
                </a:lnTo>
                <a:lnTo>
                  <a:pt x="276895" y="3534"/>
                </a:lnTo>
                <a:lnTo>
                  <a:pt x="324907" y="0"/>
                </a:lnTo>
                <a:lnTo>
                  <a:pt x="372920" y="3534"/>
                </a:lnTo>
                <a:lnTo>
                  <a:pt x="418745" y="13801"/>
                </a:lnTo>
                <a:lnTo>
                  <a:pt x="461880" y="30296"/>
                </a:lnTo>
                <a:lnTo>
                  <a:pt x="501823" y="52515"/>
                </a:lnTo>
                <a:lnTo>
                  <a:pt x="538071" y="79954"/>
                </a:lnTo>
                <a:lnTo>
                  <a:pt x="570121" y="112108"/>
                </a:lnTo>
                <a:lnTo>
                  <a:pt x="597470" y="148474"/>
                </a:lnTo>
                <a:lnTo>
                  <a:pt x="619617" y="188547"/>
                </a:lnTo>
                <a:lnTo>
                  <a:pt x="636059" y="231823"/>
                </a:lnTo>
                <a:lnTo>
                  <a:pt x="646292" y="277798"/>
                </a:lnTo>
                <a:lnTo>
                  <a:pt x="649815" y="325967"/>
                </a:lnTo>
                <a:lnTo>
                  <a:pt x="646292" y="374136"/>
                </a:lnTo>
                <a:lnTo>
                  <a:pt x="636059" y="420111"/>
                </a:lnTo>
                <a:lnTo>
                  <a:pt x="619617" y="463387"/>
                </a:lnTo>
                <a:lnTo>
                  <a:pt x="597470" y="503460"/>
                </a:lnTo>
                <a:lnTo>
                  <a:pt x="570121" y="539826"/>
                </a:lnTo>
                <a:lnTo>
                  <a:pt x="538071" y="571981"/>
                </a:lnTo>
                <a:lnTo>
                  <a:pt x="501823" y="599419"/>
                </a:lnTo>
                <a:lnTo>
                  <a:pt x="461880" y="621639"/>
                </a:lnTo>
                <a:lnTo>
                  <a:pt x="418745" y="638134"/>
                </a:lnTo>
                <a:lnTo>
                  <a:pt x="372920" y="648400"/>
                </a:lnTo>
                <a:lnTo>
                  <a:pt x="324907" y="651935"/>
                </a:lnTo>
                <a:lnTo>
                  <a:pt x="276895" y="648400"/>
                </a:lnTo>
                <a:lnTo>
                  <a:pt x="231070" y="638134"/>
                </a:lnTo>
                <a:lnTo>
                  <a:pt x="187934" y="621639"/>
                </a:lnTo>
                <a:lnTo>
                  <a:pt x="147991" y="599419"/>
                </a:lnTo>
                <a:lnTo>
                  <a:pt x="111744" y="571981"/>
                </a:lnTo>
                <a:lnTo>
                  <a:pt x="79694" y="539826"/>
                </a:lnTo>
                <a:lnTo>
                  <a:pt x="52344" y="503460"/>
                </a:lnTo>
                <a:lnTo>
                  <a:pt x="30197" y="463387"/>
                </a:lnTo>
                <a:lnTo>
                  <a:pt x="13756" y="420111"/>
                </a:lnTo>
                <a:lnTo>
                  <a:pt x="3522" y="374136"/>
                </a:lnTo>
                <a:lnTo>
                  <a:pt x="0" y="325967"/>
                </a:lnTo>
              </a:path>
            </a:pathLst>
          </a:custGeom>
          <a:noFill/>
          <a:ln w="9360">
            <a:solidFill>
              <a:srgbClr val="00bfb0"/>
            </a:solidFill>
            <a:round/>
          </a:ln>
        </p:spPr>
        <p:style>
          <a:lnRef idx="0"/>
          <a:fillRef idx="0"/>
          <a:effectRef idx="0"/>
          <a:fontRef idx="minor"/>
        </p:style>
      </p:sp>
      <p:sp>
        <p:nvSpPr>
          <p:cNvPr id="571" name="CustomShape 6"/>
          <p:cNvSpPr/>
          <p:nvPr/>
        </p:nvSpPr>
        <p:spPr>
          <a:xfrm>
            <a:off x="636480" y="1546920"/>
            <a:ext cx="318600" cy="487440"/>
          </a:xfrm>
          <a:prstGeom prst="rect">
            <a:avLst/>
          </a:prstGeom>
          <a:noFill/>
          <a:ln>
            <a:noFill/>
          </a:ln>
        </p:spPr>
        <p:style>
          <a:lnRef idx="0"/>
          <a:fillRef idx="0"/>
          <a:effectRef idx="0"/>
          <a:fontRef idx="minor"/>
        </p:style>
        <p:txBody>
          <a:bodyPr lIns="0" rIns="0" tIns="0" bIns="0"/>
          <a:p>
            <a:pPr>
              <a:lnSpc>
                <a:spcPct val="100000"/>
              </a:lnSpc>
            </a:pPr>
            <a:r>
              <a:rPr b="1" lang="en-IN" sz="3200" strike="noStrike">
                <a:solidFill>
                  <a:srgbClr val="ffffff"/>
                </a:solidFill>
                <a:latin typeface="Arial"/>
                <a:ea typeface="DejaVu Sans"/>
              </a:rPr>
              <a:t>R</a:t>
            </a:r>
            <a:endParaRPr/>
          </a:p>
        </p:txBody>
      </p:sp>
      <p:sp>
        <p:nvSpPr>
          <p:cNvPr id="572" name="CustomShape 7"/>
          <p:cNvSpPr/>
          <p:nvPr/>
        </p:nvSpPr>
        <p:spPr>
          <a:xfrm>
            <a:off x="4102200" y="3159000"/>
            <a:ext cx="1063440" cy="1059120"/>
          </a:xfrm>
          <a:prstGeom prst="rect">
            <a:avLst/>
          </a:prstGeom>
          <a:blipFill>
            <a:blip r:embed="rId3"/>
            <a:stretch>
              <a:fillRect/>
            </a:stretch>
          </a:blipFill>
          <a:ln>
            <a:noFill/>
          </a:ln>
        </p:spPr>
        <p:style>
          <a:lnRef idx="0"/>
          <a:fillRef idx="0"/>
          <a:effectRef idx="0"/>
          <a:fontRef idx="minor"/>
        </p:style>
      </p:sp>
      <p:sp>
        <p:nvSpPr>
          <p:cNvPr id="573" name="CustomShape 8"/>
          <p:cNvSpPr/>
          <p:nvPr/>
        </p:nvSpPr>
        <p:spPr>
          <a:xfrm>
            <a:off x="4152960" y="3185640"/>
            <a:ext cx="960840" cy="960840"/>
          </a:xfrm>
          <a:custGeom>
            <a:avLst/>
            <a:gdLst/>
            <a:ahLst/>
            <a:rect l="0" t="0" r="r" b="b"/>
            <a:pathLst>
              <a:path w="960971" h="960971">
                <a:moveTo>
                  <a:pt x="480491" y="0"/>
                </a:moveTo>
                <a:lnTo>
                  <a:pt x="431364" y="2480"/>
                </a:lnTo>
                <a:lnTo>
                  <a:pt x="383656" y="9761"/>
                </a:lnTo>
                <a:lnTo>
                  <a:pt x="337608" y="21602"/>
                </a:lnTo>
                <a:lnTo>
                  <a:pt x="293463" y="37759"/>
                </a:lnTo>
                <a:lnTo>
                  <a:pt x="251461" y="57993"/>
                </a:lnTo>
                <a:lnTo>
                  <a:pt x="211845" y="82060"/>
                </a:lnTo>
                <a:lnTo>
                  <a:pt x="174855" y="109721"/>
                </a:lnTo>
                <a:lnTo>
                  <a:pt x="140733" y="140733"/>
                </a:lnTo>
                <a:lnTo>
                  <a:pt x="109721" y="174855"/>
                </a:lnTo>
                <a:lnTo>
                  <a:pt x="82060" y="211845"/>
                </a:lnTo>
                <a:lnTo>
                  <a:pt x="57993" y="251461"/>
                </a:lnTo>
                <a:lnTo>
                  <a:pt x="37759" y="293463"/>
                </a:lnTo>
                <a:lnTo>
                  <a:pt x="21602" y="337608"/>
                </a:lnTo>
                <a:lnTo>
                  <a:pt x="9761" y="383656"/>
                </a:lnTo>
                <a:lnTo>
                  <a:pt x="2480" y="431364"/>
                </a:lnTo>
                <a:lnTo>
                  <a:pt x="0" y="480491"/>
                </a:lnTo>
                <a:lnTo>
                  <a:pt x="2480" y="529616"/>
                </a:lnTo>
                <a:lnTo>
                  <a:pt x="9761" y="577322"/>
                </a:lnTo>
                <a:lnTo>
                  <a:pt x="21602" y="623368"/>
                </a:lnTo>
                <a:lnTo>
                  <a:pt x="37759" y="667512"/>
                </a:lnTo>
                <a:lnTo>
                  <a:pt x="57993" y="709513"/>
                </a:lnTo>
                <a:lnTo>
                  <a:pt x="82060" y="749128"/>
                </a:lnTo>
                <a:lnTo>
                  <a:pt x="109721" y="786118"/>
                </a:lnTo>
                <a:lnTo>
                  <a:pt x="140733" y="820239"/>
                </a:lnTo>
                <a:lnTo>
                  <a:pt x="174855" y="851250"/>
                </a:lnTo>
                <a:lnTo>
                  <a:pt x="211845" y="878910"/>
                </a:lnTo>
                <a:lnTo>
                  <a:pt x="251461" y="902978"/>
                </a:lnTo>
                <a:lnTo>
                  <a:pt x="293463" y="923211"/>
                </a:lnTo>
                <a:lnTo>
                  <a:pt x="337608" y="939368"/>
                </a:lnTo>
                <a:lnTo>
                  <a:pt x="383656" y="951208"/>
                </a:lnTo>
                <a:lnTo>
                  <a:pt x="431364" y="958490"/>
                </a:lnTo>
                <a:lnTo>
                  <a:pt x="480491" y="960970"/>
                </a:lnTo>
                <a:lnTo>
                  <a:pt x="529618" y="958490"/>
                </a:lnTo>
                <a:lnTo>
                  <a:pt x="577326" y="951208"/>
                </a:lnTo>
                <a:lnTo>
                  <a:pt x="623373" y="939368"/>
                </a:lnTo>
                <a:lnTo>
                  <a:pt x="667518" y="923211"/>
                </a:lnTo>
                <a:lnTo>
                  <a:pt x="709518" y="902978"/>
                </a:lnTo>
                <a:lnTo>
                  <a:pt x="749134" y="878910"/>
                </a:lnTo>
                <a:lnTo>
                  <a:pt x="786123" y="851250"/>
                </a:lnTo>
                <a:lnTo>
                  <a:pt x="820243" y="820239"/>
                </a:lnTo>
                <a:lnTo>
                  <a:pt x="851254" y="786118"/>
                </a:lnTo>
                <a:lnTo>
                  <a:pt x="878913" y="749128"/>
                </a:lnTo>
                <a:lnTo>
                  <a:pt x="902980" y="709513"/>
                </a:lnTo>
                <a:lnTo>
                  <a:pt x="923213" y="667512"/>
                </a:lnTo>
                <a:lnTo>
                  <a:pt x="939369" y="623368"/>
                </a:lnTo>
                <a:lnTo>
                  <a:pt x="951209" y="577322"/>
                </a:lnTo>
                <a:lnTo>
                  <a:pt x="958490" y="529616"/>
                </a:lnTo>
                <a:lnTo>
                  <a:pt x="960970" y="480491"/>
                </a:lnTo>
                <a:lnTo>
                  <a:pt x="958490" y="431364"/>
                </a:lnTo>
                <a:lnTo>
                  <a:pt x="951209" y="383656"/>
                </a:lnTo>
                <a:lnTo>
                  <a:pt x="939369" y="337608"/>
                </a:lnTo>
                <a:lnTo>
                  <a:pt x="923213" y="293463"/>
                </a:lnTo>
                <a:lnTo>
                  <a:pt x="902980" y="251461"/>
                </a:lnTo>
                <a:lnTo>
                  <a:pt x="878913" y="211845"/>
                </a:lnTo>
                <a:lnTo>
                  <a:pt x="851254" y="174855"/>
                </a:lnTo>
                <a:lnTo>
                  <a:pt x="820243" y="140733"/>
                </a:lnTo>
                <a:lnTo>
                  <a:pt x="786123" y="109721"/>
                </a:lnTo>
                <a:lnTo>
                  <a:pt x="749134" y="82060"/>
                </a:lnTo>
                <a:lnTo>
                  <a:pt x="709518" y="57993"/>
                </a:lnTo>
                <a:lnTo>
                  <a:pt x="667518" y="37759"/>
                </a:lnTo>
                <a:lnTo>
                  <a:pt x="623373" y="21602"/>
                </a:lnTo>
                <a:lnTo>
                  <a:pt x="577326" y="9761"/>
                </a:lnTo>
                <a:lnTo>
                  <a:pt x="529618" y="2480"/>
                </a:lnTo>
                <a:lnTo>
                  <a:pt x="480491" y="0"/>
                </a:lnTo>
              </a:path>
            </a:pathLst>
          </a:custGeom>
          <a:solidFill>
            <a:srgbClr val="00bfb0"/>
          </a:solidFill>
          <a:ln>
            <a:noFill/>
          </a:ln>
        </p:spPr>
        <p:style>
          <a:lnRef idx="0"/>
          <a:fillRef idx="0"/>
          <a:effectRef idx="0"/>
          <a:fontRef idx="minor"/>
        </p:style>
      </p:sp>
      <p:sp>
        <p:nvSpPr>
          <p:cNvPr id="574" name="CustomShape 9"/>
          <p:cNvSpPr/>
          <p:nvPr/>
        </p:nvSpPr>
        <p:spPr>
          <a:xfrm>
            <a:off x="4152960" y="3185640"/>
            <a:ext cx="960840" cy="960840"/>
          </a:xfrm>
          <a:custGeom>
            <a:avLst/>
            <a:gdLst/>
            <a:ahLst/>
            <a:rect l="0" t="0" r="r" b="b"/>
            <a:pathLst>
              <a:path w="960968" h="960966">
                <a:moveTo>
                  <a:pt x="0" y="480482"/>
                </a:moveTo>
                <a:lnTo>
                  <a:pt x="2480" y="431356"/>
                </a:lnTo>
                <a:lnTo>
                  <a:pt x="9761" y="383648"/>
                </a:lnTo>
                <a:lnTo>
                  <a:pt x="21601" y="337601"/>
                </a:lnTo>
                <a:lnTo>
                  <a:pt x="37758" y="293457"/>
                </a:lnTo>
                <a:lnTo>
                  <a:pt x="57991" y="251456"/>
                </a:lnTo>
                <a:lnTo>
                  <a:pt x="82059" y="211840"/>
                </a:lnTo>
                <a:lnTo>
                  <a:pt x="109719" y="174851"/>
                </a:lnTo>
                <a:lnTo>
                  <a:pt x="140730" y="140730"/>
                </a:lnTo>
                <a:lnTo>
                  <a:pt x="174851" y="109718"/>
                </a:lnTo>
                <a:lnTo>
                  <a:pt x="211840" y="82058"/>
                </a:lnTo>
                <a:lnTo>
                  <a:pt x="251456" y="57991"/>
                </a:lnTo>
                <a:lnTo>
                  <a:pt x="293457" y="37758"/>
                </a:lnTo>
                <a:lnTo>
                  <a:pt x="337602" y="21601"/>
                </a:lnTo>
                <a:lnTo>
                  <a:pt x="383649" y="9761"/>
                </a:lnTo>
                <a:lnTo>
                  <a:pt x="431357" y="2480"/>
                </a:lnTo>
                <a:lnTo>
                  <a:pt x="480483" y="0"/>
                </a:lnTo>
                <a:lnTo>
                  <a:pt x="529610" y="2480"/>
                </a:lnTo>
                <a:lnTo>
                  <a:pt x="577318" y="9761"/>
                </a:lnTo>
                <a:lnTo>
                  <a:pt x="623364" y="21601"/>
                </a:lnTo>
                <a:lnTo>
                  <a:pt x="667509" y="37758"/>
                </a:lnTo>
                <a:lnTo>
                  <a:pt x="709510" y="57991"/>
                </a:lnTo>
                <a:lnTo>
                  <a:pt x="749126" y="82058"/>
                </a:lnTo>
                <a:lnTo>
                  <a:pt x="786116" y="109718"/>
                </a:lnTo>
                <a:lnTo>
                  <a:pt x="820237" y="140730"/>
                </a:lnTo>
                <a:lnTo>
                  <a:pt x="851248" y="174851"/>
                </a:lnTo>
                <a:lnTo>
                  <a:pt x="878908" y="211840"/>
                </a:lnTo>
                <a:lnTo>
                  <a:pt x="902975" y="251456"/>
                </a:lnTo>
                <a:lnTo>
                  <a:pt x="923208" y="293457"/>
                </a:lnTo>
                <a:lnTo>
                  <a:pt x="939365" y="337601"/>
                </a:lnTo>
                <a:lnTo>
                  <a:pt x="951205" y="383648"/>
                </a:lnTo>
                <a:lnTo>
                  <a:pt x="958486" y="431356"/>
                </a:lnTo>
                <a:lnTo>
                  <a:pt x="960967" y="480482"/>
                </a:lnTo>
                <a:lnTo>
                  <a:pt x="958486" y="529609"/>
                </a:lnTo>
                <a:lnTo>
                  <a:pt x="951205" y="577316"/>
                </a:lnTo>
                <a:lnTo>
                  <a:pt x="939365" y="623363"/>
                </a:lnTo>
                <a:lnTo>
                  <a:pt x="923208" y="667508"/>
                </a:lnTo>
                <a:lnTo>
                  <a:pt x="902975" y="709509"/>
                </a:lnTo>
                <a:lnTo>
                  <a:pt x="878908" y="749125"/>
                </a:lnTo>
                <a:lnTo>
                  <a:pt x="851248" y="786114"/>
                </a:lnTo>
                <a:lnTo>
                  <a:pt x="820237" y="820235"/>
                </a:lnTo>
                <a:lnTo>
                  <a:pt x="786116" y="851246"/>
                </a:lnTo>
                <a:lnTo>
                  <a:pt x="749126" y="878906"/>
                </a:lnTo>
                <a:lnTo>
                  <a:pt x="709510" y="902973"/>
                </a:lnTo>
                <a:lnTo>
                  <a:pt x="667509" y="923206"/>
                </a:lnTo>
                <a:lnTo>
                  <a:pt x="623364" y="939363"/>
                </a:lnTo>
                <a:lnTo>
                  <a:pt x="577318" y="951203"/>
                </a:lnTo>
                <a:lnTo>
                  <a:pt x="529610" y="958484"/>
                </a:lnTo>
                <a:lnTo>
                  <a:pt x="480483" y="960965"/>
                </a:lnTo>
                <a:lnTo>
                  <a:pt x="431357" y="958484"/>
                </a:lnTo>
                <a:lnTo>
                  <a:pt x="383649" y="951203"/>
                </a:lnTo>
                <a:lnTo>
                  <a:pt x="337602" y="939363"/>
                </a:lnTo>
                <a:lnTo>
                  <a:pt x="293457" y="923206"/>
                </a:lnTo>
                <a:lnTo>
                  <a:pt x="251456" y="902973"/>
                </a:lnTo>
                <a:lnTo>
                  <a:pt x="211840" y="878906"/>
                </a:lnTo>
                <a:lnTo>
                  <a:pt x="174851" y="851246"/>
                </a:lnTo>
                <a:lnTo>
                  <a:pt x="140730" y="820235"/>
                </a:lnTo>
                <a:lnTo>
                  <a:pt x="109719" y="786114"/>
                </a:lnTo>
                <a:lnTo>
                  <a:pt x="82059" y="749125"/>
                </a:lnTo>
                <a:lnTo>
                  <a:pt x="57991" y="709509"/>
                </a:lnTo>
                <a:lnTo>
                  <a:pt x="37758" y="667508"/>
                </a:lnTo>
                <a:lnTo>
                  <a:pt x="21601" y="623363"/>
                </a:lnTo>
                <a:lnTo>
                  <a:pt x="9761" y="577316"/>
                </a:lnTo>
                <a:lnTo>
                  <a:pt x="2480" y="529609"/>
                </a:lnTo>
                <a:lnTo>
                  <a:pt x="0" y="480482"/>
                </a:lnTo>
              </a:path>
            </a:pathLst>
          </a:custGeom>
          <a:noFill/>
          <a:ln w="9360">
            <a:solidFill>
              <a:srgbClr val="00bfb0"/>
            </a:solidFill>
            <a:round/>
          </a:ln>
        </p:spPr>
        <p:style>
          <a:lnRef idx="0"/>
          <a:fillRef idx="0"/>
          <a:effectRef idx="0"/>
          <a:fontRef idx="minor"/>
        </p:style>
      </p:sp>
      <p:sp>
        <p:nvSpPr>
          <p:cNvPr id="575" name="CustomShape 10"/>
          <p:cNvSpPr/>
          <p:nvPr/>
        </p:nvSpPr>
        <p:spPr>
          <a:xfrm>
            <a:off x="4476600" y="3422160"/>
            <a:ext cx="318600" cy="487440"/>
          </a:xfrm>
          <a:prstGeom prst="rect">
            <a:avLst/>
          </a:prstGeom>
          <a:noFill/>
          <a:ln>
            <a:noFill/>
          </a:ln>
        </p:spPr>
        <p:style>
          <a:lnRef idx="0"/>
          <a:fillRef idx="0"/>
          <a:effectRef idx="0"/>
          <a:fontRef idx="minor"/>
        </p:style>
        <p:txBody>
          <a:bodyPr lIns="0" rIns="0" tIns="0" bIns="0"/>
          <a:p>
            <a:pPr>
              <a:lnSpc>
                <a:spcPct val="100000"/>
              </a:lnSpc>
            </a:pPr>
            <a:r>
              <a:rPr b="1" lang="en-IN" sz="3200" strike="noStrike">
                <a:solidFill>
                  <a:srgbClr val="ffffff"/>
                </a:solidFill>
                <a:latin typeface="Arial"/>
                <a:ea typeface="DejaVu Sans"/>
              </a:rPr>
              <a:t>R</a:t>
            </a:r>
            <a:endParaRPr/>
          </a:p>
        </p:txBody>
      </p:sp>
      <p:sp>
        <p:nvSpPr>
          <p:cNvPr id="576" name="CustomShape 11"/>
          <p:cNvSpPr/>
          <p:nvPr/>
        </p:nvSpPr>
        <p:spPr>
          <a:xfrm>
            <a:off x="5191560" y="3465720"/>
            <a:ext cx="304560" cy="365760"/>
          </a:xfrm>
          <a:prstGeom prst="rect">
            <a:avLst/>
          </a:prstGeom>
          <a:noFill/>
          <a:ln>
            <a:noFill/>
          </a:ln>
        </p:spPr>
        <p:style>
          <a:lnRef idx="0"/>
          <a:fillRef idx="0"/>
          <a:effectRef idx="0"/>
          <a:fontRef idx="minor"/>
        </p:style>
        <p:txBody>
          <a:bodyPr lIns="0" rIns="0" tIns="0" bIns="0"/>
          <a:p>
            <a:pPr>
              <a:lnSpc>
                <a:spcPct val="100000"/>
              </a:lnSpc>
            </a:pPr>
            <a:r>
              <a:rPr b="1" lang="en-IN" sz="2400" strike="noStrike">
                <a:solidFill>
                  <a:srgbClr val="4178be"/>
                </a:solidFill>
                <a:latin typeface="Arial"/>
                <a:ea typeface="DejaVu Sans"/>
              </a:rPr>
              <a:t>:=</a:t>
            </a:r>
            <a:endParaRPr/>
          </a:p>
        </p:txBody>
      </p:sp>
      <p:sp>
        <p:nvSpPr>
          <p:cNvPr id="577" name="CustomShape 12"/>
          <p:cNvSpPr/>
          <p:nvPr/>
        </p:nvSpPr>
        <p:spPr>
          <a:xfrm>
            <a:off x="5590440" y="3159000"/>
            <a:ext cx="1063440" cy="1059120"/>
          </a:xfrm>
          <a:prstGeom prst="rect">
            <a:avLst/>
          </a:prstGeom>
          <a:blipFill>
            <a:blip r:embed="rId4"/>
            <a:stretch>
              <a:fillRect/>
            </a:stretch>
          </a:blipFill>
          <a:ln>
            <a:noFill/>
          </a:ln>
        </p:spPr>
        <p:style>
          <a:lnRef idx="0"/>
          <a:fillRef idx="0"/>
          <a:effectRef idx="0"/>
          <a:fontRef idx="minor"/>
        </p:style>
      </p:sp>
      <p:sp>
        <p:nvSpPr>
          <p:cNvPr id="578" name="CustomShape 13"/>
          <p:cNvSpPr/>
          <p:nvPr/>
        </p:nvSpPr>
        <p:spPr>
          <a:xfrm>
            <a:off x="5640840" y="3185640"/>
            <a:ext cx="960840" cy="960840"/>
          </a:xfrm>
          <a:custGeom>
            <a:avLst/>
            <a:gdLst/>
            <a:ahLst/>
            <a:rect l="0" t="0" r="r" b="b"/>
            <a:pathLst>
              <a:path w="960971" h="960971">
                <a:moveTo>
                  <a:pt x="480491" y="0"/>
                </a:moveTo>
                <a:lnTo>
                  <a:pt x="431364" y="2480"/>
                </a:lnTo>
                <a:lnTo>
                  <a:pt x="383656" y="9761"/>
                </a:lnTo>
                <a:lnTo>
                  <a:pt x="337608" y="21602"/>
                </a:lnTo>
                <a:lnTo>
                  <a:pt x="293463" y="37759"/>
                </a:lnTo>
                <a:lnTo>
                  <a:pt x="251461" y="57993"/>
                </a:lnTo>
                <a:lnTo>
                  <a:pt x="211845" y="82060"/>
                </a:lnTo>
                <a:lnTo>
                  <a:pt x="174855" y="109721"/>
                </a:lnTo>
                <a:lnTo>
                  <a:pt x="140733" y="140733"/>
                </a:lnTo>
                <a:lnTo>
                  <a:pt x="109721" y="174855"/>
                </a:lnTo>
                <a:lnTo>
                  <a:pt x="82060" y="211845"/>
                </a:lnTo>
                <a:lnTo>
                  <a:pt x="57993" y="251461"/>
                </a:lnTo>
                <a:lnTo>
                  <a:pt x="37759" y="293463"/>
                </a:lnTo>
                <a:lnTo>
                  <a:pt x="21602" y="337608"/>
                </a:lnTo>
                <a:lnTo>
                  <a:pt x="9761" y="383656"/>
                </a:lnTo>
                <a:lnTo>
                  <a:pt x="2480" y="431364"/>
                </a:lnTo>
                <a:lnTo>
                  <a:pt x="0" y="480491"/>
                </a:lnTo>
                <a:lnTo>
                  <a:pt x="2480" y="529616"/>
                </a:lnTo>
                <a:lnTo>
                  <a:pt x="9761" y="577322"/>
                </a:lnTo>
                <a:lnTo>
                  <a:pt x="21602" y="623368"/>
                </a:lnTo>
                <a:lnTo>
                  <a:pt x="37759" y="667512"/>
                </a:lnTo>
                <a:lnTo>
                  <a:pt x="57993" y="709513"/>
                </a:lnTo>
                <a:lnTo>
                  <a:pt x="82060" y="749128"/>
                </a:lnTo>
                <a:lnTo>
                  <a:pt x="109721" y="786118"/>
                </a:lnTo>
                <a:lnTo>
                  <a:pt x="140733" y="820239"/>
                </a:lnTo>
                <a:lnTo>
                  <a:pt x="174855" y="851250"/>
                </a:lnTo>
                <a:lnTo>
                  <a:pt x="211845" y="878910"/>
                </a:lnTo>
                <a:lnTo>
                  <a:pt x="251461" y="902978"/>
                </a:lnTo>
                <a:lnTo>
                  <a:pt x="293463" y="923211"/>
                </a:lnTo>
                <a:lnTo>
                  <a:pt x="337608" y="939368"/>
                </a:lnTo>
                <a:lnTo>
                  <a:pt x="383656" y="951208"/>
                </a:lnTo>
                <a:lnTo>
                  <a:pt x="431364" y="958490"/>
                </a:lnTo>
                <a:lnTo>
                  <a:pt x="480491" y="960970"/>
                </a:lnTo>
                <a:lnTo>
                  <a:pt x="529616" y="958490"/>
                </a:lnTo>
                <a:lnTo>
                  <a:pt x="577322" y="951208"/>
                </a:lnTo>
                <a:lnTo>
                  <a:pt x="623368" y="939368"/>
                </a:lnTo>
                <a:lnTo>
                  <a:pt x="667512" y="923211"/>
                </a:lnTo>
                <a:lnTo>
                  <a:pt x="709513" y="902978"/>
                </a:lnTo>
                <a:lnTo>
                  <a:pt x="749128" y="878910"/>
                </a:lnTo>
                <a:lnTo>
                  <a:pt x="786118" y="851250"/>
                </a:lnTo>
                <a:lnTo>
                  <a:pt x="820239" y="820239"/>
                </a:lnTo>
                <a:lnTo>
                  <a:pt x="851250" y="786118"/>
                </a:lnTo>
                <a:lnTo>
                  <a:pt x="878910" y="749128"/>
                </a:lnTo>
                <a:lnTo>
                  <a:pt x="902978" y="709513"/>
                </a:lnTo>
                <a:lnTo>
                  <a:pt x="923211" y="667512"/>
                </a:lnTo>
                <a:lnTo>
                  <a:pt x="939368" y="623368"/>
                </a:lnTo>
                <a:lnTo>
                  <a:pt x="951208" y="577322"/>
                </a:lnTo>
                <a:lnTo>
                  <a:pt x="958490" y="529616"/>
                </a:lnTo>
                <a:lnTo>
                  <a:pt x="960970" y="480491"/>
                </a:lnTo>
                <a:lnTo>
                  <a:pt x="958490" y="431364"/>
                </a:lnTo>
                <a:lnTo>
                  <a:pt x="951208" y="383656"/>
                </a:lnTo>
                <a:lnTo>
                  <a:pt x="939368" y="337608"/>
                </a:lnTo>
                <a:lnTo>
                  <a:pt x="923211" y="293463"/>
                </a:lnTo>
                <a:lnTo>
                  <a:pt x="902978" y="251461"/>
                </a:lnTo>
                <a:lnTo>
                  <a:pt x="878910" y="211845"/>
                </a:lnTo>
                <a:lnTo>
                  <a:pt x="851250" y="174855"/>
                </a:lnTo>
                <a:lnTo>
                  <a:pt x="820239" y="140733"/>
                </a:lnTo>
                <a:lnTo>
                  <a:pt x="786118" y="109721"/>
                </a:lnTo>
                <a:lnTo>
                  <a:pt x="749128" y="82060"/>
                </a:lnTo>
                <a:lnTo>
                  <a:pt x="709513" y="57993"/>
                </a:lnTo>
                <a:lnTo>
                  <a:pt x="667512" y="37759"/>
                </a:lnTo>
                <a:lnTo>
                  <a:pt x="623368" y="21602"/>
                </a:lnTo>
                <a:lnTo>
                  <a:pt x="577322" y="9761"/>
                </a:lnTo>
                <a:lnTo>
                  <a:pt x="529616" y="2480"/>
                </a:lnTo>
                <a:lnTo>
                  <a:pt x="480491" y="0"/>
                </a:lnTo>
              </a:path>
            </a:pathLst>
          </a:custGeom>
          <a:solidFill>
            <a:srgbClr val="00bfb0"/>
          </a:solidFill>
          <a:ln>
            <a:noFill/>
          </a:ln>
        </p:spPr>
        <p:style>
          <a:lnRef idx="0"/>
          <a:fillRef idx="0"/>
          <a:effectRef idx="0"/>
          <a:fontRef idx="minor"/>
        </p:style>
      </p:sp>
      <p:sp>
        <p:nvSpPr>
          <p:cNvPr id="579" name="CustomShape 14"/>
          <p:cNvSpPr/>
          <p:nvPr/>
        </p:nvSpPr>
        <p:spPr>
          <a:xfrm>
            <a:off x="5640840" y="3185640"/>
            <a:ext cx="960840" cy="960840"/>
          </a:xfrm>
          <a:custGeom>
            <a:avLst/>
            <a:gdLst/>
            <a:ahLst/>
            <a:rect l="0" t="0" r="r" b="b"/>
            <a:pathLst>
              <a:path w="960968" h="960966">
                <a:moveTo>
                  <a:pt x="0" y="480482"/>
                </a:moveTo>
                <a:lnTo>
                  <a:pt x="2480" y="431356"/>
                </a:lnTo>
                <a:lnTo>
                  <a:pt x="9761" y="383648"/>
                </a:lnTo>
                <a:lnTo>
                  <a:pt x="21601" y="337601"/>
                </a:lnTo>
                <a:lnTo>
                  <a:pt x="37758" y="293457"/>
                </a:lnTo>
                <a:lnTo>
                  <a:pt x="57991" y="251456"/>
                </a:lnTo>
                <a:lnTo>
                  <a:pt x="82059" y="211840"/>
                </a:lnTo>
                <a:lnTo>
                  <a:pt x="109719" y="174851"/>
                </a:lnTo>
                <a:lnTo>
                  <a:pt x="140730" y="140730"/>
                </a:lnTo>
                <a:lnTo>
                  <a:pt x="174851" y="109718"/>
                </a:lnTo>
                <a:lnTo>
                  <a:pt x="211840" y="82058"/>
                </a:lnTo>
                <a:lnTo>
                  <a:pt x="251456" y="57991"/>
                </a:lnTo>
                <a:lnTo>
                  <a:pt x="293457" y="37758"/>
                </a:lnTo>
                <a:lnTo>
                  <a:pt x="337602" y="21601"/>
                </a:lnTo>
                <a:lnTo>
                  <a:pt x="383649" y="9761"/>
                </a:lnTo>
                <a:lnTo>
                  <a:pt x="431356" y="2480"/>
                </a:lnTo>
                <a:lnTo>
                  <a:pt x="480483" y="0"/>
                </a:lnTo>
                <a:lnTo>
                  <a:pt x="529610" y="2480"/>
                </a:lnTo>
                <a:lnTo>
                  <a:pt x="577317" y="9761"/>
                </a:lnTo>
                <a:lnTo>
                  <a:pt x="623364" y="21601"/>
                </a:lnTo>
                <a:lnTo>
                  <a:pt x="667509" y="37758"/>
                </a:lnTo>
                <a:lnTo>
                  <a:pt x="709510" y="57991"/>
                </a:lnTo>
                <a:lnTo>
                  <a:pt x="749126" y="82058"/>
                </a:lnTo>
                <a:lnTo>
                  <a:pt x="786115" y="109718"/>
                </a:lnTo>
                <a:lnTo>
                  <a:pt x="820236" y="140730"/>
                </a:lnTo>
                <a:lnTo>
                  <a:pt x="851248" y="174851"/>
                </a:lnTo>
                <a:lnTo>
                  <a:pt x="878908" y="211840"/>
                </a:lnTo>
                <a:lnTo>
                  <a:pt x="902975" y="251456"/>
                </a:lnTo>
                <a:lnTo>
                  <a:pt x="923208" y="293457"/>
                </a:lnTo>
                <a:lnTo>
                  <a:pt x="939365" y="337601"/>
                </a:lnTo>
                <a:lnTo>
                  <a:pt x="951205" y="383648"/>
                </a:lnTo>
                <a:lnTo>
                  <a:pt x="958486" y="431356"/>
                </a:lnTo>
                <a:lnTo>
                  <a:pt x="960967" y="480482"/>
                </a:lnTo>
                <a:lnTo>
                  <a:pt x="958486" y="529609"/>
                </a:lnTo>
                <a:lnTo>
                  <a:pt x="951205" y="577316"/>
                </a:lnTo>
                <a:lnTo>
                  <a:pt x="939365" y="623363"/>
                </a:lnTo>
                <a:lnTo>
                  <a:pt x="923208" y="667508"/>
                </a:lnTo>
                <a:lnTo>
                  <a:pt x="902975" y="709509"/>
                </a:lnTo>
                <a:lnTo>
                  <a:pt x="878908" y="749125"/>
                </a:lnTo>
                <a:lnTo>
                  <a:pt x="851248" y="786114"/>
                </a:lnTo>
                <a:lnTo>
                  <a:pt x="820236" y="820235"/>
                </a:lnTo>
                <a:lnTo>
                  <a:pt x="786115" y="851246"/>
                </a:lnTo>
                <a:lnTo>
                  <a:pt x="749126" y="878906"/>
                </a:lnTo>
                <a:lnTo>
                  <a:pt x="709510" y="902973"/>
                </a:lnTo>
                <a:lnTo>
                  <a:pt x="667509" y="923206"/>
                </a:lnTo>
                <a:lnTo>
                  <a:pt x="623364" y="939363"/>
                </a:lnTo>
                <a:lnTo>
                  <a:pt x="577317" y="951203"/>
                </a:lnTo>
                <a:lnTo>
                  <a:pt x="529610" y="958484"/>
                </a:lnTo>
                <a:lnTo>
                  <a:pt x="480483" y="960965"/>
                </a:lnTo>
                <a:lnTo>
                  <a:pt x="431356" y="958484"/>
                </a:lnTo>
                <a:lnTo>
                  <a:pt x="383649" y="951203"/>
                </a:lnTo>
                <a:lnTo>
                  <a:pt x="337602" y="939363"/>
                </a:lnTo>
                <a:lnTo>
                  <a:pt x="293457" y="923206"/>
                </a:lnTo>
                <a:lnTo>
                  <a:pt x="251456" y="902973"/>
                </a:lnTo>
                <a:lnTo>
                  <a:pt x="211840" y="878906"/>
                </a:lnTo>
                <a:lnTo>
                  <a:pt x="174851" y="851246"/>
                </a:lnTo>
                <a:lnTo>
                  <a:pt x="140730" y="820235"/>
                </a:lnTo>
                <a:lnTo>
                  <a:pt x="109719" y="786114"/>
                </a:lnTo>
                <a:lnTo>
                  <a:pt x="82059" y="749125"/>
                </a:lnTo>
                <a:lnTo>
                  <a:pt x="57991" y="709509"/>
                </a:lnTo>
                <a:lnTo>
                  <a:pt x="37758" y="667508"/>
                </a:lnTo>
                <a:lnTo>
                  <a:pt x="21601" y="623363"/>
                </a:lnTo>
                <a:lnTo>
                  <a:pt x="9761" y="577316"/>
                </a:lnTo>
                <a:lnTo>
                  <a:pt x="2480" y="529609"/>
                </a:lnTo>
                <a:lnTo>
                  <a:pt x="0" y="480482"/>
                </a:lnTo>
              </a:path>
            </a:pathLst>
          </a:custGeom>
          <a:noFill/>
          <a:ln w="9360">
            <a:solidFill>
              <a:srgbClr val="00bfb0"/>
            </a:solidFill>
            <a:round/>
          </a:ln>
        </p:spPr>
        <p:style>
          <a:lnRef idx="0"/>
          <a:fillRef idx="0"/>
          <a:effectRef idx="0"/>
          <a:fontRef idx="minor"/>
        </p:style>
      </p:sp>
      <p:sp>
        <p:nvSpPr>
          <p:cNvPr id="580" name="CustomShape 15"/>
          <p:cNvSpPr/>
          <p:nvPr/>
        </p:nvSpPr>
        <p:spPr>
          <a:xfrm>
            <a:off x="5987520" y="3422160"/>
            <a:ext cx="272880" cy="487440"/>
          </a:xfrm>
          <a:prstGeom prst="rect">
            <a:avLst/>
          </a:prstGeom>
          <a:noFill/>
          <a:ln>
            <a:noFill/>
          </a:ln>
        </p:spPr>
        <p:style>
          <a:lnRef idx="0"/>
          <a:fillRef idx="0"/>
          <a:effectRef idx="0"/>
          <a:fontRef idx="minor"/>
        </p:style>
        <p:txBody>
          <a:bodyPr lIns="0" rIns="0" tIns="0" bIns="0"/>
          <a:p>
            <a:pPr>
              <a:lnSpc>
                <a:spcPct val="100000"/>
              </a:lnSpc>
            </a:pPr>
            <a:r>
              <a:rPr b="1" lang="en-IN" sz="3200" strike="noStrike">
                <a:solidFill>
                  <a:srgbClr val="ffffff"/>
                </a:solidFill>
                <a:latin typeface="Arial"/>
                <a:ea typeface="DejaVu Sans"/>
              </a:rPr>
              <a:t>T</a:t>
            </a:r>
            <a:endParaRPr/>
          </a:p>
        </p:txBody>
      </p:sp>
      <p:sp>
        <p:nvSpPr>
          <p:cNvPr id="581" name="CustomShape 16"/>
          <p:cNvSpPr/>
          <p:nvPr/>
        </p:nvSpPr>
        <p:spPr>
          <a:xfrm>
            <a:off x="7460640" y="3154680"/>
            <a:ext cx="1063440" cy="1059120"/>
          </a:xfrm>
          <a:prstGeom prst="rect">
            <a:avLst/>
          </a:prstGeom>
          <a:blipFill>
            <a:blip r:embed="rId5"/>
            <a:stretch>
              <a:fillRect/>
            </a:stretch>
          </a:blipFill>
          <a:ln>
            <a:noFill/>
          </a:ln>
        </p:spPr>
        <p:style>
          <a:lnRef idx="0"/>
          <a:fillRef idx="0"/>
          <a:effectRef idx="0"/>
          <a:fontRef idx="minor"/>
        </p:style>
      </p:sp>
      <p:sp>
        <p:nvSpPr>
          <p:cNvPr id="582" name="CustomShape 17"/>
          <p:cNvSpPr/>
          <p:nvPr/>
        </p:nvSpPr>
        <p:spPr>
          <a:xfrm>
            <a:off x="7512120" y="3181320"/>
            <a:ext cx="960840" cy="960840"/>
          </a:xfrm>
          <a:custGeom>
            <a:avLst/>
            <a:gdLst/>
            <a:ahLst/>
            <a:rect l="0" t="0" r="r" b="b"/>
            <a:pathLst>
              <a:path w="960959" h="960971">
                <a:moveTo>
                  <a:pt x="480479" y="0"/>
                </a:moveTo>
                <a:lnTo>
                  <a:pt x="431352" y="2480"/>
                </a:lnTo>
                <a:lnTo>
                  <a:pt x="383644" y="9761"/>
                </a:lnTo>
                <a:lnTo>
                  <a:pt x="337597" y="21602"/>
                </a:lnTo>
                <a:lnTo>
                  <a:pt x="293452" y="37759"/>
                </a:lnTo>
                <a:lnTo>
                  <a:pt x="251451" y="57992"/>
                </a:lnTo>
                <a:lnTo>
                  <a:pt x="211836" y="82060"/>
                </a:lnTo>
                <a:lnTo>
                  <a:pt x="174847" y="109720"/>
                </a:lnTo>
                <a:lnTo>
                  <a:pt x="140727" y="140731"/>
                </a:lnTo>
                <a:lnTo>
                  <a:pt x="109716" y="174852"/>
                </a:lnTo>
                <a:lnTo>
                  <a:pt x="82056" y="211841"/>
                </a:lnTo>
                <a:lnTo>
                  <a:pt x="57990" y="251457"/>
                </a:lnTo>
                <a:lnTo>
                  <a:pt x="37757" y="293458"/>
                </a:lnTo>
                <a:lnTo>
                  <a:pt x="21600" y="337602"/>
                </a:lnTo>
                <a:lnTo>
                  <a:pt x="9761" y="383647"/>
                </a:lnTo>
                <a:lnTo>
                  <a:pt x="2480" y="431354"/>
                </a:lnTo>
                <a:lnTo>
                  <a:pt x="0" y="480479"/>
                </a:lnTo>
                <a:lnTo>
                  <a:pt x="2480" y="529606"/>
                </a:lnTo>
                <a:lnTo>
                  <a:pt x="9761" y="577314"/>
                </a:lnTo>
                <a:lnTo>
                  <a:pt x="21600" y="623361"/>
                </a:lnTo>
                <a:lnTo>
                  <a:pt x="37757" y="667507"/>
                </a:lnTo>
                <a:lnTo>
                  <a:pt x="57990" y="709509"/>
                </a:lnTo>
                <a:lnTo>
                  <a:pt x="82056" y="749125"/>
                </a:lnTo>
                <a:lnTo>
                  <a:pt x="109716" y="786115"/>
                </a:lnTo>
                <a:lnTo>
                  <a:pt x="140727" y="820237"/>
                </a:lnTo>
                <a:lnTo>
                  <a:pt x="174847" y="851249"/>
                </a:lnTo>
                <a:lnTo>
                  <a:pt x="211836" y="878909"/>
                </a:lnTo>
                <a:lnTo>
                  <a:pt x="251451" y="902977"/>
                </a:lnTo>
                <a:lnTo>
                  <a:pt x="293452" y="923211"/>
                </a:lnTo>
                <a:lnTo>
                  <a:pt x="337597" y="939368"/>
                </a:lnTo>
                <a:lnTo>
                  <a:pt x="383644" y="951208"/>
                </a:lnTo>
                <a:lnTo>
                  <a:pt x="431352" y="958490"/>
                </a:lnTo>
                <a:lnTo>
                  <a:pt x="480479" y="960970"/>
                </a:lnTo>
                <a:lnTo>
                  <a:pt x="529606" y="958490"/>
                </a:lnTo>
                <a:lnTo>
                  <a:pt x="577313" y="951208"/>
                </a:lnTo>
                <a:lnTo>
                  <a:pt x="623360" y="939368"/>
                </a:lnTo>
                <a:lnTo>
                  <a:pt x="667505" y="923211"/>
                </a:lnTo>
                <a:lnTo>
                  <a:pt x="709506" y="902977"/>
                </a:lnTo>
                <a:lnTo>
                  <a:pt x="749121" y="878909"/>
                </a:lnTo>
                <a:lnTo>
                  <a:pt x="786110" y="851249"/>
                </a:lnTo>
                <a:lnTo>
                  <a:pt x="820231" y="820237"/>
                </a:lnTo>
                <a:lnTo>
                  <a:pt x="851241" y="786115"/>
                </a:lnTo>
                <a:lnTo>
                  <a:pt x="878901" y="749125"/>
                </a:lnTo>
                <a:lnTo>
                  <a:pt x="902968" y="709509"/>
                </a:lnTo>
                <a:lnTo>
                  <a:pt x="923200" y="667507"/>
                </a:lnTo>
                <a:lnTo>
                  <a:pt x="939357" y="623361"/>
                </a:lnTo>
                <a:lnTo>
                  <a:pt x="951196" y="577314"/>
                </a:lnTo>
                <a:lnTo>
                  <a:pt x="958477" y="529606"/>
                </a:lnTo>
                <a:lnTo>
                  <a:pt x="960958" y="480479"/>
                </a:lnTo>
                <a:lnTo>
                  <a:pt x="958477" y="431354"/>
                </a:lnTo>
                <a:lnTo>
                  <a:pt x="951196" y="383647"/>
                </a:lnTo>
                <a:lnTo>
                  <a:pt x="939357" y="337602"/>
                </a:lnTo>
                <a:lnTo>
                  <a:pt x="923200" y="293458"/>
                </a:lnTo>
                <a:lnTo>
                  <a:pt x="902968" y="251457"/>
                </a:lnTo>
                <a:lnTo>
                  <a:pt x="878901" y="211841"/>
                </a:lnTo>
                <a:lnTo>
                  <a:pt x="851241" y="174852"/>
                </a:lnTo>
                <a:lnTo>
                  <a:pt x="820231" y="140731"/>
                </a:lnTo>
                <a:lnTo>
                  <a:pt x="786110" y="109720"/>
                </a:lnTo>
                <a:lnTo>
                  <a:pt x="749121" y="82060"/>
                </a:lnTo>
                <a:lnTo>
                  <a:pt x="709506" y="57992"/>
                </a:lnTo>
                <a:lnTo>
                  <a:pt x="667505" y="37759"/>
                </a:lnTo>
                <a:lnTo>
                  <a:pt x="623360" y="21602"/>
                </a:lnTo>
                <a:lnTo>
                  <a:pt x="577313" y="9761"/>
                </a:lnTo>
                <a:lnTo>
                  <a:pt x="529606" y="2480"/>
                </a:lnTo>
                <a:lnTo>
                  <a:pt x="480479" y="0"/>
                </a:lnTo>
              </a:path>
            </a:pathLst>
          </a:custGeom>
          <a:solidFill>
            <a:srgbClr val="00bfb0"/>
          </a:solidFill>
          <a:ln>
            <a:noFill/>
          </a:ln>
        </p:spPr>
        <p:style>
          <a:lnRef idx="0"/>
          <a:fillRef idx="0"/>
          <a:effectRef idx="0"/>
          <a:fontRef idx="minor"/>
        </p:style>
      </p:sp>
      <p:sp>
        <p:nvSpPr>
          <p:cNvPr id="583" name="CustomShape 18"/>
          <p:cNvSpPr/>
          <p:nvPr/>
        </p:nvSpPr>
        <p:spPr>
          <a:xfrm>
            <a:off x="7512120" y="3181320"/>
            <a:ext cx="960840" cy="960840"/>
          </a:xfrm>
          <a:custGeom>
            <a:avLst/>
            <a:gdLst/>
            <a:ahLst/>
            <a:rect l="0" t="0" r="r" b="b"/>
            <a:pathLst>
              <a:path w="960968" h="960966">
                <a:moveTo>
                  <a:pt x="0" y="480482"/>
                </a:moveTo>
                <a:lnTo>
                  <a:pt x="2480" y="431356"/>
                </a:lnTo>
                <a:lnTo>
                  <a:pt x="9761" y="383648"/>
                </a:lnTo>
                <a:lnTo>
                  <a:pt x="21601" y="337601"/>
                </a:lnTo>
                <a:lnTo>
                  <a:pt x="37758" y="293457"/>
                </a:lnTo>
                <a:lnTo>
                  <a:pt x="57991" y="251456"/>
                </a:lnTo>
                <a:lnTo>
                  <a:pt x="82059" y="211840"/>
                </a:lnTo>
                <a:lnTo>
                  <a:pt x="109719" y="174851"/>
                </a:lnTo>
                <a:lnTo>
                  <a:pt x="140730" y="140730"/>
                </a:lnTo>
                <a:lnTo>
                  <a:pt x="174851" y="109718"/>
                </a:lnTo>
                <a:lnTo>
                  <a:pt x="211840" y="82058"/>
                </a:lnTo>
                <a:lnTo>
                  <a:pt x="251456" y="57991"/>
                </a:lnTo>
                <a:lnTo>
                  <a:pt x="293457" y="37758"/>
                </a:lnTo>
                <a:lnTo>
                  <a:pt x="337602" y="21601"/>
                </a:lnTo>
                <a:lnTo>
                  <a:pt x="383649" y="9761"/>
                </a:lnTo>
                <a:lnTo>
                  <a:pt x="431357" y="2480"/>
                </a:lnTo>
                <a:lnTo>
                  <a:pt x="480483" y="0"/>
                </a:lnTo>
                <a:lnTo>
                  <a:pt x="529610" y="2480"/>
                </a:lnTo>
                <a:lnTo>
                  <a:pt x="577317" y="9761"/>
                </a:lnTo>
                <a:lnTo>
                  <a:pt x="623364" y="21601"/>
                </a:lnTo>
                <a:lnTo>
                  <a:pt x="667509" y="37758"/>
                </a:lnTo>
                <a:lnTo>
                  <a:pt x="709510" y="57991"/>
                </a:lnTo>
                <a:lnTo>
                  <a:pt x="749126" y="82058"/>
                </a:lnTo>
                <a:lnTo>
                  <a:pt x="786115" y="109718"/>
                </a:lnTo>
                <a:lnTo>
                  <a:pt x="820236" y="140730"/>
                </a:lnTo>
                <a:lnTo>
                  <a:pt x="851247" y="174851"/>
                </a:lnTo>
                <a:lnTo>
                  <a:pt x="878908" y="211840"/>
                </a:lnTo>
                <a:lnTo>
                  <a:pt x="902975" y="251456"/>
                </a:lnTo>
                <a:lnTo>
                  <a:pt x="923208" y="293457"/>
                </a:lnTo>
                <a:lnTo>
                  <a:pt x="939365" y="337601"/>
                </a:lnTo>
                <a:lnTo>
                  <a:pt x="951205" y="383648"/>
                </a:lnTo>
                <a:lnTo>
                  <a:pt x="958486" y="431356"/>
                </a:lnTo>
                <a:lnTo>
                  <a:pt x="960967" y="480482"/>
                </a:lnTo>
                <a:lnTo>
                  <a:pt x="958486" y="529609"/>
                </a:lnTo>
                <a:lnTo>
                  <a:pt x="951205" y="577316"/>
                </a:lnTo>
                <a:lnTo>
                  <a:pt x="939365" y="623363"/>
                </a:lnTo>
                <a:lnTo>
                  <a:pt x="923208" y="667508"/>
                </a:lnTo>
                <a:lnTo>
                  <a:pt x="902975" y="709509"/>
                </a:lnTo>
                <a:lnTo>
                  <a:pt x="878908" y="749125"/>
                </a:lnTo>
                <a:lnTo>
                  <a:pt x="851247" y="786114"/>
                </a:lnTo>
                <a:lnTo>
                  <a:pt x="820236" y="820235"/>
                </a:lnTo>
                <a:lnTo>
                  <a:pt x="786115" y="851246"/>
                </a:lnTo>
                <a:lnTo>
                  <a:pt x="749126" y="878906"/>
                </a:lnTo>
                <a:lnTo>
                  <a:pt x="709510" y="902973"/>
                </a:lnTo>
                <a:lnTo>
                  <a:pt x="667509" y="923206"/>
                </a:lnTo>
                <a:lnTo>
                  <a:pt x="623364" y="939363"/>
                </a:lnTo>
                <a:lnTo>
                  <a:pt x="577317" y="951203"/>
                </a:lnTo>
                <a:lnTo>
                  <a:pt x="529610" y="958484"/>
                </a:lnTo>
                <a:lnTo>
                  <a:pt x="480483" y="960965"/>
                </a:lnTo>
                <a:lnTo>
                  <a:pt x="431357" y="958484"/>
                </a:lnTo>
                <a:lnTo>
                  <a:pt x="383649" y="951203"/>
                </a:lnTo>
                <a:lnTo>
                  <a:pt x="337602" y="939363"/>
                </a:lnTo>
                <a:lnTo>
                  <a:pt x="293457" y="923206"/>
                </a:lnTo>
                <a:lnTo>
                  <a:pt x="251456" y="902973"/>
                </a:lnTo>
                <a:lnTo>
                  <a:pt x="211840" y="878906"/>
                </a:lnTo>
                <a:lnTo>
                  <a:pt x="174851" y="851246"/>
                </a:lnTo>
                <a:lnTo>
                  <a:pt x="140730" y="820235"/>
                </a:lnTo>
                <a:lnTo>
                  <a:pt x="109719" y="786114"/>
                </a:lnTo>
                <a:lnTo>
                  <a:pt x="82059" y="749125"/>
                </a:lnTo>
                <a:lnTo>
                  <a:pt x="57991" y="709509"/>
                </a:lnTo>
                <a:lnTo>
                  <a:pt x="37758" y="667508"/>
                </a:lnTo>
                <a:lnTo>
                  <a:pt x="21601" y="623363"/>
                </a:lnTo>
                <a:lnTo>
                  <a:pt x="9761" y="577316"/>
                </a:lnTo>
                <a:lnTo>
                  <a:pt x="2480" y="529609"/>
                </a:lnTo>
                <a:lnTo>
                  <a:pt x="0" y="480482"/>
                </a:lnTo>
              </a:path>
            </a:pathLst>
          </a:custGeom>
          <a:noFill/>
          <a:ln w="9360">
            <a:solidFill>
              <a:srgbClr val="00bfb0"/>
            </a:solidFill>
            <a:round/>
          </a:ln>
        </p:spPr>
        <p:style>
          <a:lnRef idx="0"/>
          <a:fillRef idx="0"/>
          <a:effectRef idx="0"/>
          <a:fontRef idx="minor"/>
        </p:style>
      </p:sp>
      <p:sp>
        <p:nvSpPr>
          <p:cNvPr id="584" name="CustomShape 19"/>
          <p:cNvSpPr/>
          <p:nvPr/>
        </p:nvSpPr>
        <p:spPr>
          <a:xfrm>
            <a:off x="7835760" y="3417840"/>
            <a:ext cx="318600" cy="487440"/>
          </a:xfrm>
          <a:prstGeom prst="rect">
            <a:avLst/>
          </a:prstGeom>
          <a:noFill/>
          <a:ln>
            <a:noFill/>
          </a:ln>
        </p:spPr>
        <p:style>
          <a:lnRef idx="0"/>
          <a:fillRef idx="0"/>
          <a:effectRef idx="0"/>
          <a:fontRef idx="minor"/>
        </p:style>
        <p:txBody>
          <a:bodyPr lIns="0" rIns="0" tIns="0" bIns="0"/>
          <a:p>
            <a:pPr>
              <a:lnSpc>
                <a:spcPct val="100000"/>
              </a:lnSpc>
            </a:pPr>
            <a:r>
              <a:rPr b="1" lang="en-IN" sz="3200" strike="noStrike">
                <a:solidFill>
                  <a:srgbClr val="ffffff"/>
                </a:solidFill>
                <a:latin typeface="Arial"/>
                <a:ea typeface="DejaVu Sans"/>
              </a:rPr>
              <a:t>A</a:t>
            </a:r>
            <a:endParaRPr/>
          </a:p>
        </p:txBody>
      </p:sp>
      <p:sp>
        <p:nvSpPr>
          <p:cNvPr id="585" name="CustomShape 20"/>
          <p:cNvSpPr/>
          <p:nvPr/>
        </p:nvSpPr>
        <p:spPr>
          <a:xfrm>
            <a:off x="6705720" y="3661920"/>
            <a:ext cx="651600" cy="360"/>
          </a:xfrm>
          <a:custGeom>
            <a:avLst/>
            <a:gdLst/>
            <a:ahLst/>
            <a:rect l="0" t="0" r="r" b="b"/>
            <a:pathLst>
              <a:path w="651669" h="1">
                <a:moveTo>
                  <a:pt x="0" y="0"/>
                </a:moveTo>
                <a:lnTo>
                  <a:pt x="651668" y="0"/>
                </a:lnTo>
              </a:path>
            </a:pathLst>
          </a:custGeom>
          <a:noFill/>
          <a:ln w="50760">
            <a:solidFill>
              <a:srgbClr val="f5ac1e"/>
            </a:solidFill>
            <a:round/>
          </a:ln>
        </p:spPr>
        <p:style>
          <a:lnRef idx="0"/>
          <a:fillRef idx="0"/>
          <a:effectRef idx="0"/>
          <a:fontRef idx="minor"/>
        </p:style>
      </p:sp>
      <p:sp>
        <p:nvSpPr>
          <p:cNvPr id="586" name="CustomShape 21"/>
          <p:cNvSpPr/>
          <p:nvPr/>
        </p:nvSpPr>
        <p:spPr>
          <a:xfrm>
            <a:off x="7255800" y="3585600"/>
            <a:ext cx="151560" cy="151560"/>
          </a:xfrm>
          <a:custGeom>
            <a:avLst/>
            <a:gdLst/>
            <a:ahLst/>
            <a:rect l="0" t="0" r="r" b="b"/>
            <a:pathLst>
              <a:path w="152401" h="152400">
                <a:moveTo>
                  <a:pt x="0" y="0"/>
                </a:moveTo>
                <a:lnTo>
                  <a:pt x="0" y="152399"/>
                </a:lnTo>
                <a:lnTo>
                  <a:pt x="152400" y="76199"/>
                </a:lnTo>
                <a:lnTo>
                  <a:pt x="0" y="0"/>
                </a:lnTo>
              </a:path>
            </a:pathLst>
          </a:custGeom>
          <a:solidFill>
            <a:srgbClr val="f5ac1e"/>
          </a:solidFill>
          <a:ln>
            <a:noFill/>
          </a:ln>
        </p:spPr>
        <p:style>
          <a:lnRef idx="0"/>
          <a:fillRef idx="0"/>
          <a:effectRef idx="0"/>
          <a:fontRef idx="minor"/>
        </p:style>
      </p:sp>
      <p:sp>
        <p:nvSpPr>
          <p:cNvPr id="587" name="CustomShape 22"/>
          <p:cNvSpPr/>
          <p:nvPr/>
        </p:nvSpPr>
        <p:spPr>
          <a:xfrm>
            <a:off x="180720" y="174960"/>
            <a:ext cx="11829960" cy="1600920"/>
          </a:xfrm>
          <a:prstGeom prst="rect">
            <a:avLst/>
          </a:prstGeom>
          <a:noFill/>
          <a:ln>
            <a:noFill/>
          </a:ln>
        </p:spPr>
        <p:style>
          <a:lnRef idx="0"/>
          <a:fillRef idx="0"/>
          <a:effectRef idx="0"/>
          <a:fontRef idx="minor"/>
        </p:style>
        <p:txBody>
          <a:bodyPr lIns="0" rIns="0" tIns="456120" bIns="0"/>
          <a:p>
            <a:pPr>
              <a:lnSpc>
                <a:spcPct val="100000"/>
              </a:lnSpc>
            </a:pPr>
            <a:r>
              <a:rPr lang="en-IN" sz="3700" strike="noStrike">
                <a:solidFill>
                  <a:srgbClr val="ffffff"/>
                </a:solidFill>
                <a:latin typeface="Arial"/>
              </a:rPr>
              <a:t>Programming model</a:t>
            </a:r>
            <a:endParaRPr/>
          </a:p>
        </p:txBody>
      </p:sp>
      <p:sp>
        <p:nvSpPr>
          <p:cNvPr id="588" name="CustomShape 23"/>
          <p:cNvSpPr/>
          <p:nvPr/>
        </p:nvSpPr>
        <p:spPr>
          <a:xfrm>
            <a:off x="10368000" y="5760000"/>
            <a:ext cx="1649880" cy="912960"/>
          </a:xfrm>
          <a:prstGeom prst="rect">
            <a:avLst/>
          </a:prstGeom>
          <a:noFill/>
          <a:ln>
            <a:noFill/>
          </a:ln>
        </p:spPr>
        <p:style>
          <a:lnRef idx="0"/>
          <a:fillRef idx="0"/>
          <a:effectRef idx="0"/>
          <a:fontRef idx="minor"/>
        </p:style>
        <p:txBody>
          <a:bodyPr lIns="0" rIns="0" tIns="0" bIns="0"/>
          <a:p>
            <a:pPr>
              <a:lnSpc>
                <a:spcPts val="201"/>
              </a:lnSpc>
            </a:pPr>
            <a:r>
              <a:rPr b="1" i="1" lang="en-IN" sz="1500" strike="noStrike">
                <a:solidFill>
                  <a:srgbClr val="ffd320"/>
                </a:solidFill>
                <a:latin typeface="Arial"/>
                <a:ea typeface="DejaVu Sans"/>
              </a:rPr>
              <a:t>ICICI Appathon 2017  </a:t>
            </a:r>
            <a:endParaRPr/>
          </a:p>
          <a:p>
            <a:pPr>
              <a:lnSpc>
                <a:spcPts val="201"/>
              </a:lnSpc>
            </a:pPr>
            <a:r>
              <a:rPr b="1" i="1" lang="en-IN" sz="1500" strike="noStrike">
                <a:solidFill>
                  <a:srgbClr val="ffd320"/>
                </a:solidFill>
                <a:latin typeface="Arial"/>
                <a:ea typeface="DejaVu Sans"/>
              </a:rPr>
              <a:t>by SirAbhinavJain</a:t>
            </a:r>
            <a:endParaRPr/>
          </a:p>
        </p:txBody>
      </p:sp>
    </p:spTree>
  </p:cSld>
  <p:timing>
    <p:tnLst>
      <p:par>
        <p:cTn id="49" dur="indefinite" restart="never" nodeType="tmRoot">
          <p:childTnLst>
            <p:seq>
              <p:cTn id="50" nodeType="mainSeq"/>
              <p:prevCondLst>
                <p:cond delay="0" evt="onPrev">
                  <p:tgtEl>
                    <p:sldTgt/>
                  </p:tgtEl>
                </p:cond>
              </p:prevCondLst>
              <p:nextCondLst>
                <p:cond delay="0" evt="onNext">
                  <p:tgtEl>
                    <p:sldTgt/>
                  </p:tgtEl>
                </p:cond>
              </p:nextCondLst>
            </p:seq>
          </p:childTnLst>
        </p:cTn>
      </p:par>
    </p:tnLst>
  </p:timing>
</p:sld>
</file>

<file path=ppt/slides/slide2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89" name="CustomShape 1"/>
          <p:cNvSpPr/>
          <p:nvPr/>
        </p:nvSpPr>
        <p:spPr>
          <a:xfrm>
            <a:off x="1265760" y="1554480"/>
            <a:ext cx="9019440" cy="852480"/>
          </a:xfrm>
          <a:prstGeom prst="rect">
            <a:avLst/>
          </a:prstGeom>
          <a:noFill/>
          <a:ln>
            <a:noFill/>
          </a:ln>
        </p:spPr>
        <p:style>
          <a:lnRef idx="0"/>
          <a:fillRef idx="0"/>
          <a:effectRef idx="0"/>
          <a:fontRef idx="minor"/>
        </p:style>
        <p:txBody>
          <a:bodyPr lIns="0" rIns="0" tIns="0" bIns="0"/>
          <a:p>
            <a:pPr>
              <a:lnSpc>
                <a:spcPts val="373"/>
              </a:lnSpc>
            </a:pPr>
            <a:r>
              <a:rPr lang="en-IN" sz="2800" strike="noStrike">
                <a:solidFill>
                  <a:srgbClr val="ffffff"/>
                </a:solidFill>
                <a:latin typeface="Arial"/>
                <a:ea typeface="DejaVu Sans"/>
              </a:rPr>
              <a:t>Actions: Can be chained to create sequences to increase  flexibility and foster reuse</a:t>
            </a:r>
            <a:endParaRPr/>
          </a:p>
        </p:txBody>
      </p:sp>
      <p:sp>
        <p:nvSpPr>
          <p:cNvPr id="590" name="CustomShape 2"/>
          <p:cNvSpPr/>
          <p:nvPr/>
        </p:nvSpPr>
        <p:spPr>
          <a:xfrm>
            <a:off x="340920" y="1541880"/>
            <a:ext cx="751680" cy="751680"/>
          </a:xfrm>
          <a:prstGeom prst="rect">
            <a:avLst/>
          </a:prstGeom>
          <a:blipFill>
            <a:blip r:embed="rId1"/>
            <a:stretch>
              <a:fillRect/>
            </a:stretch>
          </a:blipFill>
          <a:ln>
            <a:noFill/>
          </a:ln>
        </p:spPr>
        <p:style>
          <a:lnRef idx="0"/>
          <a:fillRef idx="0"/>
          <a:effectRef idx="0"/>
          <a:fontRef idx="minor"/>
        </p:style>
      </p:sp>
      <p:sp>
        <p:nvSpPr>
          <p:cNvPr id="591" name="CustomShape 3"/>
          <p:cNvSpPr/>
          <p:nvPr/>
        </p:nvSpPr>
        <p:spPr>
          <a:xfrm>
            <a:off x="490320" y="1600200"/>
            <a:ext cx="443880" cy="651960"/>
          </a:xfrm>
          <a:prstGeom prst="rect">
            <a:avLst/>
          </a:prstGeom>
          <a:blipFill>
            <a:blip r:embed="rId2"/>
            <a:stretch>
              <a:fillRect/>
            </a:stretch>
          </a:blipFill>
          <a:ln>
            <a:noFill/>
          </a:ln>
        </p:spPr>
        <p:style>
          <a:lnRef idx="0"/>
          <a:fillRef idx="0"/>
          <a:effectRef idx="0"/>
          <a:fontRef idx="minor"/>
        </p:style>
      </p:sp>
      <p:sp>
        <p:nvSpPr>
          <p:cNvPr id="592" name="CustomShape 4"/>
          <p:cNvSpPr/>
          <p:nvPr/>
        </p:nvSpPr>
        <p:spPr>
          <a:xfrm>
            <a:off x="391680" y="1567440"/>
            <a:ext cx="649440" cy="651600"/>
          </a:xfrm>
          <a:custGeom>
            <a:avLst/>
            <a:gdLst/>
            <a:ahLst/>
            <a:rect l="0" t="0" r="r" b="b"/>
            <a:pathLst>
              <a:path w="649816" h="651930">
                <a:moveTo>
                  <a:pt x="324907" y="0"/>
                </a:moveTo>
                <a:lnTo>
                  <a:pt x="276895" y="3534"/>
                </a:lnTo>
                <a:lnTo>
                  <a:pt x="231070" y="13800"/>
                </a:lnTo>
                <a:lnTo>
                  <a:pt x="187934" y="30295"/>
                </a:lnTo>
                <a:lnTo>
                  <a:pt x="147991" y="52513"/>
                </a:lnTo>
                <a:lnTo>
                  <a:pt x="111744" y="79951"/>
                </a:lnTo>
                <a:lnTo>
                  <a:pt x="79694" y="112105"/>
                </a:lnTo>
                <a:lnTo>
                  <a:pt x="52344" y="148470"/>
                </a:lnTo>
                <a:lnTo>
                  <a:pt x="30197" y="188542"/>
                </a:lnTo>
                <a:lnTo>
                  <a:pt x="13756" y="231816"/>
                </a:lnTo>
                <a:lnTo>
                  <a:pt x="3522" y="277790"/>
                </a:lnTo>
                <a:lnTo>
                  <a:pt x="0" y="325958"/>
                </a:lnTo>
                <a:lnTo>
                  <a:pt x="3522" y="374129"/>
                </a:lnTo>
                <a:lnTo>
                  <a:pt x="13756" y="420105"/>
                </a:lnTo>
                <a:lnTo>
                  <a:pt x="30197" y="463382"/>
                </a:lnTo>
                <a:lnTo>
                  <a:pt x="52344" y="503455"/>
                </a:lnTo>
                <a:lnTo>
                  <a:pt x="79694" y="539821"/>
                </a:lnTo>
                <a:lnTo>
                  <a:pt x="111744" y="571976"/>
                </a:lnTo>
                <a:lnTo>
                  <a:pt x="147991" y="599414"/>
                </a:lnTo>
                <a:lnTo>
                  <a:pt x="187934" y="621633"/>
                </a:lnTo>
                <a:lnTo>
                  <a:pt x="231070" y="638128"/>
                </a:lnTo>
                <a:lnTo>
                  <a:pt x="276895" y="648394"/>
                </a:lnTo>
                <a:lnTo>
                  <a:pt x="324907" y="651929"/>
                </a:lnTo>
                <a:lnTo>
                  <a:pt x="372920" y="648394"/>
                </a:lnTo>
                <a:lnTo>
                  <a:pt x="418745" y="638128"/>
                </a:lnTo>
                <a:lnTo>
                  <a:pt x="461880" y="621633"/>
                </a:lnTo>
                <a:lnTo>
                  <a:pt x="501823" y="599414"/>
                </a:lnTo>
                <a:lnTo>
                  <a:pt x="538071" y="571976"/>
                </a:lnTo>
                <a:lnTo>
                  <a:pt x="570121" y="539821"/>
                </a:lnTo>
                <a:lnTo>
                  <a:pt x="597470" y="503455"/>
                </a:lnTo>
                <a:lnTo>
                  <a:pt x="619617" y="463382"/>
                </a:lnTo>
                <a:lnTo>
                  <a:pt x="636059" y="420105"/>
                </a:lnTo>
                <a:lnTo>
                  <a:pt x="646292" y="374129"/>
                </a:lnTo>
                <a:lnTo>
                  <a:pt x="649815" y="325958"/>
                </a:lnTo>
                <a:lnTo>
                  <a:pt x="646292" y="277790"/>
                </a:lnTo>
                <a:lnTo>
                  <a:pt x="636059" y="231816"/>
                </a:lnTo>
                <a:lnTo>
                  <a:pt x="619617" y="188542"/>
                </a:lnTo>
                <a:lnTo>
                  <a:pt x="597470" y="148470"/>
                </a:lnTo>
                <a:lnTo>
                  <a:pt x="570121" y="112105"/>
                </a:lnTo>
                <a:lnTo>
                  <a:pt x="538071" y="79951"/>
                </a:lnTo>
                <a:lnTo>
                  <a:pt x="501823" y="52513"/>
                </a:lnTo>
                <a:lnTo>
                  <a:pt x="461880" y="30295"/>
                </a:lnTo>
                <a:lnTo>
                  <a:pt x="418745" y="13800"/>
                </a:lnTo>
                <a:lnTo>
                  <a:pt x="372920" y="3534"/>
                </a:lnTo>
                <a:lnTo>
                  <a:pt x="324907" y="0"/>
                </a:lnTo>
              </a:path>
            </a:pathLst>
          </a:custGeom>
          <a:solidFill>
            <a:srgbClr val="00bfb0"/>
          </a:solidFill>
          <a:ln>
            <a:noFill/>
          </a:ln>
        </p:spPr>
        <p:style>
          <a:lnRef idx="0"/>
          <a:fillRef idx="0"/>
          <a:effectRef idx="0"/>
          <a:fontRef idx="minor"/>
        </p:style>
      </p:sp>
      <p:sp>
        <p:nvSpPr>
          <p:cNvPr id="593" name="CustomShape 5"/>
          <p:cNvSpPr/>
          <p:nvPr/>
        </p:nvSpPr>
        <p:spPr>
          <a:xfrm>
            <a:off x="391680" y="1567440"/>
            <a:ext cx="649440" cy="651600"/>
          </a:xfrm>
          <a:custGeom>
            <a:avLst/>
            <a:gdLst/>
            <a:ahLst/>
            <a:rect l="0" t="0" r="r" b="b"/>
            <a:pathLst>
              <a:path w="649816" h="651936">
                <a:moveTo>
                  <a:pt x="0" y="325967"/>
                </a:moveTo>
                <a:lnTo>
                  <a:pt x="3522" y="277798"/>
                </a:lnTo>
                <a:lnTo>
                  <a:pt x="13756" y="231824"/>
                </a:lnTo>
                <a:lnTo>
                  <a:pt x="30197" y="188548"/>
                </a:lnTo>
                <a:lnTo>
                  <a:pt x="52344" y="148475"/>
                </a:lnTo>
                <a:lnTo>
                  <a:pt x="79694" y="112109"/>
                </a:lnTo>
                <a:lnTo>
                  <a:pt x="111744" y="79954"/>
                </a:lnTo>
                <a:lnTo>
                  <a:pt x="147991" y="52515"/>
                </a:lnTo>
                <a:lnTo>
                  <a:pt x="187934" y="30296"/>
                </a:lnTo>
                <a:lnTo>
                  <a:pt x="231070" y="13801"/>
                </a:lnTo>
                <a:lnTo>
                  <a:pt x="276895" y="3534"/>
                </a:lnTo>
                <a:lnTo>
                  <a:pt x="324907" y="0"/>
                </a:lnTo>
                <a:lnTo>
                  <a:pt x="372920" y="3534"/>
                </a:lnTo>
                <a:lnTo>
                  <a:pt x="418745" y="13801"/>
                </a:lnTo>
                <a:lnTo>
                  <a:pt x="461880" y="30296"/>
                </a:lnTo>
                <a:lnTo>
                  <a:pt x="501823" y="52515"/>
                </a:lnTo>
                <a:lnTo>
                  <a:pt x="538071" y="79954"/>
                </a:lnTo>
                <a:lnTo>
                  <a:pt x="570121" y="112109"/>
                </a:lnTo>
                <a:lnTo>
                  <a:pt x="597470" y="148475"/>
                </a:lnTo>
                <a:lnTo>
                  <a:pt x="619617" y="188548"/>
                </a:lnTo>
                <a:lnTo>
                  <a:pt x="636059" y="231824"/>
                </a:lnTo>
                <a:lnTo>
                  <a:pt x="646292" y="277798"/>
                </a:lnTo>
                <a:lnTo>
                  <a:pt x="649815" y="325967"/>
                </a:lnTo>
                <a:lnTo>
                  <a:pt x="646292" y="374136"/>
                </a:lnTo>
                <a:lnTo>
                  <a:pt x="636059" y="420111"/>
                </a:lnTo>
                <a:lnTo>
                  <a:pt x="619617" y="463387"/>
                </a:lnTo>
                <a:lnTo>
                  <a:pt x="597470" y="503460"/>
                </a:lnTo>
                <a:lnTo>
                  <a:pt x="570121" y="539826"/>
                </a:lnTo>
                <a:lnTo>
                  <a:pt x="538071" y="571981"/>
                </a:lnTo>
                <a:lnTo>
                  <a:pt x="501823" y="599420"/>
                </a:lnTo>
                <a:lnTo>
                  <a:pt x="461880" y="621639"/>
                </a:lnTo>
                <a:lnTo>
                  <a:pt x="418745" y="638134"/>
                </a:lnTo>
                <a:lnTo>
                  <a:pt x="372920" y="648401"/>
                </a:lnTo>
                <a:lnTo>
                  <a:pt x="324907" y="651935"/>
                </a:lnTo>
                <a:lnTo>
                  <a:pt x="276895" y="648401"/>
                </a:lnTo>
                <a:lnTo>
                  <a:pt x="231070" y="638134"/>
                </a:lnTo>
                <a:lnTo>
                  <a:pt x="187934" y="621639"/>
                </a:lnTo>
                <a:lnTo>
                  <a:pt x="147991" y="599420"/>
                </a:lnTo>
                <a:lnTo>
                  <a:pt x="111744" y="571981"/>
                </a:lnTo>
                <a:lnTo>
                  <a:pt x="79694" y="539826"/>
                </a:lnTo>
                <a:lnTo>
                  <a:pt x="52344" y="503460"/>
                </a:lnTo>
                <a:lnTo>
                  <a:pt x="30197" y="463387"/>
                </a:lnTo>
                <a:lnTo>
                  <a:pt x="13756" y="420111"/>
                </a:lnTo>
                <a:lnTo>
                  <a:pt x="3522" y="374136"/>
                </a:lnTo>
                <a:lnTo>
                  <a:pt x="0" y="325967"/>
                </a:lnTo>
              </a:path>
            </a:pathLst>
          </a:custGeom>
          <a:noFill/>
          <a:ln w="9360">
            <a:solidFill>
              <a:srgbClr val="00bfb0"/>
            </a:solidFill>
            <a:round/>
          </a:ln>
        </p:spPr>
        <p:style>
          <a:lnRef idx="0"/>
          <a:fillRef idx="0"/>
          <a:effectRef idx="0"/>
          <a:fontRef idx="minor"/>
        </p:style>
      </p:sp>
      <p:sp>
        <p:nvSpPr>
          <p:cNvPr id="594" name="CustomShape 6"/>
          <p:cNvSpPr/>
          <p:nvPr/>
        </p:nvSpPr>
        <p:spPr>
          <a:xfrm>
            <a:off x="559800" y="1649520"/>
            <a:ext cx="318600" cy="487440"/>
          </a:xfrm>
          <a:prstGeom prst="rect">
            <a:avLst/>
          </a:prstGeom>
          <a:noFill/>
          <a:ln>
            <a:noFill/>
          </a:ln>
        </p:spPr>
        <p:style>
          <a:lnRef idx="0"/>
          <a:fillRef idx="0"/>
          <a:effectRef idx="0"/>
          <a:fontRef idx="minor"/>
        </p:style>
        <p:txBody>
          <a:bodyPr lIns="0" rIns="0" tIns="0" bIns="0"/>
          <a:p>
            <a:pPr>
              <a:lnSpc>
                <a:spcPct val="100000"/>
              </a:lnSpc>
            </a:pPr>
            <a:r>
              <a:rPr b="1" lang="en-IN" sz="3200" strike="noStrike">
                <a:solidFill>
                  <a:srgbClr val="ffffff"/>
                </a:solidFill>
                <a:latin typeface="Arial"/>
                <a:ea typeface="DejaVu Sans"/>
              </a:rPr>
              <a:t>A</a:t>
            </a:r>
            <a:endParaRPr/>
          </a:p>
        </p:txBody>
      </p:sp>
      <p:sp>
        <p:nvSpPr>
          <p:cNvPr id="595" name="CustomShape 7"/>
          <p:cNvSpPr/>
          <p:nvPr/>
        </p:nvSpPr>
        <p:spPr>
          <a:xfrm>
            <a:off x="3362400" y="2585160"/>
            <a:ext cx="1059120" cy="1059120"/>
          </a:xfrm>
          <a:prstGeom prst="rect">
            <a:avLst/>
          </a:prstGeom>
          <a:blipFill>
            <a:blip r:embed="rId3"/>
            <a:stretch>
              <a:fillRect/>
            </a:stretch>
          </a:blipFill>
          <a:ln>
            <a:noFill/>
          </a:ln>
        </p:spPr>
        <p:style>
          <a:lnRef idx="0"/>
          <a:fillRef idx="0"/>
          <a:effectRef idx="0"/>
          <a:fontRef idx="minor"/>
        </p:style>
      </p:sp>
      <p:sp>
        <p:nvSpPr>
          <p:cNvPr id="596" name="CustomShape 8"/>
          <p:cNvSpPr/>
          <p:nvPr/>
        </p:nvSpPr>
        <p:spPr>
          <a:xfrm>
            <a:off x="3578760" y="2801520"/>
            <a:ext cx="622800" cy="709920"/>
          </a:xfrm>
          <a:prstGeom prst="rect">
            <a:avLst/>
          </a:prstGeom>
          <a:blipFill>
            <a:blip r:embed="rId4"/>
            <a:stretch>
              <a:fillRect/>
            </a:stretch>
          </a:blipFill>
          <a:ln>
            <a:noFill/>
          </a:ln>
        </p:spPr>
        <p:style>
          <a:lnRef idx="0"/>
          <a:fillRef idx="0"/>
          <a:effectRef idx="0"/>
          <a:fontRef idx="minor"/>
        </p:style>
      </p:sp>
      <p:sp>
        <p:nvSpPr>
          <p:cNvPr id="597" name="CustomShape 9"/>
          <p:cNvSpPr/>
          <p:nvPr/>
        </p:nvSpPr>
        <p:spPr>
          <a:xfrm>
            <a:off x="3412080" y="2611800"/>
            <a:ext cx="960840" cy="957960"/>
          </a:xfrm>
          <a:custGeom>
            <a:avLst/>
            <a:gdLst/>
            <a:ahLst/>
            <a:rect l="0" t="0" r="r" b="b"/>
            <a:pathLst>
              <a:path w="960971" h="958851">
                <a:moveTo>
                  <a:pt x="480479" y="0"/>
                </a:moveTo>
                <a:lnTo>
                  <a:pt x="431354" y="2475"/>
                </a:lnTo>
                <a:lnTo>
                  <a:pt x="383647" y="9740"/>
                </a:lnTo>
                <a:lnTo>
                  <a:pt x="337602" y="21553"/>
                </a:lnTo>
                <a:lnTo>
                  <a:pt x="293458" y="37675"/>
                </a:lnTo>
                <a:lnTo>
                  <a:pt x="251457" y="57863"/>
                </a:lnTo>
                <a:lnTo>
                  <a:pt x="211841" y="81877"/>
                </a:lnTo>
                <a:lnTo>
                  <a:pt x="174852" y="109476"/>
                </a:lnTo>
                <a:lnTo>
                  <a:pt x="140731" y="140419"/>
                </a:lnTo>
                <a:lnTo>
                  <a:pt x="109720" y="174464"/>
                </a:lnTo>
                <a:lnTo>
                  <a:pt x="82060" y="211372"/>
                </a:lnTo>
                <a:lnTo>
                  <a:pt x="57992" y="250901"/>
                </a:lnTo>
                <a:lnTo>
                  <a:pt x="37759" y="292809"/>
                </a:lnTo>
                <a:lnTo>
                  <a:pt x="21602" y="336857"/>
                </a:lnTo>
                <a:lnTo>
                  <a:pt x="9761" y="382803"/>
                </a:lnTo>
                <a:lnTo>
                  <a:pt x="2480" y="430406"/>
                </a:lnTo>
                <a:lnTo>
                  <a:pt x="0" y="479425"/>
                </a:lnTo>
                <a:lnTo>
                  <a:pt x="2480" y="528443"/>
                </a:lnTo>
                <a:lnTo>
                  <a:pt x="9761" y="576046"/>
                </a:lnTo>
                <a:lnTo>
                  <a:pt x="21602" y="621992"/>
                </a:lnTo>
                <a:lnTo>
                  <a:pt x="37759" y="666040"/>
                </a:lnTo>
                <a:lnTo>
                  <a:pt x="57992" y="707948"/>
                </a:lnTo>
                <a:lnTo>
                  <a:pt x="82060" y="747477"/>
                </a:lnTo>
                <a:lnTo>
                  <a:pt x="109720" y="784385"/>
                </a:lnTo>
                <a:lnTo>
                  <a:pt x="140731" y="818430"/>
                </a:lnTo>
                <a:lnTo>
                  <a:pt x="174852" y="849373"/>
                </a:lnTo>
                <a:lnTo>
                  <a:pt x="211841" y="876972"/>
                </a:lnTo>
                <a:lnTo>
                  <a:pt x="251457" y="900986"/>
                </a:lnTo>
                <a:lnTo>
                  <a:pt x="293458" y="921174"/>
                </a:lnTo>
                <a:lnTo>
                  <a:pt x="337602" y="937296"/>
                </a:lnTo>
                <a:lnTo>
                  <a:pt x="383647" y="949109"/>
                </a:lnTo>
                <a:lnTo>
                  <a:pt x="431354" y="956374"/>
                </a:lnTo>
                <a:lnTo>
                  <a:pt x="480479" y="958850"/>
                </a:lnTo>
                <a:lnTo>
                  <a:pt x="529606" y="956374"/>
                </a:lnTo>
                <a:lnTo>
                  <a:pt x="577314" y="949109"/>
                </a:lnTo>
                <a:lnTo>
                  <a:pt x="623361" y="937296"/>
                </a:lnTo>
                <a:lnTo>
                  <a:pt x="667507" y="921174"/>
                </a:lnTo>
                <a:lnTo>
                  <a:pt x="709509" y="900986"/>
                </a:lnTo>
                <a:lnTo>
                  <a:pt x="749125" y="876972"/>
                </a:lnTo>
                <a:lnTo>
                  <a:pt x="786115" y="849373"/>
                </a:lnTo>
                <a:lnTo>
                  <a:pt x="820237" y="818430"/>
                </a:lnTo>
                <a:lnTo>
                  <a:pt x="851249" y="784385"/>
                </a:lnTo>
                <a:lnTo>
                  <a:pt x="878909" y="747477"/>
                </a:lnTo>
                <a:lnTo>
                  <a:pt x="902977" y="707948"/>
                </a:lnTo>
                <a:lnTo>
                  <a:pt x="923211" y="666040"/>
                </a:lnTo>
                <a:lnTo>
                  <a:pt x="939368" y="621992"/>
                </a:lnTo>
                <a:lnTo>
                  <a:pt x="951208" y="576046"/>
                </a:lnTo>
                <a:lnTo>
                  <a:pt x="958490" y="528443"/>
                </a:lnTo>
                <a:lnTo>
                  <a:pt x="960970" y="479425"/>
                </a:lnTo>
                <a:lnTo>
                  <a:pt x="958490" y="430406"/>
                </a:lnTo>
                <a:lnTo>
                  <a:pt x="951208" y="382803"/>
                </a:lnTo>
                <a:lnTo>
                  <a:pt x="939368" y="336857"/>
                </a:lnTo>
                <a:lnTo>
                  <a:pt x="923211" y="292809"/>
                </a:lnTo>
                <a:lnTo>
                  <a:pt x="902977" y="250901"/>
                </a:lnTo>
                <a:lnTo>
                  <a:pt x="878909" y="211372"/>
                </a:lnTo>
                <a:lnTo>
                  <a:pt x="851249" y="174464"/>
                </a:lnTo>
                <a:lnTo>
                  <a:pt x="820237" y="140419"/>
                </a:lnTo>
                <a:lnTo>
                  <a:pt x="786115" y="109476"/>
                </a:lnTo>
                <a:lnTo>
                  <a:pt x="749125" y="81877"/>
                </a:lnTo>
                <a:lnTo>
                  <a:pt x="709509" y="57863"/>
                </a:lnTo>
                <a:lnTo>
                  <a:pt x="667507" y="37675"/>
                </a:lnTo>
                <a:lnTo>
                  <a:pt x="623361" y="21553"/>
                </a:lnTo>
                <a:lnTo>
                  <a:pt x="577314" y="9740"/>
                </a:lnTo>
                <a:lnTo>
                  <a:pt x="529606" y="2475"/>
                </a:lnTo>
                <a:lnTo>
                  <a:pt x="480479" y="0"/>
                </a:lnTo>
              </a:path>
            </a:pathLst>
          </a:custGeom>
          <a:solidFill>
            <a:srgbClr val="00bfb0"/>
          </a:solidFill>
          <a:ln>
            <a:noFill/>
          </a:ln>
        </p:spPr>
        <p:style>
          <a:lnRef idx="0"/>
          <a:fillRef idx="0"/>
          <a:effectRef idx="0"/>
          <a:fontRef idx="minor"/>
        </p:style>
      </p:sp>
      <p:sp>
        <p:nvSpPr>
          <p:cNvPr id="598" name="CustomShape 10"/>
          <p:cNvSpPr/>
          <p:nvPr/>
        </p:nvSpPr>
        <p:spPr>
          <a:xfrm>
            <a:off x="3412080" y="2611800"/>
            <a:ext cx="960840" cy="957960"/>
          </a:xfrm>
          <a:custGeom>
            <a:avLst/>
            <a:gdLst/>
            <a:ahLst/>
            <a:rect l="0" t="0" r="r" b="b"/>
            <a:pathLst>
              <a:path w="960968" h="958852">
                <a:moveTo>
                  <a:pt x="0" y="479425"/>
                </a:moveTo>
                <a:lnTo>
                  <a:pt x="2480" y="430407"/>
                </a:lnTo>
                <a:lnTo>
                  <a:pt x="9761" y="382804"/>
                </a:lnTo>
                <a:lnTo>
                  <a:pt x="21601" y="336858"/>
                </a:lnTo>
                <a:lnTo>
                  <a:pt x="37758" y="292811"/>
                </a:lnTo>
                <a:lnTo>
                  <a:pt x="57991" y="250902"/>
                </a:lnTo>
                <a:lnTo>
                  <a:pt x="82059" y="211374"/>
                </a:lnTo>
                <a:lnTo>
                  <a:pt x="109719" y="174466"/>
                </a:lnTo>
                <a:lnTo>
                  <a:pt x="140730" y="140420"/>
                </a:lnTo>
                <a:lnTo>
                  <a:pt x="174851" y="109477"/>
                </a:lnTo>
                <a:lnTo>
                  <a:pt x="211840" y="81878"/>
                </a:lnTo>
                <a:lnTo>
                  <a:pt x="251456" y="57864"/>
                </a:lnTo>
                <a:lnTo>
                  <a:pt x="293457" y="37675"/>
                </a:lnTo>
                <a:lnTo>
                  <a:pt x="337602" y="21553"/>
                </a:lnTo>
                <a:lnTo>
                  <a:pt x="383649" y="9740"/>
                </a:lnTo>
                <a:lnTo>
                  <a:pt x="431357" y="2475"/>
                </a:lnTo>
                <a:lnTo>
                  <a:pt x="480483" y="0"/>
                </a:lnTo>
                <a:lnTo>
                  <a:pt x="529610" y="2475"/>
                </a:lnTo>
                <a:lnTo>
                  <a:pt x="577318" y="9740"/>
                </a:lnTo>
                <a:lnTo>
                  <a:pt x="623364" y="21553"/>
                </a:lnTo>
                <a:lnTo>
                  <a:pt x="667509" y="37675"/>
                </a:lnTo>
                <a:lnTo>
                  <a:pt x="709510" y="57864"/>
                </a:lnTo>
                <a:lnTo>
                  <a:pt x="749126" y="81878"/>
                </a:lnTo>
                <a:lnTo>
                  <a:pt x="786116" y="109477"/>
                </a:lnTo>
                <a:lnTo>
                  <a:pt x="820237" y="140420"/>
                </a:lnTo>
                <a:lnTo>
                  <a:pt x="851248" y="174466"/>
                </a:lnTo>
                <a:lnTo>
                  <a:pt x="878908" y="211374"/>
                </a:lnTo>
                <a:lnTo>
                  <a:pt x="902975" y="250902"/>
                </a:lnTo>
                <a:lnTo>
                  <a:pt x="923208" y="292811"/>
                </a:lnTo>
                <a:lnTo>
                  <a:pt x="939365" y="336858"/>
                </a:lnTo>
                <a:lnTo>
                  <a:pt x="951205" y="382804"/>
                </a:lnTo>
                <a:lnTo>
                  <a:pt x="958486" y="430407"/>
                </a:lnTo>
                <a:lnTo>
                  <a:pt x="960967" y="479425"/>
                </a:lnTo>
                <a:lnTo>
                  <a:pt x="958486" y="528444"/>
                </a:lnTo>
                <a:lnTo>
                  <a:pt x="951205" y="576046"/>
                </a:lnTo>
                <a:lnTo>
                  <a:pt x="939365" y="621992"/>
                </a:lnTo>
                <a:lnTo>
                  <a:pt x="923208" y="666039"/>
                </a:lnTo>
                <a:lnTo>
                  <a:pt x="902975" y="707948"/>
                </a:lnTo>
                <a:lnTo>
                  <a:pt x="878908" y="747477"/>
                </a:lnTo>
                <a:lnTo>
                  <a:pt x="851248" y="784384"/>
                </a:lnTo>
                <a:lnTo>
                  <a:pt x="820237" y="818430"/>
                </a:lnTo>
                <a:lnTo>
                  <a:pt x="786116" y="849373"/>
                </a:lnTo>
                <a:lnTo>
                  <a:pt x="749126" y="876972"/>
                </a:lnTo>
                <a:lnTo>
                  <a:pt x="709510" y="900987"/>
                </a:lnTo>
                <a:lnTo>
                  <a:pt x="667509" y="921175"/>
                </a:lnTo>
                <a:lnTo>
                  <a:pt x="623364" y="937297"/>
                </a:lnTo>
                <a:lnTo>
                  <a:pt x="577318" y="949111"/>
                </a:lnTo>
                <a:lnTo>
                  <a:pt x="529610" y="956376"/>
                </a:lnTo>
                <a:lnTo>
                  <a:pt x="480483" y="958851"/>
                </a:lnTo>
                <a:lnTo>
                  <a:pt x="431357" y="956376"/>
                </a:lnTo>
                <a:lnTo>
                  <a:pt x="383649" y="949111"/>
                </a:lnTo>
                <a:lnTo>
                  <a:pt x="337602" y="937297"/>
                </a:lnTo>
                <a:lnTo>
                  <a:pt x="293457" y="921175"/>
                </a:lnTo>
                <a:lnTo>
                  <a:pt x="251456" y="900987"/>
                </a:lnTo>
                <a:lnTo>
                  <a:pt x="211840" y="876972"/>
                </a:lnTo>
                <a:lnTo>
                  <a:pt x="174851" y="849373"/>
                </a:lnTo>
                <a:lnTo>
                  <a:pt x="140730" y="818430"/>
                </a:lnTo>
                <a:lnTo>
                  <a:pt x="109719" y="784384"/>
                </a:lnTo>
                <a:lnTo>
                  <a:pt x="82059" y="747477"/>
                </a:lnTo>
                <a:lnTo>
                  <a:pt x="57991" y="707948"/>
                </a:lnTo>
                <a:lnTo>
                  <a:pt x="37758" y="666039"/>
                </a:lnTo>
                <a:lnTo>
                  <a:pt x="21601" y="621992"/>
                </a:lnTo>
                <a:lnTo>
                  <a:pt x="9761" y="576046"/>
                </a:lnTo>
                <a:lnTo>
                  <a:pt x="2480" y="528444"/>
                </a:lnTo>
                <a:lnTo>
                  <a:pt x="0" y="479425"/>
                </a:lnTo>
              </a:path>
            </a:pathLst>
          </a:custGeom>
          <a:noFill/>
          <a:ln w="9360">
            <a:solidFill>
              <a:srgbClr val="00bfb0"/>
            </a:solidFill>
            <a:round/>
          </a:ln>
        </p:spPr>
        <p:style>
          <a:lnRef idx="0"/>
          <a:fillRef idx="0"/>
          <a:effectRef idx="0"/>
          <a:fontRef idx="minor"/>
        </p:style>
      </p:sp>
      <p:sp>
        <p:nvSpPr>
          <p:cNvPr id="599" name="CustomShape 11"/>
          <p:cNvSpPr/>
          <p:nvPr/>
        </p:nvSpPr>
        <p:spPr>
          <a:xfrm>
            <a:off x="4850640" y="2585160"/>
            <a:ext cx="1059120" cy="1059120"/>
          </a:xfrm>
          <a:prstGeom prst="rect">
            <a:avLst/>
          </a:prstGeom>
          <a:blipFill>
            <a:blip r:embed="rId5"/>
            <a:stretch>
              <a:fillRect/>
            </a:stretch>
          </a:blipFill>
          <a:ln>
            <a:noFill/>
          </a:ln>
        </p:spPr>
        <p:style>
          <a:lnRef idx="0"/>
          <a:fillRef idx="0"/>
          <a:effectRef idx="0"/>
          <a:fontRef idx="minor"/>
        </p:style>
      </p:sp>
      <p:sp>
        <p:nvSpPr>
          <p:cNvPr id="600" name="CustomShape 12"/>
          <p:cNvSpPr/>
          <p:nvPr/>
        </p:nvSpPr>
        <p:spPr>
          <a:xfrm>
            <a:off x="5079240" y="2801520"/>
            <a:ext cx="585360" cy="709920"/>
          </a:xfrm>
          <a:prstGeom prst="rect">
            <a:avLst/>
          </a:prstGeom>
          <a:blipFill>
            <a:blip r:embed="rId6"/>
            <a:stretch>
              <a:fillRect/>
            </a:stretch>
          </a:blipFill>
          <a:ln>
            <a:noFill/>
          </a:ln>
        </p:spPr>
        <p:style>
          <a:lnRef idx="0"/>
          <a:fillRef idx="0"/>
          <a:effectRef idx="0"/>
          <a:fontRef idx="minor"/>
        </p:style>
      </p:sp>
      <p:sp>
        <p:nvSpPr>
          <p:cNvPr id="601" name="CustomShape 13"/>
          <p:cNvSpPr/>
          <p:nvPr/>
        </p:nvSpPr>
        <p:spPr>
          <a:xfrm>
            <a:off x="4899960" y="2611800"/>
            <a:ext cx="960840" cy="957960"/>
          </a:xfrm>
          <a:custGeom>
            <a:avLst/>
            <a:gdLst/>
            <a:ahLst/>
            <a:rect l="0" t="0" r="r" b="b"/>
            <a:pathLst>
              <a:path w="960959" h="958851">
                <a:moveTo>
                  <a:pt x="480479" y="0"/>
                </a:moveTo>
                <a:lnTo>
                  <a:pt x="431352" y="2475"/>
                </a:lnTo>
                <a:lnTo>
                  <a:pt x="383644" y="9740"/>
                </a:lnTo>
                <a:lnTo>
                  <a:pt x="337597" y="21553"/>
                </a:lnTo>
                <a:lnTo>
                  <a:pt x="293452" y="37675"/>
                </a:lnTo>
                <a:lnTo>
                  <a:pt x="251451" y="57863"/>
                </a:lnTo>
                <a:lnTo>
                  <a:pt x="211836" y="81877"/>
                </a:lnTo>
                <a:lnTo>
                  <a:pt x="174847" y="109476"/>
                </a:lnTo>
                <a:lnTo>
                  <a:pt x="140727" y="140419"/>
                </a:lnTo>
                <a:lnTo>
                  <a:pt x="109716" y="174464"/>
                </a:lnTo>
                <a:lnTo>
                  <a:pt x="82056" y="211372"/>
                </a:lnTo>
                <a:lnTo>
                  <a:pt x="57990" y="250901"/>
                </a:lnTo>
                <a:lnTo>
                  <a:pt x="37757" y="292809"/>
                </a:lnTo>
                <a:lnTo>
                  <a:pt x="21600" y="336857"/>
                </a:lnTo>
                <a:lnTo>
                  <a:pt x="9761" y="382803"/>
                </a:lnTo>
                <a:lnTo>
                  <a:pt x="2480" y="430406"/>
                </a:lnTo>
                <a:lnTo>
                  <a:pt x="0" y="479425"/>
                </a:lnTo>
                <a:lnTo>
                  <a:pt x="2480" y="528443"/>
                </a:lnTo>
                <a:lnTo>
                  <a:pt x="9761" y="576046"/>
                </a:lnTo>
                <a:lnTo>
                  <a:pt x="21600" y="621992"/>
                </a:lnTo>
                <a:lnTo>
                  <a:pt x="37757" y="666040"/>
                </a:lnTo>
                <a:lnTo>
                  <a:pt x="57990" y="707948"/>
                </a:lnTo>
                <a:lnTo>
                  <a:pt x="82056" y="747477"/>
                </a:lnTo>
                <a:lnTo>
                  <a:pt x="109716" y="784385"/>
                </a:lnTo>
                <a:lnTo>
                  <a:pt x="140727" y="818430"/>
                </a:lnTo>
                <a:lnTo>
                  <a:pt x="174847" y="849373"/>
                </a:lnTo>
                <a:lnTo>
                  <a:pt x="211836" y="876972"/>
                </a:lnTo>
                <a:lnTo>
                  <a:pt x="251451" y="900986"/>
                </a:lnTo>
                <a:lnTo>
                  <a:pt x="293452" y="921174"/>
                </a:lnTo>
                <a:lnTo>
                  <a:pt x="337597" y="937296"/>
                </a:lnTo>
                <a:lnTo>
                  <a:pt x="383644" y="949109"/>
                </a:lnTo>
                <a:lnTo>
                  <a:pt x="431352" y="956374"/>
                </a:lnTo>
                <a:lnTo>
                  <a:pt x="480479" y="958850"/>
                </a:lnTo>
                <a:lnTo>
                  <a:pt x="529606" y="956374"/>
                </a:lnTo>
                <a:lnTo>
                  <a:pt x="577313" y="949109"/>
                </a:lnTo>
                <a:lnTo>
                  <a:pt x="623360" y="937296"/>
                </a:lnTo>
                <a:lnTo>
                  <a:pt x="667505" y="921174"/>
                </a:lnTo>
                <a:lnTo>
                  <a:pt x="709506" y="900986"/>
                </a:lnTo>
                <a:lnTo>
                  <a:pt x="749121" y="876972"/>
                </a:lnTo>
                <a:lnTo>
                  <a:pt x="786110" y="849373"/>
                </a:lnTo>
                <a:lnTo>
                  <a:pt x="820231" y="818430"/>
                </a:lnTo>
                <a:lnTo>
                  <a:pt x="851241" y="784385"/>
                </a:lnTo>
                <a:lnTo>
                  <a:pt x="878901" y="747477"/>
                </a:lnTo>
                <a:lnTo>
                  <a:pt x="902968" y="707948"/>
                </a:lnTo>
                <a:lnTo>
                  <a:pt x="923200" y="666040"/>
                </a:lnTo>
                <a:lnTo>
                  <a:pt x="939357" y="621992"/>
                </a:lnTo>
                <a:lnTo>
                  <a:pt x="951196" y="576046"/>
                </a:lnTo>
                <a:lnTo>
                  <a:pt x="958477" y="528443"/>
                </a:lnTo>
                <a:lnTo>
                  <a:pt x="960958" y="479425"/>
                </a:lnTo>
                <a:lnTo>
                  <a:pt x="958477" y="430406"/>
                </a:lnTo>
                <a:lnTo>
                  <a:pt x="951196" y="382803"/>
                </a:lnTo>
                <a:lnTo>
                  <a:pt x="939357" y="336857"/>
                </a:lnTo>
                <a:lnTo>
                  <a:pt x="923200" y="292809"/>
                </a:lnTo>
                <a:lnTo>
                  <a:pt x="902968" y="250901"/>
                </a:lnTo>
                <a:lnTo>
                  <a:pt x="878901" y="211372"/>
                </a:lnTo>
                <a:lnTo>
                  <a:pt x="851241" y="174464"/>
                </a:lnTo>
                <a:lnTo>
                  <a:pt x="820231" y="140419"/>
                </a:lnTo>
                <a:lnTo>
                  <a:pt x="786110" y="109476"/>
                </a:lnTo>
                <a:lnTo>
                  <a:pt x="749121" y="81877"/>
                </a:lnTo>
                <a:lnTo>
                  <a:pt x="709506" y="57863"/>
                </a:lnTo>
                <a:lnTo>
                  <a:pt x="667505" y="37675"/>
                </a:lnTo>
                <a:lnTo>
                  <a:pt x="623360" y="21553"/>
                </a:lnTo>
                <a:lnTo>
                  <a:pt x="577313" y="9740"/>
                </a:lnTo>
                <a:lnTo>
                  <a:pt x="529606" y="2475"/>
                </a:lnTo>
                <a:lnTo>
                  <a:pt x="480479" y="0"/>
                </a:lnTo>
              </a:path>
            </a:pathLst>
          </a:custGeom>
          <a:solidFill>
            <a:srgbClr val="00bfb0"/>
          </a:solidFill>
          <a:ln>
            <a:noFill/>
          </a:ln>
        </p:spPr>
        <p:style>
          <a:lnRef idx="0"/>
          <a:fillRef idx="0"/>
          <a:effectRef idx="0"/>
          <a:fontRef idx="minor"/>
        </p:style>
      </p:sp>
      <p:sp>
        <p:nvSpPr>
          <p:cNvPr id="602" name="CustomShape 14"/>
          <p:cNvSpPr/>
          <p:nvPr/>
        </p:nvSpPr>
        <p:spPr>
          <a:xfrm>
            <a:off x="4899960" y="2611800"/>
            <a:ext cx="960840" cy="957960"/>
          </a:xfrm>
          <a:custGeom>
            <a:avLst/>
            <a:gdLst/>
            <a:ahLst/>
            <a:rect l="0" t="0" r="r" b="b"/>
            <a:pathLst>
              <a:path w="960968" h="958852">
                <a:moveTo>
                  <a:pt x="0" y="479425"/>
                </a:moveTo>
                <a:lnTo>
                  <a:pt x="2480" y="430407"/>
                </a:lnTo>
                <a:lnTo>
                  <a:pt x="9761" y="382804"/>
                </a:lnTo>
                <a:lnTo>
                  <a:pt x="21601" y="336858"/>
                </a:lnTo>
                <a:lnTo>
                  <a:pt x="37758" y="292811"/>
                </a:lnTo>
                <a:lnTo>
                  <a:pt x="57991" y="250902"/>
                </a:lnTo>
                <a:lnTo>
                  <a:pt x="82059" y="211374"/>
                </a:lnTo>
                <a:lnTo>
                  <a:pt x="109719" y="174466"/>
                </a:lnTo>
                <a:lnTo>
                  <a:pt x="140730" y="140420"/>
                </a:lnTo>
                <a:lnTo>
                  <a:pt x="174851" y="109477"/>
                </a:lnTo>
                <a:lnTo>
                  <a:pt x="211840" y="81878"/>
                </a:lnTo>
                <a:lnTo>
                  <a:pt x="251456" y="57864"/>
                </a:lnTo>
                <a:lnTo>
                  <a:pt x="293457" y="37675"/>
                </a:lnTo>
                <a:lnTo>
                  <a:pt x="337602" y="21553"/>
                </a:lnTo>
                <a:lnTo>
                  <a:pt x="383649" y="9740"/>
                </a:lnTo>
                <a:lnTo>
                  <a:pt x="431356" y="2475"/>
                </a:lnTo>
                <a:lnTo>
                  <a:pt x="480483" y="0"/>
                </a:lnTo>
                <a:lnTo>
                  <a:pt x="529610" y="2475"/>
                </a:lnTo>
                <a:lnTo>
                  <a:pt x="577317" y="9740"/>
                </a:lnTo>
                <a:lnTo>
                  <a:pt x="623364" y="21553"/>
                </a:lnTo>
                <a:lnTo>
                  <a:pt x="667509" y="37675"/>
                </a:lnTo>
                <a:lnTo>
                  <a:pt x="709510" y="57864"/>
                </a:lnTo>
                <a:lnTo>
                  <a:pt x="749126" y="81878"/>
                </a:lnTo>
                <a:lnTo>
                  <a:pt x="786115" y="109477"/>
                </a:lnTo>
                <a:lnTo>
                  <a:pt x="820236" y="140420"/>
                </a:lnTo>
                <a:lnTo>
                  <a:pt x="851248" y="174466"/>
                </a:lnTo>
                <a:lnTo>
                  <a:pt x="878908" y="211374"/>
                </a:lnTo>
                <a:lnTo>
                  <a:pt x="902975" y="250902"/>
                </a:lnTo>
                <a:lnTo>
                  <a:pt x="923208" y="292811"/>
                </a:lnTo>
                <a:lnTo>
                  <a:pt x="939365" y="336858"/>
                </a:lnTo>
                <a:lnTo>
                  <a:pt x="951205" y="382804"/>
                </a:lnTo>
                <a:lnTo>
                  <a:pt x="958486" y="430407"/>
                </a:lnTo>
                <a:lnTo>
                  <a:pt x="960967" y="479425"/>
                </a:lnTo>
                <a:lnTo>
                  <a:pt x="958486" y="528444"/>
                </a:lnTo>
                <a:lnTo>
                  <a:pt x="951205" y="576046"/>
                </a:lnTo>
                <a:lnTo>
                  <a:pt x="939365" y="621992"/>
                </a:lnTo>
                <a:lnTo>
                  <a:pt x="923208" y="666039"/>
                </a:lnTo>
                <a:lnTo>
                  <a:pt x="902975" y="707948"/>
                </a:lnTo>
                <a:lnTo>
                  <a:pt x="878908" y="747477"/>
                </a:lnTo>
                <a:lnTo>
                  <a:pt x="851248" y="784384"/>
                </a:lnTo>
                <a:lnTo>
                  <a:pt x="820236" y="818430"/>
                </a:lnTo>
                <a:lnTo>
                  <a:pt x="786115" y="849373"/>
                </a:lnTo>
                <a:lnTo>
                  <a:pt x="749126" y="876972"/>
                </a:lnTo>
                <a:lnTo>
                  <a:pt x="709510" y="900987"/>
                </a:lnTo>
                <a:lnTo>
                  <a:pt x="667509" y="921175"/>
                </a:lnTo>
                <a:lnTo>
                  <a:pt x="623364" y="937297"/>
                </a:lnTo>
                <a:lnTo>
                  <a:pt x="577317" y="949111"/>
                </a:lnTo>
                <a:lnTo>
                  <a:pt x="529610" y="956376"/>
                </a:lnTo>
                <a:lnTo>
                  <a:pt x="480483" y="958851"/>
                </a:lnTo>
                <a:lnTo>
                  <a:pt x="431356" y="956376"/>
                </a:lnTo>
                <a:lnTo>
                  <a:pt x="383649" y="949111"/>
                </a:lnTo>
                <a:lnTo>
                  <a:pt x="337602" y="937297"/>
                </a:lnTo>
                <a:lnTo>
                  <a:pt x="293457" y="921175"/>
                </a:lnTo>
                <a:lnTo>
                  <a:pt x="251456" y="900987"/>
                </a:lnTo>
                <a:lnTo>
                  <a:pt x="211840" y="876972"/>
                </a:lnTo>
                <a:lnTo>
                  <a:pt x="174851" y="849373"/>
                </a:lnTo>
                <a:lnTo>
                  <a:pt x="140730" y="818430"/>
                </a:lnTo>
                <a:lnTo>
                  <a:pt x="109719" y="784384"/>
                </a:lnTo>
                <a:lnTo>
                  <a:pt x="82059" y="747477"/>
                </a:lnTo>
                <a:lnTo>
                  <a:pt x="57991" y="707948"/>
                </a:lnTo>
                <a:lnTo>
                  <a:pt x="37758" y="666039"/>
                </a:lnTo>
                <a:lnTo>
                  <a:pt x="21601" y="621992"/>
                </a:lnTo>
                <a:lnTo>
                  <a:pt x="9761" y="576046"/>
                </a:lnTo>
                <a:lnTo>
                  <a:pt x="2480" y="528444"/>
                </a:lnTo>
                <a:lnTo>
                  <a:pt x="0" y="479425"/>
                </a:lnTo>
              </a:path>
            </a:pathLst>
          </a:custGeom>
          <a:noFill/>
          <a:ln w="9360">
            <a:solidFill>
              <a:srgbClr val="00bfb0"/>
            </a:solidFill>
            <a:round/>
          </a:ln>
        </p:spPr>
        <p:style>
          <a:lnRef idx="0"/>
          <a:fillRef idx="0"/>
          <a:effectRef idx="0"/>
          <a:fontRef idx="minor"/>
        </p:style>
      </p:sp>
      <p:sp>
        <p:nvSpPr>
          <p:cNvPr id="603" name="CustomShape 15"/>
          <p:cNvSpPr/>
          <p:nvPr/>
        </p:nvSpPr>
        <p:spPr>
          <a:xfrm>
            <a:off x="6201360" y="2585160"/>
            <a:ext cx="1059120" cy="1059120"/>
          </a:xfrm>
          <a:prstGeom prst="rect">
            <a:avLst/>
          </a:prstGeom>
          <a:blipFill>
            <a:blip r:embed="rId7"/>
            <a:stretch>
              <a:fillRect/>
            </a:stretch>
          </a:blipFill>
          <a:ln>
            <a:noFill/>
          </a:ln>
        </p:spPr>
        <p:style>
          <a:lnRef idx="0"/>
          <a:fillRef idx="0"/>
          <a:effectRef idx="0"/>
          <a:fontRef idx="minor"/>
        </p:style>
      </p:sp>
      <p:sp>
        <p:nvSpPr>
          <p:cNvPr id="604" name="CustomShape 16"/>
          <p:cNvSpPr/>
          <p:nvPr/>
        </p:nvSpPr>
        <p:spPr>
          <a:xfrm>
            <a:off x="6429960" y="2801520"/>
            <a:ext cx="585360" cy="709920"/>
          </a:xfrm>
          <a:prstGeom prst="rect">
            <a:avLst/>
          </a:prstGeom>
          <a:blipFill>
            <a:blip r:embed="rId8"/>
            <a:stretch>
              <a:fillRect/>
            </a:stretch>
          </a:blipFill>
          <a:ln>
            <a:noFill/>
          </a:ln>
        </p:spPr>
        <p:style>
          <a:lnRef idx="0"/>
          <a:fillRef idx="0"/>
          <a:effectRef idx="0"/>
          <a:fontRef idx="minor"/>
        </p:style>
      </p:sp>
      <p:sp>
        <p:nvSpPr>
          <p:cNvPr id="605" name="CustomShape 17"/>
          <p:cNvSpPr/>
          <p:nvPr/>
        </p:nvSpPr>
        <p:spPr>
          <a:xfrm>
            <a:off x="6250680" y="2611800"/>
            <a:ext cx="960840" cy="957960"/>
          </a:xfrm>
          <a:custGeom>
            <a:avLst/>
            <a:gdLst/>
            <a:ahLst/>
            <a:rect l="0" t="0" r="r" b="b"/>
            <a:pathLst>
              <a:path w="960971" h="958851">
                <a:moveTo>
                  <a:pt x="480479" y="0"/>
                </a:moveTo>
                <a:lnTo>
                  <a:pt x="431354" y="2475"/>
                </a:lnTo>
                <a:lnTo>
                  <a:pt x="383647" y="9740"/>
                </a:lnTo>
                <a:lnTo>
                  <a:pt x="337602" y="21553"/>
                </a:lnTo>
                <a:lnTo>
                  <a:pt x="293458" y="37675"/>
                </a:lnTo>
                <a:lnTo>
                  <a:pt x="251457" y="57863"/>
                </a:lnTo>
                <a:lnTo>
                  <a:pt x="211841" y="81877"/>
                </a:lnTo>
                <a:lnTo>
                  <a:pt x="174852" y="109476"/>
                </a:lnTo>
                <a:lnTo>
                  <a:pt x="140731" y="140419"/>
                </a:lnTo>
                <a:lnTo>
                  <a:pt x="109720" y="174464"/>
                </a:lnTo>
                <a:lnTo>
                  <a:pt x="82060" y="211372"/>
                </a:lnTo>
                <a:lnTo>
                  <a:pt x="57992" y="250901"/>
                </a:lnTo>
                <a:lnTo>
                  <a:pt x="37759" y="292809"/>
                </a:lnTo>
                <a:lnTo>
                  <a:pt x="21602" y="336857"/>
                </a:lnTo>
                <a:lnTo>
                  <a:pt x="9761" y="382803"/>
                </a:lnTo>
                <a:lnTo>
                  <a:pt x="2480" y="430406"/>
                </a:lnTo>
                <a:lnTo>
                  <a:pt x="0" y="479425"/>
                </a:lnTo>
                <a:lnTo>
                  <a:pt x="2480" y="528443"/>
                </a:lnTo>
                <a:lnTo>
                  <a:pt x="9761" y="576046"/>
                </a:lnTo>
                <a:lnTo>
                  <a:pt x="21602" y="621992"/>
                </a:lnTo>
                <a:lnTo>
                  <a:pt x="37759" y="666040"/>
                </a:lnTo>
                <a:lnTo>
                  <a:pt x="57992" y="707948"/>
                </a:lnTo>
                <a:lnTo>
                  <a:pt x="82060" y="747477"/>
                </a:lnTo>
                <a:lnTo>
                  <a:pt x="109720" y="784385"/>
                </a:lnTo>
                <a:lnTo>
                  <a:pt x="140731" y="818430"/>
                </a:lnTo>
                <a:lnTo>
                  <a:pt x="174852" y="849373"/>
                </a:lnTo>
                <a:lnTo>
                  <a:pt x="211841" y="876972"/>
                </a:lnTo>
                <a:lnTo>
                  <a:pt x="251457" y="900986"/>
                </a:lnTo>
                <a:lnTo>
                  <a:pt x="293458" y="921174"/>
                </a:lnTo>
                <a:lnTo>
                  <a:pt x="337602" y="937296"/>
                </a:lnTo>
                <a:lnTo>
                  <a:pt x="383647" y="949109"/>
                </a:lnTo>
                <a:lnTo>
                  <a:pt x="431354" y="956374"/>
                </a:lnTo>
                <a:lnTo>
                  <a:pt x="480479" y="958850"/>
                </a:lnTo>
                <a:lnTo>
                  <a:pt x="529606" y="956374"/>
                </a:lnTo>
                <a:lnTo>
                  <a:pt x="577314" y="949109"/>
                </a:lnTo>
                <a:lnTo>
                  <a:pt x="623361" y="937296"/>
                </a:lnTo>
                <a:lnTo>
                  <a:pt x="667507" y="921174"/>
                </a:lnTo>
                <a:lnTo>
                  <a:pt x="709509" y="900986"/>
                </a:lnTo>
                <a:lnTo>
                  <a:pt x="749125" y="876972"/>
                </a:lnTo>
                <a:lnTo>
                  <a:pt x="786115" y="849373"/>
                </a:lnTo>
                <a:lnTo>
                  <a:pt x="820237" y="818430"/>
                </a:lnTo>
                <a:lnTo>
                  <a:pt x="851249" y="784385"/>
                </a:lnTo>
                <a:lnTo>
                  <a:pt x="878909" y="747477"/>
                </a:lnTo>
                <a:lnTo>
                  <a:pt x="902977" y="707948"/>
                </a:lnTo>
                <a:lnTo>
                  <a:pt x="923211" y="666040"/>
                </a:lnTo>
                <a:lnTo>
                  <a:pt x="939368" y="621992"/>
                </a:lnTo>
                <a:lnTo>
                  <a:pt x="951208" y="576046"/>
                </a:lnTo>
                <a:lnTo>
                  <a:pt x="958490" y="528443"/>
                </a:lnTo>
                <a:lnTo>
                  <a:pt x="960970" y="479425"/>
                </a:lnTo>
                <a:lnTo>
                  <a:pt x="958490" y="430406"/>
                </a:lnTo>
                <a:lnTo>
                  <a:pt x="951208" y="382803"/>
                </a:lnTo>
                <a:lnTo>
                  <a:pt x="939368" y="336857"/>
                </a:lnTo>
                <a:lnTo>
                  <a:pt x="923211" y="292809"/>
                </a:lnTo>
                <a:lnTo>
                  <a:pt x="902977" y="250901"/>
                </a:lnTo>
                <a:lnTo>
                  <a:pt x="878909" y="211372"/>
                </a:lnTo>
                <a:lnTo>
                  <a:pt x="851249" y="174464"/>
                </a:lnTo>
                <a:lnTo>
                  <a:pt x="820237" y="140419"/>
                </a:lnTo>
                <a:lnTo>
                  <a:pt x="786115" y="109476"/>
                </a:lnTo>
                <a:lnTo>
                  <a:pt x="749125" y="81877"/>
                </a:lnTo>
                <a:lnTo>
                  <a:pt x="709509" y="57863"/>
                </a:lnTo>
                <a:lnTo>
                  <a:pt x="667507" y="37675"/>
                </a:lnTo>
                <a:lnTo>
                  <a:pt x="623361" y="21553"/>
                </a:lnTo>
                <a:lnTo>
                  <a:pt x="577314" y="9740"/>
                </a:lnTo>
                <a:lnTo>
                  <a:pt x="529606" y="2475"/>
                </a:lnTo>
                <a:lnTo>
                  <a:pt x="480479" y="0"/>
                </a:lnTo>
              </a:path>
            </a:pathLst>
          </a:custGeom>
          <a:solidFill>
            <a:srgbClr val="00bfb0"/>
          </a:solidFill>
          <a:ln>
            <a:noFill/>
          </a:ln>
        </p:spPr>
        <p:style>
          <a:lnRef idx="0"/>
          <a:fillRef idx="0"/>
          <a:effectRef idx="0"/>
          <a:fontRef idx="minor"/>
        </p:style>
      </p:sp>
      <p:sp>
        <p:nvSpPr>
          <p:cNvPr id="606" name="CustomShape 18"/>
          <p:cNvSpPr/>
          <p:nvPr/>
        </p:nvSpPr>
        <p:spPr>
          <a:xfrm>
            <a:off x="6250680" y="2611800"/>
            <a:ext cx="960840" cy="957960"/>
          </a:xfrm>
          <a:custGeom>
            <a:avLst/>
            <a:gdLst/>
            <a:ahLst/>
            <a:rect l="0" t="0" r="r" b="b"/>
            <a:pathLst>
              <a:path w="960968" h="958852">
                <a:moveTo>
                  <a:pt x="0" y="479425"/>
                </a:moveTo>
                <a:lnTo>
                  <a:pt x="2480" y="430407"/>
                </a:lnTo>
                <a:lnTo>
                  <a:pt x="9761" y="382804"/>
                </a:lnTo>
                <a:lnTo>
                  <a:pt x="21601" y="336858"/>
                </a:lnTo>
                <a:lnTo>
                  <a:pt x="37758" y="292811"/>
                </a:lnTo>
                <a:lnTo>
                  <a:pt x="57991" y="250902"/>
                </a:lnTo>
                <a:lnTo>
                  <a:pt x="82059" y="211374"/>
                </a:lnTo>
                <a:lnTo>
                  <a:pt x="109719" y="174466"/>
                </a:lnTo>
                <a:lnTo>
                  <a:pt x="140730" y="140420"/>
                </a:lnTo>
                <a:lnTo>
                  <a:pt x="174851" y="109477"/>
                </a:lnTo>
                <a:lnTo>
                  <a:pt x="211840" y="81878"/>
                </a:lnTo>
                <a:lnTo>
                  <a:pt x="251456" y="57864"/>
                </a:lnTo>
                <a:lnTo>
                  <a:pt x="293457" y="37675"/>
                </a:lnTo>
                <a:lnTo>
                  <a:pt x="337602" y="21553"/>
                </a:lnTo>
                <a:lnTo>
                  <a:pt x="383649" y="9740"/>
                </a:lnTo>
                <a:lnTo>
                  <a:pt x="431357" y="2475"/>
                </a:lnTo>
                <a:lnTo>
                  <a:pt x="480483" y="0"/>
                </a:lnTo>
                <a:lnTo>
                  <a:pt x="529610" y="2475"/>
                </a:lnTo>
                <a:lnTo>
                  <a:pt x="577317" y="9740"/>
                </a:lnTo>
                <a:lnTo>
                  <a:pt x="623364" y="21553"/>
                </a:lnTo>
                <a:lnTo>
                  <a:pt x="667509" y="37675"/>
                </a:lnTo>
                <a:lnTo>
                  <a:pt x="709510" y="57864"/>
                </a:lnTo>
                <a:lnTo>
                  <a:pt x="749126" y="81878"/>
                </a:lnTo>
                <a:lnTo>
                  <a:pt x="786115" y="109477"/>
                </a:lnTo>
                <a:lnTo>
                  <a:pt x="820236" y="140420"/>
                </a:lnTo>
                <a:lnTo>
                  <a:pt x="851248" y="174466"/>
                </a:lnTo>
                <a:lnTo>
                  <a:pt x="878908" y="211374"/>
                </a:lnTo>
                <a:lnTo>
                  <a:pt x="902975" y="250902"/>
                </a:lnTo>
                <a:lnTo>
                  <a:pt x="923208" y="292811"/>
                </a:lnTo>
                <a:lnTo>
                  <a:pt x="939365" y="336858"/>
                </a:lnTo>
                <a:lnTo>
                  <a:pt x="951205" y="382804"/>
                </a:lnTo>
                <a:lnTo>
                  <a:pt x="958486" y="430407"/>
                </a:lnTo>
                <a:lnTo>
                  <a:pt x="960967" y="479425"/>
                </a:lnTo>
                <a:lnTo>
                  <a:pt x="958486" y="528444"/>
                </a:lnTo>
                <a:lnTo>
                  <a:pt x="951205" y="576046"/>
                </a:lnTo>
                <a:lnTo>
                  <a:pt x="939365" y="621992"/>
                </a:lnTo>
                <a:lnTo>
                  <a:pt x="923208" y="666039"/>
                </a:lnTo>
                <a:lnTo>
                  <a:pt x="902975" y="707948"/>
                </a:lnTo>
                <a:lnTo>
                  <a:pt x="878908" y="747477"/>
                </a:lnTo>
                <a:lnTo>
                  <a:pt x="851248" y="784384"/>
                </a:lnTo>
                <a:lnTo>
                  <a:pt x="820236" y="818430"/>
                </a:lnTo>
                <a:lnTo>
                  <a:pt x="786115" y="849373"/>
                </a:lnTo>
                <a:lnTo>
                  <a:pt x="749126" y="876972"/>
                </a:lnTo>
                <a:lnTo>
                  <a:pt x="709510" y="900987"/>
                </a:lnTo>
                <a:lnTo>
                  <a:pt x="667509" y="921175"/>
                </a:lnTo>
                <a:lnTo>
                  <a:pt x="623364" y="937297"/>
                </a:lnTo>
                <a:lnTo>
                  <a:pt x="577317" y="949111"/>
                </a:lnTo>
                <a:lnTo>
                  <a:pt x="529610" y="956376"/>
                </a:lnTo>
                <a:lnTo>
                  <a:pt x="480483" y="958851"/>
                </a:lnTo>
                <a:lnTo>
                  <a:pt x="431357" y="956376"/>
                </a:lnTo>
                <a:lnTo>
                  <a:pt x="383649" y="949111"/>
                </a:lnTo>
                <a:lnTo>
                  <a:pt x="337602" y="937297"/>
                </a:lnTo>
                <a:lnTo>
                  <a:pt x="293457" y="921175"/>
                </a:lnTo>
                <a:lnTo>
                  <a:pt x="251456" y="900987"/>
                </a:lnTo>
                <a:lnTo>
                  <a:pt x="211840" y="876972"/>
                </a:lnTo>
                <a:lnTo>
                  <a:pt x="174851" y="849373"/>
                </a:lnTo>
                <a:lnTo>
                  <a:pt x="140730" y="818430"/>
                </a:lnTo>
                <a:lnTo>
                  <a:pt x="109719" y="784384"/>
                </a:lnTo>
                <a:lnTo>
                  <a:pt x="82059" y="747477"/>
                </a:lnTo>
                <a:lnTo>
                  <a:pt x="57991" y="707948"/>
                </a:lnTo>
                <a:lnTo>
                  <a:pt x="37758" y="666039"/>
                </a:lnTo>
                <a:lnTo>
                  <a:pt x="21601" y="621992"/>
                </a:lnTo>
                <a:lnTo>
                  <a:pt x="9761" y="576046"/>
                </a:lnTo>
                <a:lnTo>
                  <a:pt x="2480" y="528444"/>
                </a:lnTo>
                <a:lnTo>
                  <a:pt x="0" y="479425"/>
                </a:lnTo>
              </a:path>
            </a:pathLst>
          </a:custGeom>
          <a:noFill/>
          <a:ln w="9360">
            <a:solidFill>
              <a:srgbClr val="00bfb0"/>
            </a:solidFill>
            <a:round/>
          </a:ln>
        </p:spPr>
        <p:style>
          <a:lnRef idx="0"/>
          <a:fillRef idx="0"/>
          <a:effectRef idx="0"/>
          <a:fontRef idx="minor"/>
        </p:style>
      </p:sp>
      <p:sp>
        <p:nvSpPr>
          <p:cNvPr id="607" name="CustomShape 19"/>
          <p:cNvSpPr/>
          <p:nvPr/>
        </p:nvSpPr>
        <p:spPr>
          <a:xfrm>
            <a:off x="3638160" y="2790000"/>
            <a:ext cx="3854880" cy="786600"/>
          </a:xfrm>
          <a:prstGeom prst="rect">
            <a:avLst/>
          </a:prstGeom>
          <a:noFill/>
          <a:ln>
            <a:noFill/>
          </a:ln>
        </p:spPr>
        <p:style>
          <a:lnRef idx="0"/>
          <a:fillRef idx="0"/>
          <a:effectRef idx="0"/>
          <a:fontRef idx="minor"/>
        </p:style>
        <p:txBody>
          <a:bodyPr lIns="0" rIns="0" tIns="0" bIns="0"/>
          <a:p>
            <a:pPr>
              <a:lnSpc>
                <a:spcPct val="100000"/>
              </a:lnSpc>
            </a:pPr>
            <a:r>
              <a:rPr b="1" lang="en-IN" sz="4800" strike="noStrike" baseline="-7000">
                <a:solidFill>
                  <a:srgbClr val="ffffff"/>
                </a:solidFill>
                <a:latin typeface="Arial"/>
                <a:ea typeface="DejaVu Sans"/>
              </a:rPr>
              <a:t>A</a:t>
            </a:r>
            <a:r>
              <a:rPr b="1" lang="en-IN" sz="3150" strike="noStrike" baseline="-33000">
                <a:solidFill>
                  <a:srgbClr val="ffffff"/>
                </a:solidFill>
                <a:latin typeface="Arial"/>
                <a:ea typeface="DejaVu Sans"/>
              </a:rPr>
              <a:t>A</a:t>
            </a:r>
            <a:r>
              <a:rPr b="1" lang="en-IN" sz="3150" strike="noStrike" baseline="-33000">
                <a:solidFill>
                  <a:srgbClr val="ffffff"/>
                </a:solidFill>
                <a:latin typeface="Arial"/>
                <a:ea typeface="DejaVu Sans"/>
              </a:rPr>
              <a:t>	</a:t>
            </a:r>
            <a:r>
              <a:rPr b="1" lang="en-IN" sz="2400" strike="noStrike">
                <a:solidFill>
                  <a:srgbClr val="4178be"/>
                </a:solidFill>
                <a:latin typeface="Arial"/>
                <a:ea typeface="DejaVu Sans"/>
              </a:rPr>
              <a:t>:=</a:t>
            </a:r>
            <a:r>
              <a:rPr b="1" lang="en-IN" sz="2400" strike="noStrike">
                <a:solidFill>
                  <a:srgbClr val="4178be"/>
                </a:solidFill>
                <a:latin typeface="Arial"/>
                <a:ea typeface="DejaVu Sans"/>
              </a:rPr>
              <a:t>	</a:t>
            </a:r>
            <a:r>
              <a:rPr b="1" lang="en-IN" sz="4800" strike="noStrike" baseline="-7000">
                <a:solidFill>
                  <a:srgbClr val="ffffff"/>
                </a:solidFill>
                <a:latin typeface="Arial"/>
                <a:ea typeface="DejaVu Sans"/>
              </a:rPr>
              <a:t>A</a:t>
            </a:r>
            <a:r>
              <a:rPr b="1" lang="en-IN" sz="3150" strike="noStrike" baseline="-33000">
                <a:solidFill>
                  <a:srgbClr val="ffffff"/>
                </a:solidFill>
                <a:latin typeface="Arial"/>
                <a:ea typeface="DejaVu Sans"/>
              </a:rPr>
              <a:t>1</a:t>
            </a:r>
            <a:r>
              <a:rPr b="1" lang="en-IN" sz="3150" strike="noStrike" baseline="-33000">
                <a:solidFill>
                  <a:srgbClr val="ffffff"/>
                </a:solidFill>
                <a:latin typeface="Arial"/>
                <a:ea typeface="DejaVu Sans"/>
              </a:rPr>
              <a:t>	</a:t>
            </a:r>
            <a:r>
              <a:rPr b="1" lang="en-IN" sz="2400" strike="noStrike">
                <a:solidFill>
                  <a:srgbClr val="4178be"/>
                </a:solidFill>
                <a:latin typeface="Arial"/>
                <a:ea typeface="DejaVu Sans"/>
              </a:rPr>
              <a:t>+</a:t>
            </a:r>
            <a:r>
              <a:rPr b="1" lang="en-IN" sz="2400" strike="noStrike">
                <a:solidFill>
                  <a:srgbClr val="4178be"/>
                </a:solidFill>
                <a:latin typeface="Arial"/>
                <a:ea typeface="DejaVu Sans"/>
              </a:rPr>
              <a:t>	</a:t>
            </a:r>
            <a:r>
              <a:rPr b="1" lang="en-IN" sz="4800" strike="noStrike" baseline="-7000">
                <a:solidFill>
                  <a:srgbClr val="ffffff"/>
                </a:solidFill>
                <a:latin typeface="Arial"/>
                <a:ea typeface="DejaVu Sans"/>
              </a:rPr>
              <a:t>A</a:t>
            </a:r>
            <a:r>
              <a:rPr b="1" lang="en-IN" sz="3150" strike="noStrike" baseline="-33000">
                <a:solidFill>
                  <a:srgbClr val="ffffff"/>
                </a:solidFill>
                <a:latin typeface="Arial"/>
                <a:ea typeface="DejaVu Sans"/>
              </a:rPr>
              <a:t>2</a:t>
            </a:r>
            <a:r>
              <a:rPr b="1" lang="en-IN" sz="3150" strike="noStrike" baseline="-33000">
                <a:solidFill>
                  <a:srgbClr val="ffffff"/>
                </a:solidFill>
                <a:latin typeface="Arial"/>
                <a:ea typeface="DejaVu Sans"/>
              </a:rPr>
              <a:t>	</a:t>
            </a:r>
            <a:r>
              <a:rPr b="1" lang="en-IN" sz="2400" strike="noStrike">
                <a:solidFill>
                  <a:srgbClr val="4178be"/>
                </a:solidFill>
                <a:latin typeface="Arial"/>
                <a:ea typeface="DejaVu Sans"/>
              </a:rPr>
              <a:t>+</a:t>
            </a:r>
            <a:endParaRPr/>
          </a:p>
        </p:txBody>
      </p:sp>
      <p:sp>
        <p:nvSpPr>
          <p:cNvPr id="608" name="CustomShape 20"/>
          <p:cNvSpPr/>
          <p:nvPr/>
        </p:nvSpPr>
        <p:spPr>
          <a:xfrm>
            <a:off x="7552080" y="2568600"/>
            <a:ext cx="1059120" cy="1059120"/>
          </a:xfrm>
          <a:prstGeom prst="rect">
            <a:avLst/>
          </a:prstGeom>
          <a:blipFill>
            <a:blip r:embed="rId9"/>
            <a:stretch>
              <a:fillRect/>
            </a:stretch>
          </a:blipFill>
          <a:ln>
            <a:noFill/>
          </a:ln>
        </p:spPr>
        <p:style>
          <a:lnRef idx="0"/>
          <a:fillRef idx="0"/>
          <a:effectRef idx="0"/>
          <a:fontRef idx="minor"/>
        </p:style>
      </p:sp>
      <p:sp>
        <p:nvSpPr>
          <p:cNvPr id="609" name="CustomShape 21"/>
          <p:cNvSpPr/>
          <p:nvPr/>
        </p:nvSpPr>
        <p:spPr>
          <a:xfrm>
            <a:off x="7780680" y="2780640"/>
            <a:ext cx="585360" cy="714240"/>
          </a:xfrm>
          <a:prstGeom prst="rect">
            <a:avLst/>
          </a:prstGeom>
          <a:blipFill>
            <a:blip r:embed="rId10"/>
            <a:stretch>
              <a:fillRect/>
            </a:stretch>
          </a:blipFill>
          <a:ln>
            <a:noFill/>
          </a:ln>
        </p:spPr>
        <p:style>
          <a:lnRef idx="0"/>
          <a:fillRef idx="0"/>
          <a:effectRef idx="0"/>
          <a:fontRef idx="minor"/>
        </p:style>
      </p:sp>
      <p:sp>
        <p:nvSpPr>
          <p:cNvPr id="610" name="CustomShape 22"/>
          <p:cNvSpPr/>
          <p:nvPr/>
        </p:nvSpPr>
        <p:spPr>
          <a:xfrm>
            <a:off x="7601040" y="2594880"/>
            <a:ext cx="960840" cy="957960"/>
          </a:xfrm>
          <a:custGeom>
            <a:avLst/>
            <a:gdLst/>
            <a:ahLst/>
            <a:rect l="0" t="0" r="r" b="b"/>
            <a:pathLst>
              <a:path w="960971" h="958851">
                <a:moveTo>
                  <a:pt x="480491" y="0"/>
                </a:moveTo>
                <a:lnTo>
                  <a:pt x="431364" y="2475"/>
                </a:lnTo>
                <a:lnTo>
                  <a:pt x="383656" y="9740"/>
                </a:lnTo>
                <a:lnTo>
                  <a:pt x="337608" y="21553"/>
                </a:lnTo>
                <a:lnTo>
                  <a:pt x="293463" y="37675"/>
                </a:lnTo>
                <a:lnTo>
                  <a:pt x="251461" y="57863"/>
                </a:lnTo>
                <a:lnTo>
                  <a:pt x="211845" y="81877"/>
                </a:lnTo>
                <a:lnTo>
                  <a:pt x="174855" y="109476"/>
                </a:lnTo>
                <a:lnTo>
                  <a:pt x="140733" y="140419"/>
                </a:lnTo>
                <a:lnTo>
                  <a:pt x="109721" y="174464"/>
                </a:lnTo>
                <a:lnTo>
                  <a:pt x="82060" y="211372"/>
                </a:lnTo>
                <a:lnTo>
                  <a:pt x="57993" y="250901"/>
                </a:lnTo>
                <a:lnTo>
                  <a:pt x="37759" y="292809"/>
                </a:lnTo>
                <a:lnTo>
                  <a:pt x="21602" y="336857"/>
                </a:lnTo>
                <a:lnTo>
                  <a:pt x="9761" y="382803"/>
                </a:lnTo>
                <a:lnTo>
                  <a:pt x="2480" y="430406"/>
                </a:lnTo>
                <a:lnTo>
                  <a:pt x="0" y="479425"/>
                </a:lnTo>
                <a:lnTo>
                  <a:pt x="2480" y="528443"/>
                </a:lnTo>
                <a:lnTo>
                  <a:pt x="9761" y="576046"/>
                </a:lnTo>
                <a:lnTo>
                  <a:pt x="21602" y="621992"/>
                </a:lnTo>
                <a:lnTo>
                  <a:pt x="37759" y="666040"/>
                </a:lnTo>
                <a:lnTo>
                  <a:pt x="57993" y="707948"/>
                </a:lnTo>
                <a:lnTo>
                  <a:pt x="82060" y="747477"/>
                </a:lnTo>
                <a:lnTo>
                  <a:pt x="109721" y="784385"/>
                </a:lnTo>
                <a:lnTo>
                  <a:pt x="140733" y="818430"/>
                </a:lnTo>
                <a:lnTo>
                  <a:pt x="174855" y="849373"/>
                </a:lnTo>
                <a:lnTo>
                  <a:pt x="211845" y="876972"/>
                </a:lnTo>
                <a:lnTo>
                  <a:pt x="251461" y="900986"/>
                </a:lnTo>
                <a:lnTo>
                  <a:pt x="293463" y="921174"/>
                </a:lnTo>
                <a:lnTo>
                  <a:pt x="337608" y="937296"/>
                </a:lnTo>
                <a:lnTo>
                  <a:pt x="383656" y="949109"/>
                </a:lnTo>
                <a:lnTo>
                  <a:pt x="431364" y="956374"/>
                </a:lnTo>
                <a:lnTo>
                  <a:pt x="480491" y="958850"/>
                </a:lnTo>
                <a:lnTo>
                  <a:pt x="529618" y="956374"/>
                </a:lnTo>
                <a:lnTo>
                  <a:pt x="577326" y="949109"/>
                </a:lnTo>
                <a:lnTo>
                  <a:pt x="623373" y="937296"/>
                </a:lnTo>
                <a:lnTo>
                  <a:pt x="667518" y="921174"/>
                </a:lnTo>
                <a:lnTo>
                  <a:pt x="709518" y="900986"/>
                </a:lnTo>
                <a:lnTo>
                  <a:pt x="749134" y="876972"/>
                </a:lnTo>
                <a:lnTo>
                  <a:pt x="786123" y="849373"/>
                </a:lnTo>
                <a:lnTo>
                  <a:pt x="820243" y="818430"/>
                </a:lnTo>
                <a:lnTo>
                  <a:pt x="851254" y="784385"/>
                </a:lnTo>
                <a:lnTo>
                  <a:pt x="878913" y="747477"/>
                </a:lnTo>
                <a:lnTo>
                  <a:pt x="902980" y="707948"/>
                </a:lnTo>
                <a:lnTo>
                  <a:pt x="923213" y="666040"/>
                </a:lnTo>
                <a:lnTo>
                  <a:pt x="939369" y="621992"/>
                </a:lnTo>
                <a:lnTo>
                  <a:pt x="951209" y="576046"/>
                </a:lnTo>
                <a:lnTo>
                  <a:pt x="958490" y="528443"/>
                </a:lnTo>
                <a:lnTo>
                  <a:pt x="960970" y="479425"/>
                </a:lnTo>
                <a:lnTo>
                  <a:pt x="958490" y="430406"/>
                </a:lnTo>
                <a:lnTo>
                  <a:pt x="951209" y="382803"/>
                </a:lnTo>
                <a:lnTo>
                  <a:pt x="939369" y="336857"/>
                </a:lnTo>
                <a:lnTo>
                  <a:pt x="923213" y="292809"/>
                </a:lnTo>
                <a:lnTo>
                  <a:pt x="902980" y="250901"/>
                </a:lnTo>
                <a:lnTo>
                  <a:pt x="878913" y="211372"/>
                </a:lnTo>
                <a:lnTo>
                  <a:pt x="851254" y="174464"/>
                </a:lnTo>
                <a:lnTo>
                  <a:pt x="820243" y="140419"/>
                </a:lnTo>
                <a:lnTo>
                  <a:pt x="786123" y="109476"/>
                </a:lnTo>
                <a:lnTo>
                  <a:pt x="749134" y="81877"/>
                </a:lnTo>
                <a:lnTo>
                  <a:pt x="709518" y="57863"/>
                </a:lnTo>
                <a:lnTo>
                  <a:pt x="667518" y="37675"/>
                </a:lnTo>
                <a:lnTo>
                  <a:pt x="623373" y="21553"/>
                </a:lnTo>
                <a:lnTo>
                  <a:pt x="577326" y="9740"/>
                </a:lnTo>
                <a:lnTo>
                  <a:pt x="529618" y="2475"/>
                </a:lnTo>
                <a:lnTo>
                  <a:pt x="480491" y="0"/>
                </a:lnTo>
              </a:path>
            </a:pathLst>
          </a:custGeom>
          <a:solidFill>
            <a:srgbClr val="00bfb0"/>
          </a:solidFill>
          <a:ln>
            <a:noFill/>
          </a:ln>
        </p:spPr>
        <p:style>
          <a:lnRef idx="0"/>
          <a:fillRef idx="0"/>
          <a:effectRef idx="0"/>
          <a:fontRef idx="minor"/>
        </p:style>
      </p:sp>
      <p:sp>
        <p:nvSpPr>
          <p:cNvPr id="611" name="CustomShape 23"/>
          <p:cNvSpPr/>
          <p:nvPr/>
        </p:nvSpPr>
        <p:spPr>
          <a:xfrm>
            <a:off x="7601040" y="2594880"/>
            <a:ext cx="960840" cy="957960"/>
          </a:xfrm>
          <a:custGeom>
            <a:avLst/>
            <a:gdLst/>
            <a:ahLst/>
            <a:rect l="0" t="0" r="r" b="b"/>
            <a:pathLst>
              <a:path w="960968" h="958852">
                <a:moveTo>
                  <a:pt x="0" y="479425"/>
                </a:moveTo>
                <a:lnTo>
                  <a:pt x="2480" y="430407"/>
                </a:lnTo>
                <a:lnTo>
                  <a:pt x="9761" y="382804"/>
                </a:lnTo>
                <a:lnTo>
                  <a:pt x="21601" y="336859"/>
                </a:lnTo>
                <a:lnTo>
                  <a:pt x="37758" y="292811"/>
                </a:lnTo>
                <a:lnTo>
                  <a:pt x="57991" y="250902"/>
                </a:lnTo>
                <a:lnTo>
                  <a:pt x="82059" y="211374"/>
                </a:lnTo>
                <a:lnTo>
                  <a:pt x="109719" y="174466"/>
                </a:lnTo>
                <a:lnTo>
                  <a:pt x="140730" y="140420"/>
                </a:lnTo>
                <a:lnTo>
                  <a:pt x="174851" y="109477"/>
                </a:lnTo>
                <a:lnTo>
                  <a:pt x="211840" y="81878"/>
                </a:lnTo>
                <a:lnTo>
                  <a:pt x="251456" y="57864"/>
                </a:lnTo>
                <a:lnTo>
                  <a:pt x="293457" y="37675"/>
                </a:lnTo>
                <a:lnTo>
                  <a:pt x="337602" y="21554"/>
                </a:lnTo>
                <a:lnTo>
                  <a:pt x="383649" y="9740"/>
                </a:lnTo>
                <a:lnTo>
                  <a:pt x="431356" y="2475"/>
                </a:lnTo>
                <a:lnTo>
                  <a:pt x="480483" y="0"/>
                </a:lnTo>
                <a:lnTo>
                  <a:pt x="529610" y="2475"/>
                </a:lnTo>
                <a:lnTo>
                  <a:pt x="577317" y="9740"/>
                </a:lnTo>
                <a:lnTo>
                  <a:pt x="623364" y="21554"/>
                </a:lnTo>
                <a:lnTo>
                  <a:pt x="667509" y="37675"/>
                </a:lnTo>
                <a:lnTo>
                  <a:pt x="709510" y="57864"/>
                </a:lnTo>
                <a:lnTo>
                  <a:pt x="749126" y="81878"/>
                </a:lnTo>
                <a:lnTo>
                  <a:pt x="786115" y="109477"/>
                </a:lnTo>
                <a:lnTo>
                  <a:pt x="820236" y="140420"/>
                </a:lnTo>
                <a:lnTo>
                  <a:pt x="851248" y="174466"/>
                </a:lnTo>
                <a:lnTo>
                  <a:pt x="878908" y="211374"/>
                </a:lnTo>
                <a:lnTo>
                  <a:pt x="902975" y="250902"/>
                </a:lnTo>
                <a:lnTo>
                  <a:pt x="923208" y="292811"/>
                </a:lnTo>
                <a:lnTo>
                  <a:pt x="939365" y="336859"/>
                </a:lnTo>
                <a:lnTo>
                  <a:pt x="951205" y="382804"/>
                </a:lnTo>
                <a:lnTo>
                  <a:pt x="958486" y="430407"/>
                </a:lnTo>
                <a:lnTo>
                  <a:pt x="960967" y="479425"/>
                </a:lnTo>
                <a:lnTo>
                  <a:pt x="958486" y="528444"/>
                </a:lnTo>
                <a:lnTo>
                  <a:pt x="951205" y="576046"/>
                </a:lnTo>
                <a:lnTo>
                  <a:pt x="939365" y="621992"/>
                </a:lnTo>
                <a:lnTo>
                  <a:pt x="923208" y="666039"/>
                </a:lnTo>
                <a:lnTo>
                  <a:pt x="902975" y="707948"/>
                </a:lnTo>
                <a:lnTo>
                  <a:pt x="878908" y="747477"/>
                </a:lnTo>
                <a:lnTo>
                  <a:pt x="851248" y="784385"/>
                </a:lnTo>
                <a:lnTo>
                  <a:pt x="820236" y="818431"/>
                </a:lnTo>
                <a:lnTo>
                  <a:pt x="786115" y="849374"/>
                </a:lnTo>
                <a:lnTo>
                  <a:pt x="749126" y="876973"/>
                </a:lnTo>
                <a:lnTo>
                  <a:pt x="709510" y="900987"/>
                </a:lnTo>
                <a:lnTo>
                  <a:pt x="667509" y="921175"/>
                </a:lnTo>
                <a:lnTo>
                  <a:pt x="623364" y="937297"/>
                </a:lnTo>
                <a:lnTo>
                  <a:pt x="577317" y="949111"/>
                </a:lnTo>
                <a:lnTo>
                  <a:pt x="529610" y="956376"/>
                </a:lnTo>
                <a:lnTo>
                  <a:pt x="480483" y="958851"/>
                </a:lnTo>
                <a:lnTo>
                  <a:pt x="431356" y="956376"/>
                </a:lnTo>
                <a:lnTo>
                  <a:pt x="383649" y="949111"/>
                </a:lnTo>
                <a:lnTo>
                  <a:pt x="337602" y="937297"/>
                </a:lnTo>
                <a:lnTo>
                  <a:pt x="293457" y="921175"/>
                </a:lnTo>
                <a:lnTo>
                  <a:pt x="251456" y="900987"/>
                </a:lnTo>
                <a:lnTo>
                  <a:pt x="211840" y="876973"/>
                </a:lnTo>
                <a:lnTo>
                  <a:pt x="174851" y="849374"/>
                </a:lnTo>
                <a:lnTo>
                  <a:pt x="140730" y="818431"/>
                </a:lnTo>
                <a:lnTo>
                  <a:pt x="109719" y="784385"/>
                </a:lnTo>
                <a:lnTo>
                  <a:pt x="82059" y="747477"/>
                </a:lnTo>
                <a:lnTo>
                  <a:pt x="57991" y="707948"/>
                </a:lnTo>
                <a:lnTo>
                  <a:pt x="37758" y="666039"/>
                </a:lnTo>
                <a:lnTo>
                  <a:pt x="21601" y="621992"/>
                </a:lnTo>
                <a:lnTo>
                  <a:pt x="9761" y="576046"/>
                </a:lnTo>
                <a:lnTo>
                  <a:pt x="2480" y="528444"/>
                </a:lnTo>
                <a:lnTo>
                  <a:pt x="0" y="479425"/>
                </a:lnTo>
              </a:path>
            </a:pathLst>
          </a:custGeom>
          <a:noFill/>
          <a:ln w="9360">
            <a:solidFill>
              <a:srgbClr val="00bfb0"/>
            </a:solidFill>
            <a:round/>
          </a:ln>
        </p:spPr>
        <p:style>
          <a:lnRef idx="0"/>
          <a:fillRef idx="0"/>
          <a:effectRef idx="0"/>
          <a:fontRef idx="minor"/>
        </p:style>
      </p:sp>
      <p:sp>
        <p:nvSpPr>
          <p:cNvPr id="612" name="CustomShape 24"/>
          <p:cNvSpPr/>
          <p:nvPr/>
        </p:nvSpPr>
        <p:spPr>
          <a:xfrm>
            <a:off x="7849440" y="2830680"/>
            <a:ext cx="469080" cy="536400"/>
          </a:xfrm>
          <a:prstGeom prst="rect">
            <a:avLst/>
          </a:prstGeom>
          <a:noFill/>
          <a:ln>
            <a:noFill/>
          </a:ln>
        </p:spPr>
        <p:style>
          <a:lnRef idx="0"/>
          <a:fillRef idx="0"/>
          <a:effectRef idx="0"/>
          <a:fontRef idx="minor"/>
        </p:style>
        <p:txBody>
          <a:bodyPr lIns="0" rIns="0" tIns="0" bIns="0"/>
          <a:p>
            <a:pPr>
              <a:lnSpc>
                <a:spcPct val="100000"/>
              </a:lnSpc>
            </a:pPr>
            <a:r>
              <a:rPr b="1" lang="en-IN" sz="3200" strike="noStrike">
                <a:solidFill>
                  <a:srgbClr val="ffffff"/>
                </a:solidFill>
                <a:latin typeface="Arial"/>
                <a:ea typeface="DejaVu Sans"/>
              </a:rPr>
              <a:t>A</a:t>
            </a:r>
            <a:r>
              <a:rPr b="1" lang="en-IN" sz="3150" strike="noStrike" baseline="-21000">
                <a:solidFill>
                  <a:srgbClr val="ffffff"/>
                </a:solidFill>
                <a:latin typeface="Arial"/>
                <a:ea typeface="DejaVu Sans"/>
              </a:rPr>
              <a:t>3</a:t>
            </a:r>
            <a:endParaRPr/>
          </a:p>
        </p:txBody>
      </p:sp>
      <p:sp>
        <p:nvSpPr>
          <p:cNvPr id="613" name="CustomShape 25"/>
          <p:cNvSpPr/>
          <p:nvPr/>
        </p:nvSpPr>
        <p:spPr>
          <a:xfrm>
            <a:off x="3362400" y="3616200"/>
            <a:ext cx="1059120" cy="1059120"/>
          </a:xfrm>
          <a:prstGeom prst="rect">
            <a:avLst/>
          </a:prstGeom>
          <a:blipFill>
            <a:blip r:embed="rId11"/>
            <a:stretch>
              <a:fillRect/>
            </a:stretch>
          </a:blipFill>
          <a:ln>
            <a:noFill/>
          </a:ln>
        </p:spPr>
        <p:style>
          <a:lnRef idx="0"/>
          <a:fillRef idx="0"/>
          <a:effectRef idx="0"/>
          <a:fontRef idx="minor"/>
        </p:style>
      </p:sp>
      <p:sp>
        <p:nvSpPr>
          <p:cNvPr id="614" name="CustomShape 26"/>
          <p:cNvSpPr/>
          <p:nvPr/>
        </p:nvSpPr>
        <p:spPr>
          <a:xfrm>
            <a:off x="3578760" y="3832200"/>
            <a:ext cx="622800" cy="714240"/>
          </a:xfrm>
          <a:prstGeom prst="rect">
            <a:avLst/>
          </a:prstGeom>
          <a:blipFill>
            <a:blip r:embed="rId12"/>
            <a:stretch>
              <a:fillRect/>
            </a:stretch>
          </a:blipFill>
          <a:ln>
            <a:noFill/>
          </a:ln>
        </p:spPr>
        <p:style>
          <a:lnRef idx="0"/>
          <a:fillRef idx="0"/>
          <a:effectRef idx="0"/>
          <a:fontRef idx="minor"/>
        </p:style>
      </p:sp>
      <p:sp>
        <p:nvSpPr>
          <p:cNvPr id="615" name="CustomShape 27"/>
          <p:cNvSpPr/>
          <p:nvPr/>
        </p:nvSpPr>
        <p:spPr>
          <a:xfrm>
            <a:off x="3412080" y="3645000"/>
            <a:ext cx="960840" cy="957960"/>
          </a:xfrm>
          <a:custGeom>
            <a:avLst/>
            <a:gdLst/>
            <a:ahLst/>
            <a:rect l="0" t="0" r="r" b="b"/>
            <a:pathLst>
              <a:path w="960971" h="958863">
                <a:moveTo>
                  <a:pt x="480479" y="0"/>
                </a:moveTo>
                <a:lnTo>
                  <a:pt x="431354" y="2475"/>
                </a:lnTo>
                <a:lnTo>
                  <a:pt x="383647" y="9740"/>
                </a:lnTo>
                <a:lnTo>
                  <a:pt x="337602" y="21554"/>
                </a:lnTo>
                <a:lnTo>
                  <a:pt x="293458" y="37676"/>
                </a:lnTo>
                <a:lnTo>
                  <a:pt x="251457" y="57865"/>
                </a:lnTo>
                <a:lnTo>
                  <a:pt x="211841" y="81880"/>
                </a:lnTo>
                <a:lnTo>
                  <a:pt x="174852" y="109480"/>
                </a:lnTo>
                <a:lnTo>
                  <a:pt x="140731" y="140423"/>
                </a:lnTo>
                <a:lnTo>
                  <a:pt x="109720" y="174470"/>
                </a:lnTo>
                <a:lnTo>
                  <a:pt x="82060" y="211378"/>
                </a:lnTo>
                <a:lnTo>
                  <a:pt x="57992" y="250906"/>
                </a:lnTo>
                <a:lnTo>
                  <a:pt x="37759" y="292815"/>
                </a:lnTo>
                <a:lnTo>
                  <a:pt x="21602" y="336862"/>
                </a:lnTo>
                <a:lnTo>
                  <a:pt x="9761" y="382806"/>
                </a:lnTo>
                <a:lnTo>
                  <a:pt x="2480" y="430408"/>
                </a:lnTo>
                <a:lnTo>
                  <a:pt x="0" y="479424"/>
                </a:lnTo>
                <a:lnTo>
                  <a:pt x="2480" y="528444"/>
                </a:lnTo>
                <a:lnTo>
                  <a:pt x="9761" y="576047"/>
                </a:lnTo>
                <a:lnTo>
                  <a:pt x="21602" y="621993"/>
                </a:lnTo>
                <a:lnTo>
                  <a:pt x="37759" y="666042"/>
                </a:lnTo>
                <a:lnTo>
                  <a:pt x="57992" y="707951"/>
                </a:lnTo>
                <a:lnTo>
                  <a:pt x="82060" y="747481"/>
                </a:lnTo>
                <a:lnTo>
                  <a:pt x="109720" y="784390"/>
                </a:lnTo>
                <a:lnTo>
                  <a:pt x="140731" y="818437"/>
                </a:lnTo>
                <a:lnTo>
                  <a:pt x="174852" y="849381"/>
                </a:lnTo>
                <a:lnTo>
                  <a:pt x="211841" y="876981"/>
                </a:lnTo>
                <a:lnTo>
                  <a:pt x="251457" y="900996"/>
                </a:lnTo>
                <a:lnTo>
                  <a:pt x="293458" y="921185"/>
                </a:lnTo>
                <a:lnTo>
                  <a:pt x="337602" y="937307"/>
                </a:lnTo>
                <a:lnTo>
                  <a:pt x="383647" y="949122"/>
                </a:lnTo>
                <a:lnTo>
                  <a:pt x="431354" y="956387"/>
                </a:lnTo>
                <a:lnTo>
                  <a:pt x="480479" y="958862"/>
                </a:lnTo>
                <a:lnTo>
                  <a:pt x="529606" y="956387"/>
                </a:lnTo>
                <a:lnTo>
                  <a:pt x="577314" y="949122"/>
                </a:lnTo>
                <a:lnTo>
                  <a:pt x="623361" y="937307"/>
                </a:lnTo>
                <a:lnTo>
                  <a:pt x="667507" y="921185"/>
                </a:lnTo>
                <a:lnTo>
                  <a:pt x="709509" y="900996"/>
                </a:lnTo>
                <a:lnTo>
                  <a:pt x="749125" y="876981"/>
                </a:lnTo>
                <a:lnTo>
                  <a:pt x="786115" y="849381"/>
                </a:lnTo>
                <a:lnTo>
                  <a:pt x="820237" y="818437"/>
                </a:lnTo>
                <a:lnTo>
                  <a:pt x="851249" y="784390"/>
                </a:lnTo>
                <a:lnTo>
                  <a:pt x="878909" y="747481"/>
                </a:lnTo>
                <a:lnTo>
                  <a:pt x="902977" y="707951"/>
                </a:lnTo>
                <a:lnTo>
                  <a:pt x="923211" y="666042"/>
                </a:lnTo>
                <a:lnTo>
                  <a:pt x="939368" y="621993"/>
                </a:lnTo>
                <a:lnTo>
                  <a:pt x="951208" y="576047"/>
                </a:lnTo>
                <a:lnTo>
                  <a:pt x="958490" y="528444"/>
                </a:lnTo>
                <a:lnTo>
                  <a:pt x="960970" y="479424"/>
                </a:lnTo>
                <a:lnTo>
                  <a:pt x="958490" y="430408"/>
                </a:lnTo>
                <a:lnTo>
                  <a:pt x="951208" y="382806"/>
                </a:lnTo>
                <a:lnTo>
                  <a:pt x="939368" y="336862"/>
                </a:lnTo>
                <a:lnTo>
                  <a:pt x="923211" y="292815"/>
                </a:lnTo>
                <a:lnTo>
                  <a:pt x="902977" y="250906"/>
                </a:lnTo>
                <a:lnTo>
                  <a:pt x="878909" y="211378"/>
                </a:lnTo>
                <a:lnTo>
                  <a:pt x="851249" y="174470"/>
                </a:lnTo>
                <a:lnTo>
                  <a:pt x="820237" y="140423"/>
                </a:lnTo>
                <a:lnTo>
                  <a:pt x="786115" y="109480"/>
                </a:lnTo>
                <a:lnTo>
                  <a:pt x="749125" y="81880"/>
                </a:lnTo>
                <a:lnTo>
                  <a:pt x="709509" y="57865"/>
                </a:lnTo>
                <a:lnTo>
                  <a:pt x="667507" y="37676"/>
                </a:lnTo>
                <a:lnTo>
                  <a:pt x="623361" y="21554"/>
                </a:lnTo>
                <a:lnTo>
                  <a:pt x="577314" y="9740"/>
                </a:lnTo>
                <a:lnTo>
                  <a:pt x="529606" y="2475"/>
                </a:lnTo>
                <a:lnTo>
                  <a:pt x="480479" y="0"/>
                </a:lnTo>
              </a:path>
            </a:pathLst>
          </a:custGeom>
          <a:solidFill>
            <a:srgbClr val="00bfb0"/>
          </a:solidFill>
          <a:ln>
            <a:noFill/>
          </a:ln>
        </p:spPr>
        <p:style>
          <a:lnRef idx="0"/>
          <a:fillRef idx="0"/>
          <a:effectRef idx="0"/>
          <a:fontRef idx="minor"/>
        </p:style>
      </p:sp>
      <p:sp>
        <p:nvSpPr>
          <p:cNvPr id="616" name="CustomShape 28"/>
          <p:cNvSpPr/>
          <p:nvPr/>
        </p:nvSpPr>
        <p:spPr>
          <a:xfrm>
            <a:off x="3412080" y="3645000"/>
            <a:ext cx="960840" cy="957960"/>
          </a:xfrm>
          <a:custGeom>
            <a:avLst/>
            <a:gdLst/>
            <a:ahLst/>
            <a:rect l="0" t="0" r="r" b="b"/>
            <a:pathLst>
              <a:path w="960968" h="958852">
                <a:moveTo>
                  <a:pt x="0" y="479425"/>
                </a:moveTo>
                <a:lnTo>
                  <a:pt x="2480" y="430407"/>
                </a:lnTo>
                <a:lnTo>
                  <a:pt x="9761" y="382804"/>
                </a:lnTo>
                <a:lnTo>
                  <a:pt x="21601" y="336858"/>
                </a:lnTo>
                <a:lnTo>
                  <a:pt x="37758" y="292811"/>
                </a:lnTo>
                <a:lnTo>
                  <a:pt x="57991" y="250902"/>
                </a:lnTo>
                <a:lnTo>
                  <a:pt x="82059" y="211374"/>
                </a:lnTo>
                <a:lnTo>
                  <a:pt x="109719" y="174466"/>
                </a:lnTo>
                <a:lnTo>
                  <a:pt x="140730" y="140420"/>
                </a:lnTo>
                <a:lnTo>
                  <a:pt x="174851" y="109477"/>
                </a:lnTo>
                <a:lnTo>
                  <a:pt x="211840" y="81878"/>
                </a:lnTo>
                <a:lnTo>
                  <a:pt x="251456" y="57864"/>
                </a:lnTo>
                <a:lnTo>
                  <a:pt x="293457" y="37675"/>
                </a:lnTo>
                <a:lnTo>
                  <a:pt x="337602" y="21553"/>
                </a:lnTo>
                <a:lnTo>
                  <a:pt x="383649" y="9740"/>
                </a:lnTo>
                <a:lnTo>
                  <a:pt x="431357" y="2475"/>
                </a:lnTo>
                <a:lnTo>
                  <a:pt x="480483" y="0"/>
                </a:lnTo>
                <a:lnTo>
                  <a:pt x="529610" y="2475"/>
                </a:lnTo>
                <a:lnTo>
                  <a:pt x="577318" y="9740"/>
                </a:lnTo>
                <a:lnTo>
                  <a:pt x="623364" y="21553"/>
                </a:lnTo>
                <a:lnTo>
                  <a:pt x="667509" y="37675"/>
                </a:lnTo>
                <a:lnTo>
                  <a:pt x="709510" y="57864"/>
                </a:lnTo>
                <a:lnTo>
                  <a:pt x="749126" y="81878"/>
                </a:lnTo>
                <a:lnTo>
                  <a:pt x="786116" y="109477"/>
                </a:lnTo>
                <a:lnTo>
                  <a:pt x="820237" y="140420"/>
                </a:lnTo>
                <a:lnTo>
                  <a:pt x="851248" y="174466"/>
                </a:lnTo>
                <a:lnTo>
                  <a:pt x="878908" y="211374"/>
                </a:lnTo>
                <a:lnTo>
                  <a:pt x="902975" y="250902"/>
                </a:lnTo>
                <a:lnTo>
                  <a:pt x="923208" y="292811"/>
                </a:lnTo>
                <a:lnTo>
                  <a:pt x="939365" y="336858"/>
                </a:lnTo>
                <a:lnTo>
                  <a:pt x="951205" y="382804"/>
                </a:lnTo>
                <a:lnTo>
                  <a:pt x="958486" y="430407"/>
                </a:lnTo>
                <a:lnTo>
                  <a:pt x="960967" y="479425"/>
                </a:lnTo>
                <a:lnTo>
                  <a:pt x="958486" y="528444"/>
                </a:lnTo>
                <a:lnTo>
                  <a:pt x="951205" y="576046"/>
                </a:lnTo>
                <a:lnTo>
                  <a:pt x="939365" y="621992"/>
                </a:lnTo>
                <a:lnTo>
                  <a:pt x="923208" y="666039"/>
                </a:lnTo>
                <a:lnTo>
                  <a:pt x="902975" y="707948"/>
                </a:lnTo>
                <a:lnTo>
                  <a:pt x="878908" y="747477"/>
                </a:lnTo>
                <a:lnTo>
                  <a:pt x="851248" y="784384"/>
                </a:lnTo>
                <a:lnTo>
                  <a:pt x="820237" y="818430"/>
                </a:lnTo>
                <a:lnTo>
                  <a:pt x="786116" y="849373"/>
                </a:lnTo>
                <a:lnTo>
                  <a:pt x="749126" y="876972"/>
                </a:lnTo>
                <a:lnTo>
                  <a:pt x="709510" y="900987"/>
                </a:lnTo>
                <a:lnTo>
                  <a:pt x="667509" y="921175"/>
                </a:lnTo>
                <a:lnTo>
                  <a:pt x="623364" y="937297"/>
                </a:lnTo>
                <a:lnTo>
                  <a:pt x="577318" y="949111"/>
                </a:lnTo>
                <a:lnTo>
                  <a:pt x="529610" y="956376"/>
                </a:lnTo>
                <a:lnTo>
                  <a:pt x="480483" y="958851"/>
                </a:lnTo>
                <a:lnTo>
                  <a:pt x="431357" y="956376"/>
                </a:lnTo>
                <a:lnTo>
                  <a:pt x="383649" y="949111"/>
                </a:lnTo>
                <a:lnTo>
                  <a:pt x="337602" y="937297"/>
                </a:lnTo>
                <a:lnTo>
                  <a:pt x="293457" y="921175"/>
                </a:lnTo>
                <a:lnTo>
                  <a:pt x="251456" y="900987"/>
                </a:lnTo>
                <a:lnTo>
                  <a:pt x="211840" y="876972"/>
                </a:lnTo>
                <a:lnTo>
                  <a:pt x="174851" y="849373"/>
                </a:lnTo>
                <a:lnTo>
                  <a:pt x="140730" y="818430"/>
                </a:lnTo>
                <a:lnTo>
                  <a:pt x="109719" y="784384"/>
                </a:lnTo>
                <a:lnTo>
                  <a:pt x="82059" y="747477"/>
                </a:lnTo>
                <a:lnTo>
                  <a:pt x="57991" y="707948"/>
                </a:lnTo>
                <a:lnTo>
                  <a:pt x="37758" y="666039"/>
                </a:lnTo>
                <a:lnTo>
                  <a:pt x="21601" y="621992"/>
                </a:lnTo>
                <a:lnTo>
                  <a:pt x="9761" y="576046"/>
                </a:lnTo>
                <a:lnTo>
                  <a:pt x="2480" y="528444"/>
                </a:lnTo>
                <a:lnTo>
                  <a:pt x="0" y="479425"/>
                </a:lnTo>
              </a:path>
            </a:pathLst>
          </a:custGeom>
          <a:noFill/>
          <a:ln w="9360">
            <a:solidFill>
              <a:srgbClr val="00bfb0"/>
            </a:solidFill>
            <a:round/>
          </a:ln>
        </p:spPr>
        <p:style>
          <a:lnRef idx="0"/>
          <a:fillRef idx="0"/>
          <a:effectRef idx="0"/>
          <a:fontRef idx="minor"/>
        </p:style>
      </p:sp>
      <p:sp>
        <p:nvSpPr>
          <p:cNvPr id="617" name="CustomShape 29"/>
          <p:cNvSpPr/>
          <p:nvPr/>
        </p:nvSpPr>
        <p:spPr>
          <a:xfrm>
            <a:off x="4850640" y="3624480"/>
            <a:ext cx="1059120" cy="1059120"/>
          </a:xfrm>
          <a:prstGeom prst="rect">
            <a:avLst/>
          </a:prstGeom>
          <a:blipFill>
            <a:blip r:embed="rId13"/>
            <a:stretch>
              <a:fillRect/>
            </a:stretch>
          </a:blipFill>
          <a:ln>
            <a:noFill/>
          </a:ln>
        </p:spPr>
        <p:style>
          <a:lnRef idx="0"/>
          <a:fillRef idx="0"/>
          <a:effectRef idx="0"/>
          <a:fontRef idx="minor"/>
        </p:style>
      </p:sp>
      <p:sp>
        <p:nvSpPr>
          <p:cNvPr id="618" name="CustomShape 30"/>
          <p:cNvSpPr/>
          <p:nvPr/>
        </p:nvSpPr>
        <p:spPr>
          <a:xfrm>
            <a:off x="5079240" y="3840480"/>
            <a:ext cx="585360" cy="709920"/>
          </a:xfrm>
          <a:prstGeom prst="rect">
            <a:avLst/>
          </a:prstGeom>
          <a:blipFill>
            <a:blip r:embed="rId14"/>
            <a:stretch>
              <a:fillRect/>
            </a:stretch>
          </a:blipFill>
          <a:ln>
            <a:noFill/>
          </a:ln>
        </p:spPr>
        <p:style>
          <a:lnRef idx="0"/>
          <a:fillRef idx="0"/>
          <a:effectRef idx="0"/>
          <a:fontRef idx="minor"/>
        </p:style>
      </p:sp>
      <p:sp>
        <p:nvSpPr>
          <p:cNvPr id="619" name="CustomShape 31"/>
          <p:cNvSpPr/>
          <p:nvPr/>
        </p:nvSpPr>
        <p:spPr>
          <a:xfrm>
            <a:off x="4899960" y="3651120"/>
            <a:ext cx="960840" cy="957960"/>
          </a:xfrm>
          <a:custGeom>
            <a:avLst/>
            <a:gdLst/>
            <a:ahLst/>
            <a:rect l="0" t="0" r="r" b="b"/>
            <a:pathLst>
              <a:path w="960959" h="958850">
                <a:moveTo>
                  <a:pt x="480479" y="0"/>
                </a:moveTo>
                <a:lnTo>
                  <a:pt x="431352" y="2475"/>
                </a:lnTo>
                <a:lnTo>
                  <a:pt x="383644" y="9740"/>
                </a:lnTo>
                <a:lnTo>
                  <a:pt x="337597" y="21554"/>
                </a:lnTo>
                <a:lnTo>
                  <a:pt x="293452" y="37676"/>
                </a:lnTo>
                <a:lnTo>
                  <a:pt x="251451" y="57865"/>
                </a:lnTo>
                <a:lnTo>
                  <a:pt x="211836" y="81880"/>
                </a:lnTo>
                <a:lnTo>
                  <a:pt x="174847" y="109480"/>
                </a:lnTo>
                <a:lnTo>
                  <a:pt x="140727" y="140423"/>
                </a:lnTo>
                <a:lnTo>
                  <a:pt x="109716" y="174470"/>
                </a:lnTo>
                <a:lnTo>
                  <a:pt x="82056" y="211378"/>
                </a:lnTo>
                <a:lnTo>
                  <a:pt x="57990" y="250906"/>
                </a:lnTo>
                <a:lnTo>
                  <a:pt x="37757" y="292815"/>
                </a:lnTo>
                <a:lnTo>
                  <a:pt x="21600" y="336862"/>
                </a:lnTo>
                <a:lnTo>
                  <a:pt x="9761" y="382806"/>
                </a:lnTo>
                <a:lnTo>
                  <a:pt x="2480" y="430408"/>
                </a:lnTo>
                <a:lnTo>
                  <a:pt x="0" y="479424"/>
                </a:lnTo>
                <a:lnTo>
                  <a:pt x="2480" y="528443"/>
                </a:lnTo>
                <a:lnTo>
                  <a:pt x="9761" y="576046"/>
                </a:lnTo>
                <a:lnTo>
                  <a:pt x="21600" y="621992"/>
                </a:lnTo>
                <a:lnTo>
                  <a:pt x="37757" y="666040"/>
                </a:lnTo>
                <a:lnTo>
                  <a:pt x="57990" y="707948"/>
                </a:lnTo>
                <a:lnTo>
                  <a:pt x="82056" y="747477"/>
                </a:lnTo>
                <a:lnTo>
                  <a:pt x="109716" y="784385"/>
                </a:lnTo>
                <a:lnTo>
                  <a:pt x="140727" y="818430"/>
                </a:lnTo>
                <a:lnTo>
                  <a:pt x="174847" y="849373"/>
                </a:lnTo>
                <a:lnTo>
                  <a:pt x="211836" y="876972"/>
                </a:lnTo>
                <a:lnTo>
                  <a:pt x="251451" y="900986"/>
                </a:lnTo>
                <a:lnTo>
                  <a:pt x="293452" y="921174"/>
                </a:lnTo>
                <a:lnTo>
                  <a:pt x="337597" y="937296"/>
                </a:lnTo>
                <a:lnTo>
                  <a:pt x="383644" y="949109"/>
                </a:lnTo>
                <a:lnTo>
                  <a:pt x="431352" y="956374"/>
                </a:lnTo>
                <a:lnTo>
                  <a:pt x="480479" y="958849"/>
                </a:lnTo>
                <a:lnTo>
                  <a:pt x="529606" y="956374"/>
                </a:lnTo>
                <a:lnTo>
                  <a:pt x="577313" y="949109"/>
                </a:lnTo>
                <a:lnTo>
                  <a:pt x="623360" y="937296"/>
                </a:lnTo>
                <a:lnTo>
                  <a:pt x="667505" y="921174"/>
                </a:lnTo>
                <a:lnTo>
                  <a:pt x="709506" y="900986"/>
                </a:lnTo>
                <a:lnTo>
                  <a:pt x="749121" y="876972"/>
                </a:lnTo>
                <a:lnTo>
                  <a:pt x="786110" y="849373"/>
                </a:lnTo>
                <a:lnTo>
                  <a:pt x="820231" y="818430"/>
                </a:lnTo>
                <a:lnTo>
                  <a:pt x="851241" y="784385"/>
                </a:lnTo>
                <a:lnTo>
                  <a:pt x="878901" y="747477"/>
                </a:lnTo>
                <a:lnTo>
                  <a:pt x="902968" y="707948"/>
                </a:lnTo>
                <a:lnTo>
                  <a:pt x="923200" y="666040"/>
                </a:lnTo>
                <a:lnTo>
                  <a:pt x="939357" y="621992"/>
                </a:lnTo>
                <a:lnTo>
                  <a:pt x="951196" y="576046"/>
                </a:lnTo>
                <a:lnTo>
                  <a:pt x="958477" y="528443"/>
                </a:lnTo>
                <a:lnTo>
                  <a:pt x="960958" y="479424"/>
                </a:lnTo>
                <a:lnTo>
                  <a:pt x="958477" y="430408"/>
                </a:lnTo>
                <a:lnTo>
                  <a:pt x="951196" y="382806"/>
                </a:lnTo>
                <a:lnTo>
                  <a:pt x="939357" y="336862"/>
                </a:lnTo>
                <a:lnTo>
                  <a:pt x="923200" y="292815"/>
                </a:lnTo>
                <a:lnTo>
                  <a:pt x="902968" y="250906"/>
                </a:lnTo>
                <a:lnTo>
                  <a:pt x="878901" y="211378"/>
                </a:lnTo>
                <a:lnTo>
                  <a:pt x="851241" y="174470"/>
                </a:lnTo>
                <a:lnTo>
                  <a:pt x="820231" y="140423"/>
                </a:lnTo>
                <a:lnTo>
                  <a:pt x="786110" y="109480"/>
                </a:lnTo>
                <a:lnTo>
                  <a:pt x="749121" y="81880"/>
                </a:lnTo>
                <a:lnTo>
                  <a:pt x="709506" y="57865"/>
                </a:lnTo>
                <a:lnTo>
                  <a:pt x="667505" y="37676"/>
                </a:lnTo>
                <a:lnTo>
                  <a:pt x="623360" y="21554"/>
                </a:lnTo>
                <a:lnTo>
                  <a:pt x="577313" y="9740"/>
                </a:lnTo>
                <a:lnTo>
                  <a:pt x="529606" y="2475"/>
                </a:lnTo>
                <a:lnTo>
                  <a:pt x="480479" y="0"/>
                </a:lnTo>
              </a:path>
            </a:pathLst>
          </a:custGeom>
          <a:solidFill>
            <a:srgbClr val="00bfb0"/>
          </a:solidFill>
          <a:ln>
            <a:noFill/>
          </a:ln>
        </p:spPr>
        <p:style>
          <a:lnRef idx="0"/>
          <a:fillRef idx="0"/>
          <a:effectRef idx="0"/>
          <a:fontRef idx="minor"/>
        </p:style>
      </p:sp>
      <p:sp>
        <p:nvSpPr>
          <p:cNvPr id="620" name="CustomShape 32"/>
          <p:cNvSpPr/>
          <p:nvPr/>
        </p:nvSpPr>
        <p:spPr>
          <a:xfrm>
            <a:off x="4899960" y="3651120"/>
            <a:ext cx="960840" cy="957960"/>
          </a:xfrm>
          <a:custGeom>
            <a:avLst/>
            <a:gdLst/>
            <a:ahLst/>
            <a:rect l="0" t="0" r="r" b="b"/>
            <a:pathLst>
              <a:path w="960968" h="958850">
                <a:moveTo>
                  <a:pt x="0" y="479424"/>
                </a:moveTo>
                <a:lnTo>
                  <a:pt x="2480" y="430406"/>
                </a:lnTo>
                <a:lnTo>
                  <a:pt x="9761" y="382803"/>
                </a:lnTo>
                <a:lnTo>
                  <a:pt x="21601" y="336858"/>
                </a:lnTo>
                <a:lnTo>
                  <a:pt x="37758" y="292810"/>
                </a:lnTo>
                <a:lnTo>
                  <a:pt x="57991" y="250902"/>
                </a:lnTo>
                <a:lnTo>
                  <a:pt x="82059" y="211373"/>
                </a:lnTo>
                <a:lnTo>
                  <a:pt x="109719" y="174466"/>
                </a:lnTo>
                <a:lnTo>
                  <a:pt x="140730" y="140420"/>
                </a:lnTo>
                <a:lnTo>
                  <a:pt x="174851" y="109477"/>
                </a:lnTo>
                <a:lnTo>
                  <a:pt x="211840" y="81878"/>
                </a:lnTo>
                <a:lnTo>
                  <a:pt x="251456" y="57863"/>
                </a:lnTo>
                <a:lnTo>
                  <a:pt x="293457" y="37675"/>
                </a:lnTo>
                <a:lnTo>
                  <a:pt x="337602" y="21553"/>
                </a:lnTo>
                <a:lnTo>
                  <a:pt x="383649" y="9740"/>
                </a:lnTo>
                <a:lnTo>
                  <a:pt x="431356" y="2475"/>
                </a:lnTo>
                <a:lnTo>
                  <a:pt x="480483" y="0"/>
                </a:lnTo>
                <a:lnTo>
                  <a:pt x="529610" y="2475"/>
                </a:lnTo>
                <a:lnTo>
                  <a:pt x="577317" y="9740"/>
                </a:lnTo>
                <a:lnTo>
                  <a:pt x="623364" y="21553"/>
                </a:lnTo>
                <a:lnTo>
                  <a:pt x="667509" y="37675"/>
                </a:lnTo>
                <a:lnTo>
                  <a:pt x="709510" y="57863"/>
                </a:lnTo>
                <a:lnTo>
                  <a:pt x="749126" y="81878"/>
                </a:lnTo>
                <a:lnTo>
                  <a:pt x="786115" y="109477"/>
                </a:lnTo>
                <a:lnTo>
                  <a:pt x="820236" y="140420"/>
                </a:lnTo>
                <a:lnTo>
                  <a:pt x="851248" y="174466"/>
                </a:lnTo>
                <a:lnTo>
                  <a:pt x="878908" y="211373"/>
                </a:lnTo>
                <a:lnTo>
                  <a:pt x="902975" y="250902"/>
                </a:lnTo>
                <a:lnTo>
                  <a:pt x="923208" y="292810"/>
                </a:lnTo>
                <a:lnTo>
                  <a:pt x="939365" y="336858"/>
                </a:lnTo>
                <a:lnTo>
                  <a:pt x="951205" y="382803"/>
                </a:lnTo>
                <a:lnTo>
                  <a:pt x="958486" y="430406"/>
                </a:lnTo>
                <a:lnTo>
                  <a:pt x="960967" y="479424"/>
                </a:lnTo>
                <a:lnTo>
                  <a:pt x="958486" y="528442"/>
                </a:lnTo>
                <a:lnTo>
                  <a:pt x="951205" y="576045"/>
                </a:lnTo>
                <a:lnTo>
                  <a:pt x="939365" y="621990"/>
                </a:lnTo>
                <a:lnTo>
                  <a:pt x="923208" y="666038"/>
                </a:lnTo>
                <a:lnTo>
                  <a:pt x="902975" y="707946"/>
                </a:lnTo>
                <a:lnTo>
                  <a:pt x="878908" y="747475"/>
                </a:lnTo>
                <a:lnTo>
                  <a:pt x="851248" y="784383"/>
                </a:lnTo>
                <a:lnTo>
                  <a:pt x="820236" y="818428"/>
                </a:lnTo>
                <a:lnTo>
                  <a:pt x="786115" y="849371"/>
                </a:lnTo>
                <a:lnTo>
                  <a:pt x="749126" y="876970"/>
                </a:lnTo>
                <a:lnTo>
                  <a:pt x="709510" y="900985"/>
                </a:lnTo>
                <a:lnTo>
                  <a:pt x="667509" y="921173"/>
                </a:lnTo>
                <a:lnTo>
                  <a:pt x="623364" y="937295"/>
                </a:lnTo>
                <a:lnTo>
                  <a:pt x="577317" y="949109"/>
                </a:lnTo>
                <a:lnTo>
                  <a:pt x="529610" y="956373"/>
                </a:lnTo>
                <a:lnTo>
                  <a:pt x="480483" y="958849"/>
                </a:lnTo>
                <a:lnTo>
                  <a:pt x="431356" y="956373"/>
                </a:lnTo>
                <a:lnTo>
                  <a:pt x="383649" y="949109"/>
                </a:lnTo>
                <a:lnTo>
                  <a:pt x="337602" y="937295"/>
                </a:lnTo>
                <a:lnTo>
                  <a:pt x="293457" y="921173"/>
                </a:lnTo>
                <a:lnTo>
                  <a:pt x="251456" y="900985"/>
                </a:lnTo>
                <a:lnTo>
                  <a:pt x="211840" y="876970"/>
                </a:lnTo>
                <a:lnTo>
                  <a:pt x="174851" y="849371"/>
                </a:lnTo>
                <a:lnTo>
                  <a:pt x="140730" y="818428"/>
                </a:lnTo>
                <a:lnTo>
                  <a:pt x="109719" y="784383"/>
                </a:lnTo>
                <a:lnTo>
                  <a:pt x="82059" y="747475"/>
                </a:lnTo>
                <a:lnTo>
                  <a:pt x="57991" y="707946"/>
                </a:lnTo>
                <a:lnTo>
                  <a:pt x="37758" y="666038"/>
                </a:lnTo>
                <a:lnTo>
                  <a:pt x="21601" y="621990"/>
                </a:lnTo>
                <a:lnTo>
                  <a:pt x="9761" y="576045"/>
                </a:lnTo>
                <a:lnTo>
                  <a:pt x="2480" y="528442"/>
                </a:lnTo>
                <a:lnTo>
                  <a:pt x="0" y="479424"/>
                </a:lnTo>
              </a:path>
            </a:pathLst>
          </a:custGeom>
          <a:noFill/>
          <a:ln w="9360">
            <a:solidFill>
              <a:srgbClr val="00bfb0"/>
            </a:solidFill>
            <a:round/>
          </a:ln>
        </p:spPr>
        <p:style>
          <a:lnRef idx="0"/>
          <a:fillRef idx="0"/>
          <a:effectRef idx="0"/>
          <a:fontRef idx="minor"/>
        </p:style>
      </p:sp>
      <p:sp>
        <p:nvSpPr>
          <p:cNvPr id="621" name="CustomShape 33"/>
          <p:cNvSpPr/>
          <p:nvPr/>
        </p:nvSpPr>
        <p:spPr>
          <a:xfrm>
            <a:off x="6201360" y="3624480"/>
            <a:ext cx="1059120" cy="1059120"/>
          </a:xfrm>
          <a:prstGeom prst="rect">
            <a:avLst/>
          </a:prstGeom>
          <a:blipFill>
            <a:blip r:embed="rId15"/>
            <a:stretch>
              <a:fillRect/>
            </a:stretch>
          </a:blipFill>
          <a:ln>
            <a:noFill/>
          </a:ln>
        </p:spPr>
        <p:style>
          <a:lnRef idx="0"/>
          <a:fillRef idx="0"/>
          <a:effectRef idx="0"/>
          <a:fontRef idx="minor"/>
        </p:style>
      </p:sp>
      <p:sp>
        <p:nvSpPr>
          <p:cNvPr id="622" name="CustomShape 34"/>
          <p:cNvSpPr/>
          <p:nvPr/>
        </p:nvSpPr>
        <p:spPr>
          <a:xfrm>
            <a:off x="6429960" y="3840480"/>
            <a:ext cx="585360" cy="709920"/>
          </a:xfrm>
          <a:prstGeom prst="rect">
            <a:avLst/>
          </a:prstGeom>
          <a:blipFill>
            <a:blip r:embed="rId16"/>
            <a:stretch>
              <a:fillRect/>
            </a:stretch>
          </a:blipFill>
          <a:ln>
            <a:noFill/>
          </a:ln>
        </p:spPr>
        <p:style>
          <a:lnRef idx="0"/>
          <a:fillRef idx="0"/>
          <a:effectRef idx="0"/>
          <a:fontRef idx="minor"/>
        </p:style>
      </p:sp>
      <p:sp>
        <p:nvSpPr>
          <p:cNvPr id="623" name="CustomShape 35"/>
          <p:cNvSpPr/>
          <p:nvPr/>
        </p:nvSpPr>
        <p:spPr>
          <a:xfrm>
            <a:off x="6250680" y="3651120"/>
            <a:ext cx="960840" cy="957960"/>
          </a:xfrm>
          <a:custGeom>
            <a:avLst/>
            <a:gdLst/>
            <a:ahLst/>
            <a:rect l="0" t="0" r="r" b="b"/>
            <a:pathLst>
              <a:path w="960971" h="958850">
                <a:moveTo>
                  <a:pt x="480479" y="0"/>
                </a:moveTo>
                <a:lnTo>
                  <a:pt x="431354" y="2475"/>
                </a:lnTo>
                <a:lnTo>
                  <a:pt x="383647" y="9740"/>
                </a:lnTo>
                <a:lnTo>
                  <a:pt x="337602" y="21554"/>
                </a:lnTo>
                <a:lnTo>
                  <a:pt x="293458" y="37676"/>
                </a:lnTo>
                <a:lnTo>
                  <a:pt x="251457" y="57865"/>
                </a:lnTo>
                <a:lnTo>
                  <a:pt x="211841" y="81880"/>
                </a:lnTo>
                <a:lnTo>
                  <a:pt x="174852" y="109480"/>
                </a:lnTo>
                <a:lnTo>
                  <a:pt x="140731" y="140423"/>
                </a:lnTo>
                <a:lnTo>
                  <a:pt x="109720" y="174470"/>
                </a:lnTo>
                <a:lnTo>
                  <a:pt x="82060" y="211378"/>
                </a:lnTo>
                <a:lnTo>
                  <a:pt x="57992" y="250906"/>
                </a:lnTo>
                <a:lnTo>
                  <a:pt x="37759" y="292815"/>
                </a:lnTo>
                <a:lnTo>
                  <a:pt x="21602" y="336862"/>
                </a:lnTo>
                <a:lnTo>
                  <a:pt x="9761" y="382806"/>
                </a:lnTo>
                <a:lnTo>
                  <a:pt x="2480" y="430408"/>
                </a:lnTo>
                <a:lnTo>
                  <a:pt x="0" y="479424"/>
                </a:lnTo>
                <a:lnTo>
                  <a:pt x="2480" y="528443"/>
                </a:lnTo>
                <a:lnTo>
                  <a:pt x="9761" y="576046"/>
                </a:lnTo>
                <a:lnTo>
                  <a:pt x="21602" y="621992"/>
                </a:lnTo>
                <a:lnTo>
                  <a:pt x="37759" y="666040"/>
                </a:lnTo>
                <a:lnTo>
                  <a:pt x="57992" y="707948"/>
                </a:lnTo>
                <a:lnTo>
                  <a:pt x="82060" y="747477"/>
                </a:lnTo>
                <a:lnTo>
                  <a:pt x="109720" y="784385"/>
                </a:lnTo>
                <a:lnTo>
                  <a:pt x="140731" y="818430"/>
                </a:lnTo>
                <a:lnTo>
                  <a:pt x="174852" y="849373"/>
                </a:lnTo>
                <a:lnTo>
                  <a:pt x="211841" y="876972"/>
                </a:lnTo>
                <a:lnTo>
                  <a:pt x="251457" y="900986"/>
                </a:lnTo>
                <a:lnTo>
                  <a:pt x="293458" y="921174"/>
                </a:lnTo>
                <a:lnTo>
                  <a:pt x="337602" y="937296"/>
                </a:lnTo>
                <a:lnTo>
                  <a:pt x="383647" y="949109"/>
                </a:lnTo>
                <a:lnTo>
                  <a:pt x="431354" y="956374"/>
                </a:lnTo>
                <a:lnTo>
                  <a:pt x="480479" y="958849"/>
                </a:lnTo>
                <a:lnTo>
                  <a:pt x="529606" y="956374"/>
                </a:lnTo>
                <a:lnTo>
                  <a:pt x="577314" y="949109"/>
                </a:lnTo>
                <a:lnTo>
                  <a:pt x="623361" y="937296"/>
                </a:lnTo>
                <a:lnTo>
                  <a:pt x="667507" y="921174"/>
                </a:lnTo>
                <a:lnTo>
                  <a:pt x="709509" y="900986"/>
                </a:lnTo>
                <a:lnTo>
                  <a:pt x="749125" y="876972"/>
                </a:lnTo>
                <a:lnTo>
                  <a:pt x="786115" y="849373"/>
                </a:lnTo>
                <a:lnTo>
                  <a:pt x="820237" y="818430"/>
                </a:lnTo>
                <a:lnTo>
                  <a:pt x="851249" y="784385"/>
                </a:lnTo>
                <a:lnTo>
                  <a:pt x="878909" y="747477"/>
                </a:lnTo>
                <a:lnTo>
                  <a:pt x="902977" y="707948"/>
                </a:lnTo>
                <a:lnTo>
                  <a:pt x="923211" y="666040"/>
                </a:lnTo>
                <a:lnTo>
                  <a:pt x="939368" y="621992"/>
                </a:lnTo>
                <a:lnTo>
                  <a:pt x="951208" y="576046"/>
                </a:lnTo>
                <a:lnTo>
                  <a:pt x="958490" y="528443"/>
                </a:lnTo>
                <a:lnTo>
                  <a:pt x="960970" y="479424"/>
                </a:lnTo>
                <a:lnTo>
                  <a:pt x="958490" y="430408"/>
                </a:lnTo>
                <a:lnTo>
                  <a:pt x="951208" y="382806"/>
                </a:lnTo>
                <a:lnTo>
                  <a:pt x="939368" y="336862"/>
                </a:lnTo>
                <a:lnTo>
                  <a:pt x="923211" y="292815"/>
                </a:lnTo>
                <a:lnTo>
                  <a:pt x="902977" y="250906"/>
                </a:lnTo>
                <a:lnTo>
                  <a:pt x="878909" y="211378"/>
                </a:lnTo>
                <a:lnTo>
                  <a:pt x="851249" y="174470"/>
                </a:lnTo>
                <a:lnTo>
                  <a:pt x="820237" y="140423"/>
                </a:lnTo>
                <a:lnTo>
                  <a:pt x="786115" y="109480"/>
                </a:lnTo>
                <a:lnTo>
                  <a:pt x="749125" y="81880"/>
                </a:lnTo>
                <a:lnTo>
                  <a:pt x="709509" y="57865"/>
                </a:lnTo>
                <a:lnTo>
                  <a:pt x="667507" y="37676"/>
                </a:lnTo>
                <a:lnTo>
                  <a:pt x="623361" y="21554"/>
                </a:lnTo>
                <a:lnTo>
                  <a:pt x="577314" y="9740"/>
                </a:lnTo>
                <a:lnTo>
                  <a:pt x="529606" y="2475"/>
                </a:lnTo>
                <a:lnTo>
                  <a:pt x="480479" y="0"/>
                </a:lnTo>
              </a:path>
            </a:pathLst>
          </a:custGeom>
          <a:solidFill>
            <a:srgbClr val="00bfb0"/>
          </a:solidFill>
          <a:ln>
            <a:noFill/>
          </a:ln>
        </p:spPr>
        <p:style>
          <a:lnRef idx="0"/>
          <a:fillRef idx="0"/>
          <a:effectRef idx="0"/>
          <a:fontRef idx="minor"/>
        </p:style>
      </p:sp>
      <p:sp>
        <p:nvSpPr>
          <p:cNvPr id="624" name="CustomShape 36"/>
          <p:cNvSpPr/>
          <p:nvPr/>
        </p:nvSpPr>
        <p:spPr>
          <a:xfrm>
            <a:off x="6250680" y="3651120"/>
            <a:ext cx="960840" cy="957960"/>
          </a:xfrm>
          <a:custGeom>
            <a:avLst/>
            <a:gdLst/>
            <a:ahLst/>
            <a:rect l="0" t="0" r="r" b="b"/>
            <a:pathLst>
              <a:path w="960968" h="958850">
                <a:moveTo>
                  <a:pt x="0" y="479424"/>
                </a:moveTo>
                <a:lnTo>
                  <a:pt x="2480" y="430406"/>
                </a:lnTo>
                <a:lnTo>
                  <a:pt x="9761" y="382803"/>
                </a:lnTo>
                <a:lnTo>
                  <a:pt x="21601" y="336858"/>
                </a:lnTo>
                <a:lnTo>
                  <a:pt x="37758" y="292810"/>
                </a:lnTo>
                <a:lnTo>
                  <a:pt x="57991" y="250902"/>
                </a:lnTo>
                <a:lnTo>
                  <a:pt x="82059" y="211373"/>
                </a:lnTo>
                <a:lnTo>
                  <a:pt x="109719" y="174466"/>
                </a:lnTo>
                <a:lnTo>
                  <a:pt x="140730" y="140420"/>
                </a:lnTo>
                <a:lnTo>
                  <a:pt x="174851" y="109477"/>
                </a:lnTo>
                <a:lnTo>
                  <a:pt x="211840" y="81878"/>
                </a:lnTo>
                <a:lnTo>
                  <a:pt x="251456" y="57863"/>
                </a:lnTo>
                <a:lnTo>
                  <a:pt x="293457" y="37675"/>
                </a:lnTo>
                <a:lnTo>
                  <a:pt x="337602" y="21553"/>
                </a:lnTo>
                <a:lnTo>
                  <a:pt x="383649" y="9740"/>
                </a:lnTo>
                <a:lnTo>
                  <a:pt x="431357" y="2475"/>
                </a:lnTo>
                <a:lnTo>
                  <a:pt x="480483" y="0"/>
                </a:lnTo>
                <a:lnTo>
                  <a:pt x="529610" y="2475"/>
                </a:lnTo>
                <a:lnTo>
                  <a:pt x="577317" y="9740"/>
                </a:lnTo>
                <a:lnTo>
                  <a:pt x="623364" y="21553"/>
                </a:lnTo>
                <a:lnTo>
                  <a:pt x="667509" y="37675"/>
                </a:lnTo>
                <a:lnTo>
                  <a:pt x="709510" y="57863"/>
                </a:lnTo>
                <a:lnTo>
                  <a:pt x="749126" y="81878"/>
                </a:lnTo>
                <a:lnTo>
                  <a:pt x="786115" y="109477"/>
                </a:lnTo>
                <a:lnTo>
                  <a:pt x="820236" y="140420"/>
                </a:lnTo>
                <a:lnTo>
                  <a:pt x="851248" y="174466"/>
                </a:lnTo>
                <a:lnTo>
                  <a:pt x="878908" y="211373"/>
                </a:lnTo>
                <a:lnTo>
                  <a:pt x="902975" y="250902"/>
                </a:lnTo>
                <a:lnTo>
                  <a:pt x="923208" y="292810"/>
                </a:lnTo>
                <a:lnTo>
                  <a:pt x="939365" y="336858"/>
                </a:lnTo>
                <a:lnTo>
                  <a:pt x="951205" y="382803"/>
                </a:lnTo>
                <a:lnTo>
                  <a:pt x="958486" y="430406"/>
                </a:lnTo>
                <a:lnTo>
                  <a:pt x="960967" y="479424"/>
                </a:lnTo>
                <a:lnTo>
                  <a:pt x="958486" y="528442"/>
                </a:lnTo>
                <a:lnTo>
                  <a:pt x="951205" y="576045"/>
                </a:lnTo>
                <a:lnTo>
                  <a:pt x="939365" y="621990"/>
                </a:lnTo>
                <a:lnTo>
                  <a:pt x="923208" y="666038"/>
                </a:lnTo>
                <a:lnTo>
                  <a:pt x="902975" y="707946"/>
                </a:lnTo>
                <a:lnTo>
                  <a:pt x="878908" y="747475"/>
                </a:lnTo>
                <a:lnTo>
                  <a:pt x="851248" y="784383"/>
                </a:lnTo>
                <a:lnTo>
                  <a:pt x="820236" y="818428"/>
                </a:lnTo>
                <a:lnTo>
                  <a:pt x="786115" y="849371"/>
                </a:lnTo>
                <a:lnTo>
                  <a:pt x="749126" y="876970"/>
                </a:lnTo>
                <a:lnTo>
                  <a:pt x="709510" y="900985"/>
                </a:lnTo>
                <a:lnTo>
                  <a:pt x="667509" y="921173"/>
                </a:lnTo>
                <a:lnTo>
                  <a:pt x="623364" y="937295"/>
                </a:lnTo>
                <a:lnTo>
                  <a:pt x="577317" y="949109"/>
                </a:lnTo>
                <a:lnTo>
                  <a:pt x="529610" y="956373"/>
                </a:lnTo>
                <a:lnTo>
                  <a:pt x="480483" y="958849"/>
                </a:lnTo>
                <a:lnTo>
                  <a:pt x="431357" y="956373"/>
                </a:lnTo>
                <a:lnTo>
                  <a:pt x="383649" y="949109"/>
                </a:lnTo>
                <a:lnTo>
                  <a:pt x="337602" y="937295"/>
                </a:lnTo>
                <a:lnTo>
                  <a:pt x="293457" y="921173"/>
                </a:lnTo>
                <a:lnTo>
                  <a:pt x="251456" y="900985"/>
                </a:lnTo>
                <a:lnTo>
                  <a:pt x="211840" y="876970"/>
                </a:lnTo>
                <a:lnTo>
                  <a:pt x="174851" y="849371"/>
                </a:lnTo>
                <a:lnTo>
                  <a:pt x="140730" y="818428"/>
                </a:lnTo>
                <a:lnTo>
                  <a:pt x="109719" y="784383"/>
                </a:lnTo>
                <a:lnTo>
                  <a:pt x="82059" y="747475"/>
                </a:lnTo>
                <a:lnTo>
                  <a:pt x="57991" y="707946"/>
                </a:lnTo>
                <a:lnTo>
                  <a:pt x="37758" y="666038"/>
                </a:lnTo>
                <a:lnTo>
                  <a:pt x="21601" y="621990"/>
                </a:lnTo>
                <a:lnTo>
                  <a:pt x="9761" y="576045"/>
                </a:lnTo>
                <a:lnTo>
                  <a:pt x="2480" y="528442"/>
                </a:lnTo>
                <a:lnTo>
                  <a:pt x="0" y="479424"/>
                </a:lnTo>
              </a:path>
            </a:pathLst>
          </a:custGeom>
          <a:noFill/>
          <a:ln w="9360">
            <a:solidFill>
              <a:srgbClr val="00bfb0"/>
            </a:solidFill>
            <a:round/>
          </a:ln>
        </p:spPr>
        <p:style>
          <a:lnRef idx="0"/>
          <a:fillRef idx="0"/>
          <a:effectRef idx="0"/>
          <a:fontRef idx="minor"/>
        </p:style>
      </p:sp>
      <p:sp>
        <p:nvSpPr>
          <p:cNvPr id="625" name="CustomShape 37"/>
          <p:cNvSpPr/>
          <p:nvPr/>
        </p:nvSpPr>
        <p:spPr>
          <a:xfrm>
            <a:off x="3638160" y="3828960"/>
            <a:ext cx="3854880" cy="786600"/>
          </a:xfrm>
          <a:prstGeom prst="rect">
            <a:avLst/>
          </a:prstGeom>
          <a:noFill/>
          <a:ln>
            <a:noFill/>
          </a:ln>
        </p:spPr>
        <p:style>
          <a:lnRef idx="0"/>
          <a:fillRef idx="0"/>
          <a:effectRef idx="0"/>
          <a:fontRef idx="minor"/>
        </p:style>
        <p:txBody>
          <a:bodyPr lIns="0" rIns="0" tIns="0" bIns="0"/>
          <a:p>
            <a:pPr>
              <a:lnSpc>
                <a:spcPct val="100000"/>
              </a:lnSpc>
            </a:pPr>
            <a:r>
              <a:rPr b="1" lang="en-IN" sz="4800" strike="noStrike" baseline="-6000">
                <a:solidFill>
                  <a:srgbClr val="ffffff"/>
                </a:solidFill>
                <a:latin typeface="Arial"/>
                <a:ea typeface="DejaVu Sans"/>
              </a:rPr>
              <a:t>A</a:t>
            </a:r>
            <a:r>
              <a:rPr b="1" lang="en-IN" sz="3150" strike="noStrike" baseline="-31000">
                <a:solidFill>
                  <a:srgbClr val="ffffff"/>
                </a:solidFill>
                <a:latin typeface="Arial"/>
                <a:ea typeface="DejaVu Sans"/>
              </a:rPr>
              <a:t>B</a:t>
            </a:r>
            <a:r>
              <a:rPr b="1" lang="en-IN" sz="3150" strike="noStrike" baseline="-31000">
                <a:solidFill>
                  <a:srgbClr val="ffffff"/>
                </a:solidFill>
                <a:latin typeface="Arial"/>
                <a:ea typeface="DejaVu Sans"/>
              </a:rPr>
              <a:t>	</a:t>
            </a:r>
            <a:r>
              <a:rPr b="1" lang="en-IN" sz="2400" strike="noStrike">
                <a:solidFill>
                  <a:srgbClr val="4178be"/>
                </a:solidFill>
                <a:latin typeface="Arial"/>
                <a:ea typeface="DejaVu Sans"/>
              </a:rPr>
              <a:t>:=</a:t>
            </a:r>
            <a:r>
              <a:rPr b="1" lang="en-IN" sz="2400" strike="noStrike">
                <a:solidFill>
                  <a:srgbClr val="4178be"/>
                </a:solidFill>
                <a:latin typeface="Arial"/>
                <a:ea typeface="DejaVu Sans"/>
              </a:rPr>
              <a:t>	</a:t>
            </a:r>
            <a:r>
              <a:rPr b="1" lang="en-IN" sz="4800" strike="noStrike" baseline="-7000">
                <a:solidFill>
                  <a:srgbClr val="ffffff"/>
                </a:solidFill>
                <a:latin typeface="Arial"/>
                <a:ea typeface="DejaVu Sans"/>
              </a:rPr>
              <a:t>A</a:t>
            </a:r>
            <a:r>
              <a:rPr b="1" lang="en-IN" sz="3150" strike="noStrike" baseline="-33000">
                <a:solidFill>
                  <a:srgbClr val="ffffff"/>
                </a:solidFill>
                <a:latin typeface="Arial"/>
                <a:ea typeface="DejaVu Sans"/>
              </a:rPr>
              <a:t>2</a:t>
            </a:r>
            <a:r>
              <a:rPr b="1" lang="en-IN" sz="3150" strike="noStrike" baseline="-33000">
                <a:solidFill>
                  <a:srgbClr val="ffffff"/>
                </a:solidFill>
                <a:latin typeface="Arial"/>
                <a:ea typeface="DejaVu Sans"/>
              </a:rPr>
              <a:t>	</a:t>
            </a:r>
            <a:r>
              <a:rPr b="1" lang="en-IN" sz="2400" strike="noStrike">
                <a:solidFill>
                  <a:srgbClr val="4178be"/>
                </a:solidFill>
                <a:latin typeface="Arial"/>
                <a:ea typeface="DejaVu Sans"/>
              </a:rPr>
              <a:t>+</a:t>
            </a:r>
            <a:r>
              <a:rPr b="1" lang="en-IN" sz="2400" strike="noStrike">
                <a:solidFill>
                  <a:srgbClr val="4178be"/>
                </a:solidFill>
                <a:latin typeface="Arial"/>
                <a:ea typeface="DejaVu Sans"/>
              </a:rPr>
              <a:t>	</a:t>
            </a:r>
            <a:r>
              <a:rPr b="1" lang="en-IN" sz="4800" strike="noStrike" baseline="-7000">
                <a:solidFill>
                  <a:srgbClr val="ffffff"/>
                </a:solidFill>
                <a:latin typeface="Arial"/>
                <a:ea typeface="DejaVu Sans"/>
              </a:rPr>
              <a:t>A</a:t>
            </a:r>
            <a:r>
              <a:rPr b="1" lang="en-IN" sz="3150" strike="noStrike" baseline="-33000">
                <a:solidFill>
                  <a:srgbClr val="ffffff"/>
                </a:solidFill>
                <a:latin typeface="Arial"/>
                <a:ea typeface="DejaVu Sans"/>
              </a:rPr>
              <a:t>1</a:t>
            </a:r>
            <a:r>
              <a:rPr b="1" lang="en-IN" sz="3150" strike="noStrike" baseline="-33000">
                <a:solidFill>
                  <a:srgbClr val="ffffff"/>
                </a:solidFill>
                <a:latin typeface="Arial"/>
                <a:ea typeface="DejaVu Sans"/>
              </a:rPr>
              <a:t>	</a:t>
            </a:r>
            <a:r>
              <a:rPr b="1" lang="en-IN" sz="2400" strike="noStrike">
                <a:solidFill>
                  <a:srgbClr val="4178be"/>
                </a:solidFill>
                <a:latin typeface="Arial"/>
                <a:ea typeface="DejaVu Sans"/>
              </a:rPr>
              <a:t>+</a:t>
            </a:r>
            <a:endParaRPr/>
          </a:p>
        </p:txBody>
      </p:sp>
      <p:sp>
        <p:nvSpPr>
          <p:cNvPr id="626" name="CustomShape 38"/>
          <p:cNvSpPr/>
          <p:nvPr/>
        </p:nvSpPr>
        <p:spPr>
          <a:xfrm>
            <a:off x="7552080" y="3607560"/>
            <a:ext cx="1059120" cy="1059120"/>
          </a:xfrm>
          <a:prstGeom prst="rect">
            <a:avLst/>
          </a:prstGeom>
          <a:blipFill>
            <a:blip r:embed="rId17"/>
            <a:stretch>
              <a:fillRect/>
            </a:stretch>
          </a:blipFill>
          <a:ln>
            <a:noFill/>
          </a:ln>
        </p:spPr>
        <p:style>
          <a:lnRef idx="0"/>
          <a:fillRef idx="0"/>
          <a:effectRef idx="0"/>
          <a:fontRef idx="minor"/>
        </p:style>
      </p:sp>
      <p:sp>
        <p:nvSpPr>
          <p:cNvPr id="627" name="CustomShape 39"/>
          <p:cNvSpPr/>
          <p:nvPr/>
        </p:nvSpPr>
        <p:spPr>
          <a:xfrm>
            <a:off x="7780680" y="3819600"/>
            <a:ext cx="585360" cy="714240"/>
          </a:xfrm>
          <a:prstGeom prst="rect">
            <a:avLst/>
          </a:prstGeom>
          <a:blipFill>
            <a:blip r:embed="rId18"/>
            <a:stretch>
              <a:fillRect/>
            </a:stretch>
          </a:blipFill>
          <a:ln>
            <a:noFill/>
          </a:ln>
        </p:spPr>
        <p:style>
          <a:lnRef idx="0"/>
          <a:fillRef idx="0"/>
          <a:effectRef idx="0"/>
          <a:fontRef idx="minor"/>
        </p:style>
      </p:sp>
      <p:sp>
        <p:nvSpPr>
          <p:cNvPr id="628" name="CustomShape 40"/>
          <p:cNvSpPr/>
          <p:nvPr/>
        </p:nvSpPr>
        <p:spPr>
          <a:xfrm>
            <a:off x="7601040" y="3634200"/>
            <a:ext cx="960840" cy="957960"/>
          </a:xfrm>
          <a:custGeom>
            <a:avLst/>
            <a:gdLst/>
            <a:ahLst/>
            <a:rect l="0" t="0" r="r" b="b"/>
            <a:pathLst>
              <a:path w="960971" h="958851">
                <a:moveTo>
                  <a:pt x="480491" y="0"/>
                </a:moveTo>
                <a:lnTo>
                  <a:pt x="431364" y="2475"/>
                </a:lnTo>
                <a:lnTo>
                  <a:pt x="383656" y="9740"/>
                </a:lnTo>
                <a:lnTo>
                  <a:pt x="337608" y="21553"/>
                </a:lnTo>
                <a:lnTo>
                  <a:pt x="293463" y="37675"/>
                </a:lnTo>
                <a:lnTo>
                  <a:pt x="251461" y="57863"/>
                </a:lnTo>
                <a:lnTo>
                  <a:pt x="211845" y="81877"/>
                </a:lnTo>
                <a:lnTo>
                  <a:pt x="174855" y="109476"/>
                </a:lnTo>
                <a:lnTo>
                  <a:pt x="140733" y="140419"/>
                </a:lnTo>
                <a:lnTo>
                  <a:pt x="109721" y="174464"/>
                </a:lnTo>
                <a:lnTo>
                  <a:pt x="82060" y="211372"/>
                </a:lnTo>
                <a:lnTo>
                  <a:pt x="57993" y="250901"/>
                </a:lnTo>
                <a:lnTo>
                  <a:pt x="37759" y="292809"/>
                </a:lnTo>
                <a:lnTo>
                  <a:pt x="21602" y="336857"/>
                </a:lnTo>
                <a:lnTo>
                  <a:pt x="9761" y="382803"/>
                </a:lnTo>
                <a:lnTo>
                  <a:pt x="2480" y="430406"/>
                </a:lnTo>
                <a:lnTo>
                  <a:pt x="0" y="479425"/>
                </a:lnTo>
                <a:lnTo>
                  <a:pt x="2480" y="528443"/>
                </a:lnTo>
                <a:lnTo>
                  <a:pt x="9761" y="576046"/>
                </a:lnTo>
                <a:lnTo>
                  <a:pt x="21602" y="621992"/>
                </a:lnTo>
                <a:lnTo>
                  <a:pt x="37759" y="666040"/>
                </a:lnTo>
                <a:lnTo>
                  <a:pt x="57993" y="707948"/>
                </a:lnTo>
                <a:lnTo>
                  <a:pt x="82060" y="747477"/>
                </a:lnTo>
                <a:lnTo>
                  <a:pt x="109721" y="784385"/>
                </a:lnTo>
                <a:lnTo>
                  <a:pt x="140733" y="818430"/>
                </a:lnTo>
                <a:lnTo>
                  <a:pt x="174855" y="849373"/>
                </a:lnTo>
                <a:lnTo>
                  <a:pt x="211845" y="876972"/>
                </a:lnTo>
                <a:lnTo>
                  <a:pt x="251461" y="900986"/>
                </a:lnTo>
                <a:lnTo>
                  <a:pt x="293463" y="921174"/>
                </a:lnTo>
                <a:lnTo>
                  <a:pt x="337608" y="937296"/>
                </a:lnTo>
                <a:lnTo>
                  <a:pt x="383656" y="949109"/>
                </a:lnTo>
                <a:lnTo>
                  <a:pt x="431364" y="956374"/>
                </a:lnTo>
                <a:lnTo>
                  <a:pt x="480491" y="958850"/>
                </a:lnTo>
                <a:lnTo>
                  <a:pt x="529618" y="956374"/>
                </a:lnTo>
                <a:lnTo>
                  <a:pt x="577326" y="949109"/>
                </a:lnTo>
                <a:lnTo>
                  <a:pt x="623373" y="937296"/>
                </a:lnTo>
                <a:lnTo>
                  <a:pt x="667518" y="921174"/>
                </a:lnTo>
                <a:lnTo>
                  <a:pt x="709518" y="900986"/>
                </a:lnTo>
                <a:lnTo>
                  <a:pt x="749134" y="876972"/>
                </a:lnTo>
                <a:lnTo>
                  <a:pt x="786123" y="849373"/>
                </a:lnTo>
                <a:lnTo>
                  <a:pt x="820243" y="818430"/>
                </a:lnTo>
                <a:lnTo>
                  <a:pt x="851254" y="784385"/>
                </a:lnTo>
                <a:lnTo>
                  <a:pt x="878913" y="747477"/>
                </a:lnTo>
                <a:lnTo>
                  <a:pt x="902980" y="707948"/>
                </a:lnTo>
                <a:lnTo>
                  <a:pt x="923213" y="666040"/>
                </a:lnTo>
                <a:lnTo>
                  <a:pt x="939369" y="621992"/>
                </a:lnTo>
                <a:lnTo>
                  <a:pt x="951209" y="576046"/>
                </a:lnTo>
                <a:lnTo>
                  <a:pt x="958490" y="528443"/>
                </a:lnTo>
                <a:lnTo>
                  <a:pt x="960970" y="479425"/>
                </a:lnTo>
                <a:lnTo>
                  <a:pt x="958490" y="430406"/>
                </a:lnTo>
                <a:lnTo>
                  <a:pt x="951209" y="382803"/>
                </a:lnTo>
                <a:lnTo>
                  <a:pt x="939369" y="336857"/>
                </a:lnTo>
                <a:lnTo>
                  <a:pt x="923213" y="292809"/>
                </a:lnTo>
                <a:lnTo>
                  <a:pt x="902980" y="250901"/>
                </a:lnTo>
                <a:lnTo>
                  <a:pt x="878913" y="211372"/>
                </a:lnTo>
                <a:lnTo>
                  <a:pt x="851254" y="174464"/>
                </a:lnTo>
                <a:lnTo>
                  <a:pt x="820243" y="140419"/>
                </a:lnTo>
                <a:lnTo>
                  <a:pt x="786123" y="109476"/>
                </a:lnTo>
                <a:lnTo>
                  <a:pt x="749134" y="81877"/>
                </a:lnTo>
                <a:lnTo>
                  <a:pt x="709518" y="57863"/>
                </a:lnTo>
                <a:lnTo>
                  <a:pt x="667518" y="37675"/>
                </a:lnTo>
                <a:lnTo>
                  <a:pt x="623373" y="21553"/>
                </a:lnTo>
                <a:lnTo>
                  <a:pt x="577326" y="9740"/>
                </a:lnTo>
                <a:lnTo>
                  <a:pt x="529618" y="2475"/>
                </a:lnTo>
                <a:lnTo>
                  <a:pt x="480491" y="0"/>
                </a:lnTo>
              </a:path>
            </a:pathLst>
          </a:custGeom>
          <a:solidFill>
            <a:srgbClr val="00bfb0"/>
          </a:solidFill>
          <a:ln>
            <a:noFill/>
          </a:ln>
        </p:spPr>
        <p:style>
          <a:lnRef idx="0"/>
          <a:fillRef idx="0"/>
          <a:effectRef idx="0"/>
          <a:fontRef idx="minor"/>
        </p:style>
      </p:sp>
      <p:sp>
        <p:nvSpPr>
          <p:cNvPr id="629" name="CustomShape 41"/>
          <p:cNvSpPr/>
          <p:nvPr/>
        </p:nvSpPr>
        <p:spPr>
          <a:xfrm>
            <a:off x="7601040" y="3634200"/>
            <a:ext cx="960840" cy="957960"/>
          </a:xfrm>
          <a:custGeom>
            <a:avLst/>
            <a:gdLst/>
            <a:ahLst/>
            <a:rect l="0" t="0" r="r" b="b"/>
            <a:pathLst>
              <a:path w="960968" h="958850">
                <a:moveTo>
                  <a:pt x="0" y="479424"/>
                </a:moveTo>
                <a:lnTo>
                  <a:pt x="2480" y="430406"/>
                </a:lnTo>
                <a:lnTo>
                  <a:pt x="9761" y="382803"/>
                </a:lnTo>
                <a:lnTo>
                  <a:pt x="21601" y="336858"/>
                </a:lnTo>
                <a:lnTo>
                  <a:pt x="37758" y="292811"/>
                </a:lnTo>
                <a:lnTo>
                  <a:pt x="57991" y="250902"/>
                </a:lnTo>
                <a:lnTo>
                  <a:pt x="82059" y="211373"/>
                </a:lnTo>
                <a:lnTo>
                  <a:pt x="109719" y="174466"/>
                </a:lnTo>
                <a:lnTo>
                  <a:pt x="140730" y="140420"/>
                </a:lnTo>
                <a:lnTo>
                  <a:pt x="174851" y="109477"/>
                </a:lnTo>
                <a:lnTo>
                  <a:pt x="211840" y="81878"/>
                </a:lnTo>
                <a:lnTo>
                  <a:pt x="251456" y="57863"/>
                </a:lnTo>
                <a:lnTo>
                  <a:pt x="293457" y="37675"/>
                </a:lnTo>
                <a:lnTo>
                  <a:pt x="337602" y="21553"/>
                </a:lnTo>
                <a:lnTo>
                  <a:pt x="383649" y="9740"/>
                </a:lnTo>
                <a:lnTo>
                  <a:pt x="431356" y="2475"/>
                </a:lnTo>
                <a:lnTo>
                  <a:pt x="480483" y="0"/>
                </a:lnTo>
                <a:lnTo>
                  <a:pt x="529610" y="2475"/>
                </a:lnTo>
                <a:lnTo>
                  <a:pt x="577317" y="9740"/>
                </a:lnTo>
                <a:lnTo>
                  <a:pt x="623364" y="21553"/>
                </a:lnTo>
                <a:lnTo>
                  <a:pt x="667509" y="37675"/>
                </a:lnTo>
                <a:lnTo>
                  <a:pt x="709510" y="57863"/>
                </a:lnTo>
                <a:lnTo>
                  <a:pt x="749126" y="81878"/>
                </a:lnTo>
                <a:lnTo>
                  <a:pt x="786115" y="109477"/>
                </a:lnTo>
                <a:lnTo>
                  <a:pt x="820236" y="140420"/>
                </a:lnTo>
                <a:lnTo>
                  <a:pt x="851248" y="174466"/>
                </a:lnTo>
                <a:lnTo>
                  <a:pt x="878908" y="211373"/>
                </a:lnTo>
                <a:lnTo>
                  <a:pt x="902975" y="250902"/>
                </a:lnTo>
                <a:lnTo>
                  <a:pt x="923208" y="292811"/>
                </a:lnTo>
                <a:lnTo>
                  <a:pt x="939365" y="336858"/>
                </a:lnTo>
                <a:lnTo>
                  <a:pt x="951205" y="382803"/>
                </a:lnTo>
                <a:lnTo>
                  <a:pt x="958486" y="430406"/>
                </a:lnTo>
                <a:lnTo>
                  <a:pt x="960967" y="479424"/>
                </a:lnTo>
                <a:lnTo>
                  <a:pt x="958486" y="528443"/>
                </a:lnTo>
                <a:lnTo>
                  <a:pt x="951205" y="576045"/>
                </a:lnTo>
                <a:lnTo>
                  <a:pt x="939365" y="621990"/>
                </a:lnTo>
                <a:lnTo>
                  <a:pt x="923208" y="666038"/>
                </a:lnTo>
                <a:lnTo>
                  <a:pt x="902975" y="707946"/>
                </a:lnTo>
                <a:lnTo>
                  <a:pt x="878908" y="747475"/>
                </a:lnTo>
                <a:lnTo>
                  <a:pt x="851248" y="784383"/>
                </a:lnTo>
                <a:lnTo>
                  <a:pt x="820236" y="818429"/>
                </a:lnTo>
                <a:lnTo>
                  <a:pt x="786115" y="849372"/>
                </a:lnTo>
                <a:lnTo>
                  <a:pt x="749126" y="876971"/>
                </a:lnTo>
                <a:lnTo>
                  <a:pt x="709510" y="900985"/>
                </a:lnTo>
                <a:lnTo>
                  <a:pt x="667509" y="921173"/>
                </a:lnTo>
                <a:lnTo>
                  <a:pt x="623364" y="937295"/>
                </a:lnTo>
                <a:lnTo>
                  <a:pt x="577317" y="949109"/>
                </a:lnTo>
                <a:lnTo>
                  <a:pt x="529610" y="956374"/>
                </a:lnTo>
                <a:lnTo>
                  <a:pt x="480483" y="958849"/>
                </a:lnTo>
                <a:lnTo>
                  <a:pt x="431356" y="956374"/>
                </a:lnTo>
                <a:lnTo>
                  <a:pt x="383649" y="949109"/>
                </a:lnTo>
                <a:lnTo>
                  <a:pt x="337602" y="937295"/>
                </a:lnTo>
                <a:lnTo>
                  <a:pt x="293457" y="921173"/>
                </a:lnTo>
                <a:lnTo>
                  <a:pt x="251456" y="900985"/>
                </a:lnTo>
                <a:lnTo>
                  <a:pt x="211840" y="876971"/>
                </a:lnTo>
                <a:lnTo>
                  <a:pt x="174851" y="849372"/>
                </a:lnTo>
                <a:lnTo>
                  <a:pt x="140730" y="818429"/>
                </a:lnTo>
                <a:lnTo>
                  <a:pt x="109719" y="784383"/>
                </a:lnTo>
                <a:lnTo>
                  <a:pt x="82059" y="747475"/>
                </a:lnTo>
                <a:lnTo>
                  <a:pt x="57991" y="707946"/>
                </a:lnTo>
                <a:lnTo>
                  <a:pt x="37758" y="666038"/>
                </a:lnTo>
                <a:lnTo>
                  <a:pt x="21601" y="621990"/>
                </a:lnTo>
                <a:lnTo>
                  <a:pt x="9761" y="576045"/>
                </a:lnTo>
                <a:lnTo>
                  <a:pt x="2480" y="528443"/>
                </a:lnTo>
                <a:lnTo>
                  <a:pt x="0" y="479424"/>
                </a:lnTo>
              </a:path>
            </a:pathLst>
          </a:custGeom>
          <a:noFill/>
          <a:ln w="9360">
            <a:solidFill>
              <a:srgbClr val="00bfb0"/>
            </a:solidFill>
            <a:round/>
          </a:ln>
        </p:spPr>
        <p:style>
          <a:lnRef idx="0"/>
          <a:fillRef idx="0"/>
          <a:effectRef idx="0"/>
          <a:fontRef idx="minor"/>
        </p:style>
      </p:sp>
      <p:sp>
        <p:nvSpPr>
          <p:cNvPr id="630" name="CustomShape 42"/>
          <p:cNvSpPr/>
          <p:nvPr/>
        </p:nvSpPr>
        <p:spPr>
          <a:xfrm>
            <a:off x="7849440" y="3870000"/>
            <a:ext cx="469080" cy="536400"/>
          </a:xfrm>
          <a:prstGeom prst="rect">
            <a:avLst/>
          </a:prstGeom>
          <a:noFill/>
          <a:ln>
            <a:noFill/>
          </a:ln>
        </p:spPr>
        <p:style>
          <a:lnRef idx="0"/>
          <a:fillRef idx="0"/>
          <a:effectRef idx="0"/>
          <a:fontRef idx="minor"/>
        </p:style>
        <p:txBody>
          <a:bodyPr lIns="0" rIns="0" tIns="0" bIns="0"/>
          <a:p>
            <a:pPr>
              <a:lnSpc>
                <a:spcPct val="100000"/>
              </a:lnSpc>
            </a:pPr>
            <a:r>
              <a:rPr b="1" lang="en-IN" sz="3200" strike="noStrike">
                <a:solidFill>
                  <a:srgbClr val="ffffff"/>
                </a:solidFill>
                <a:latin typeface="Arial"/>
                <a:ea typeface="DejaVu Sans"/>
              </a:rPr>
              <a:t>A</a:t>
            </a:r>
            <a:r>
              <a:rPr b="1" lang="en-IN" sz="3150" strike="noStrike" baseline="-21000">
                <a:solidFill>
                  <a:srgbClr val="ffffff"/>
                </a:solidFill>
                <a:latin typeface="Arial"/>
                <a:ea typeface="DejaVu Sans"/>
              </a:rPr>
              <a:t>3</a:t>
            </a:r>
            <a:endParaRPr/>
          </a:p>
        </p:txBody>
      </p:sp>
      <p:sp>
        <p:nvSpPr>
          <p:cNvPr id="631" name="CustomShape 43"/>
          <p:cNvSpPr/>
          <p:nvPr/>
        </p:nvSpPr>
        <p:spPr>
          <a:xfrm>
            <a:off x="3362400" y="4650840"/>
            <a:ext cx="1059120" cy="1059120"/>
          </a:xfrm>
          <a:prstGeom prst="rect">
            <a:avLst/>
          </a:prstGeom>
          <a:blipFill>
            <a:blip r:embed="rId19"/>
            <a:stretch>
              <a:fillRect/>
            </a:stretch>
          </a:blipFill>
          <a:ln>
            <a:noFill/>
          </a:ln>
        </p:spPr>
        <p:style>
          <a:lnRef idx="0"/>
          <a:fillRef idx="0"/>
          <a:effectRef idx="0"/>
          <a:fontRef idx="minor"/>
        </p:style>
      </p:sp>
      <p:sp>
        <p:nvSpPr>
          <p:cNvPr id="632" name="CustomShape 44"/>
          <p:cNvSpPr/>
          <p:nvPr/>
        </p:nvSpPr>
        <p:spPr>
          <a:xfrm>
            <a:off x="3578760" y="4867200"/>
            <a:ext cx="622800" cy="714240"/>
          </a:xfrm>
          <a:prstGeom prst="rect">
            <a:avLst/>
          </a:prstGeom>
          <a:blipFill>
            <a:blip r:embed="rId20"/>
            <a:stretch>
              <a:fillRect/>
            </a:stretch>
          </a:blipFill>
          <a:ln>
            <a:noFill/>
          </a:ln>
        </p:spPr>
        <p:style>
          <a:lnRef idx="0"/>
          <a:fillRef idx="0"/>
          <a:effectRef idx="0"/>
          <a:fontRef idx="minor"/>
        </p:style>
      </p:sp>
      <p:sp>
        <p:nvSpPr>
          <p:cNvPr id="633" name="CustomShape 45"/>
          <p:cNvSpPr/>
          <p:nvPr/>
        </p:nvSpPr>
        <p:spPr>
          <a:xfrm>
            <a:off x="3412080" y="4680000"/>
            <a:ext cx="960840" cy="957960"/>
          </a:xfrm>
          <a:custGeom>
            <a:avLst/>
            <a:gdLst/>
            <a:ahLst/>
            <a:rect l="0" t="0" r="r" b="b"/>
            <a:pathLst>
              <a:path w="960971" h="958854">
                <a:moveTo>
                  <a:pt x="480479" y="0"/>
                </a:moveTo>
                <a:lnTo>
                  <a:pt x="431354" y="2475"/>
                </a:lnTo>
                <a:lnTo>
                  <a:pt x="383647" y="9740"/>
                </a:lnTo>
                <a:lnTo>
                  <a:pt x="337602" y="21554"/>
                </a:lnTo>
                <a:lnTo>
                  <a:pt x="293458" y="37676"/>
                </a:lnTo>
                <a:lnTo>
                  <a:pt x="251457" y="57865"/>
                </a:lnTo>
                <a:lnTo>
                  <a:pt x="211841" y="81880"/>
                </a:lnTo>
                <a:lnTo>
                  <a:pt x="174852" y="109480"/>
                </a:lnTo>
                <a:lnTo>
                  <a:pt x="140731" y="140423"/>
                </a:lnTo>
                <a:lnTo>
                  <a:pt x="109720" y="174470"/>
                </a:lnTo>
                <a:lnTo>
                  <a:pt x="82060" y="211378"/>
                </a:lnTo>
                <a:lnTo>
                  <a:pt x="57992" y="250906"/>
                </a:lnTo>
                <a:lnTo>
                  <a:pt x="37759" y="292815"/>
                </a:lnTo>
                <a:lnTo>
                  <a:pt x="21602" y="336862"/>
                </a:lnTo>
                <a:lnTo>
                  <a:pt x="9761" y="382806"/>
                </a:lnTo>
                <a:lnTo>
                  <a:pt x="2480" y="430408"/>
                </a:lnTo>
                <a:lnTo>
                  <a:pt x="0" y="479424"/>
                </a:lnTo>
                <a:lnTo>
                  <a:pt x="2480" y="528443"/>
                </a:lnTo>
                <a:lnTo>
                  <a:pt x="9761" y="576046"/>
                </a:lnTo>
                <a:lnTo>
                  <a:pt x="21602" y="621992"/>
                </a:lnTo>
                <a:lnTo>
                  <a:pt x="37759" y="666040"/>
                </a:lnTo>
                <a:lnTo>
                  <a:pt x="57992" y="707949"/>
                </a:lnTo>
                <a:lnTo>
                  <a:pt x="82060" y="747478"/>
                </a:lnTo>
                <a:lnTo>
                  <a:pt x="109720" y="784386"/>
                </a:lnTo>
                <a:lnTo>
                  <a:pt x="140731" y="818432"/>
                </a:lnTo>
                <a:lnTo>
                  <a:pt x="174852" y="849375"/>
                </a:lnTo>
                <a:lnTo>
                  <a:pt x="211841" y="876975"/>
                </a:lnTo>
                <a:lnTo>
                  <a:pt x="251457" y="900989"/>
                </a:lnTo>
                <a:lnTo>
                  <a:pt x="293458" y="921178"/>
                </a:lnTo>
                <a:lnTo>
                  <a:pt x="337602" y="937299"/>
                </a:lnTo>
                <a:lnTo>
                  <a:pt x="383647" y="949113"/>
                </a:lnTo>
                <a:lnTo>
                  <a:pt x="431354" y="956378"/>
                </a:lnTo>
                <a:lnTo>
                  <a:pt x="480479" y="958853"/>
                </a:lnTo>
                <a:lnTo>
                  <a:pt x="529606" y="956378"/>
                </a:lnTo>
                <a:lnTo>
                  <a:pt x="577314" y="949113"/>
                </a:lnTo>
                <a:lnTo>
                  <a:pt x="623361" y="937299"/>
                </a:lnTo>
                <a:lnTo>
                  <a:pt x="667507" y="921178"/>
                </a:lnTo>
                <a:lnTo>
                  <a:pt x="709509" y="900989"/>
                </a:lnTo>
                <a:lnTo>
                  <a:pt x="749125" y="876975"/>
                </a:lnTo>
                <a:lnTo>
                  <a:pt x="786115" y="849375"/>
                </a:lnTo>
                <a:lnTo>
                  <a:pt x="820237" y="818432"/>
                </a:lnTo>
                <a:lnTo>
                  <a:pt x="851249" y="784386"/>
                </a:lnTo>
                <a:lnTo>
                  <a:pt x="878909" y="747478"/>
                </a:lnTo>
                <a:lnTo>
                  <a:pt x="902977" y="707949"/>
                </a:lnTo>
                <a:lnTo>
                  <a:pt x="923211" y="666040"/>
                </a:lnTo>
                <a:lnTo>
                  <a:pt x="939368" y="621992"/>
                </a:lnTo>
                <a:lnTo>
                  <a:pt x="951208" y="576046"/>
                </a:lnTo>
                <a:lnTo>
                  <a:pt x="958490" y="528443"/>
                </a:lnTo>
                <a:lnTo>
                  <a:pt x="960970" y="479424"/>
                </a:lnTo>
                <a:lnTo>
                  <a:pt x="958490" y="430408"/>
                </a:lnTo>
                <a:lnTo>
                  <a:pt x="951208" y="382806"/>
                </a:lnTo>
                <a:lnTo>
                  <a:pt x="939368" y="336862"/>
                </a:lnTo>
                <a:lnTo>
                  <a:pt x="923211" y="292815"/>
                </a:lnTo>
                <a:lnTo>
                  <a:pt x="902977" y="250906"/>
                </a:lnTo>
                <a:lnTo>
                  <a:pt x="878909" y="211378"/>
                </a:lnTo>
                <a:lnTo>
                  <a:pt x="851249" y="174470"/>
                </a:lnTo>
                <a:lnTo>
                  <a:pt x="820237" y="140423"/>
                </a:lnTo>
                <a:lnTo>
                  <a:pt x="786115" y="109480"/>
                </a:lnTo>
                <a:lnTo>
                  <a:pt x="749125" y="81880"/>
                </a:lnTo>
                <a:lnTo>
                  <a:pt x="709509" y="57865"/>
                </a:lnTo>
                <a:lnTo>
                  <a:pt x="667507" y="37676"/>
                </a:lnTo>
                <a:lnTo>
                  <a:pt x="623361" y="21554"/>
                </a:lnTo>
                <a:lnTo>
                  <a:pt x="577314" y="9740"/>
                </a:lnTo>
                <a:lnTo>
                  <a:pt x="529606" y="2475"/>
                </a:lnTo>
                <a:lnTo>
                  <a:pt x="480479" y="0"/>
                </a:lnTo>
              </a:path>
            </a:pathLst>
          </a:custGeom>
          <a:solidFill>
            <a:srgbClr val="00bfb0"/>
          </a:solidFill>
          <a:ln>
            <a:noFill/>
          </a:ln>
        </p:spPr>
        <p:style>
          <a:lnRef idx="0"/>
          <a:fillRef idx="0"/>
          <a:effectRef idx="0"/>
          <a:fontRef idx="minor"/>
        </p:style>
      </p:sp>
      <p:sp>
        <p:nvSpPr>
          <p:cNvPr id="634" name="CustomShape 46"/>
          <p:cNvSpPr/>
          <p:nvPr/>
        </p:nvSpPr>
        <p:spPr>
          <a:xfrm>
            <a:off x="3412080" y="4680000"/>
            <a:ext cx="960840" cy="957960"/>
          </a:xfrm>
          <a:custGeom>
            <a:avLst/>
            <a:gdLst/>
            <a:ahLst/>
            <a:rect l="0" t="0" r="r" b="b"/>
            <a:pathLst>
              <a:path w="960968" h="958850">
                <a:moveTo>
                  <a:pt x="0" y="479424"/>
                </a:moveTo>
                <a:lnTo>
                  <a:pt x="2480" y="430406"/>
                </a:lnTo>
                <a:lnTo>
                  <a:pt x="9761" y="382803"/>
                </a:lnTo>
                <a:lnTo>
                  <a:pt x="21601" y="336858"/>
                </a:lnTo>
                <a:lnTo>
                  <a:pt x="37758" y="292811"/>
                </a:lnTo>
                <a:lnTo>
                  <a:pt x="57991" y="250902"/>
                </a:lnTo>
                <a:lnTo>
                  <a:pt x="82059" y="211373"/>
                </a:lnTo>
                <a:lnTo>
                  <a:pt x="109719" y="174466"/>
                </a:lnTo>
                <a:lnTo>
                  <a:pt x="140730" y="140420"/>
                </a:lnTo>
                <a:lnTo>
                  <a:pt x="174851" y="109477"/>
                </a:lnTo>
                <a:lnTo>
                  <a:pt x="211840" y="81878"/>
                </a:lnTo>
                <a:lnTo>
                  <a:pt x="251456" y="57864"/>
                </a:lnTo>
                <a:lnTo>
                  <a:pt x="293457" y="37675"/>
                </a:lnTo>
                <a:lnTo>
                  <a:pt x="337602" y="21553"/>
                </a:lnTo>
                <a:lnTo>
                  <a:pt x="383649" y="9740"/>
                </a:lnTo>
                <a:lnTo>
                  <a:pt x="431357" y="2475"/>
                </a:lnTo>
                <a:lnTo>
                  <a:pt x="480483" y="0"/>
                </a:lnTo>
                <a:lnTo>
                  <a:pt x="529610" y="2475"/>
                </a:lnTo>
                <a:lnTo>
                  <a:pt x="577318" y="9740"/>
                </a:lnTo>
                <a:lnTo>
                  <a:pt x="623364" y="21553"/>
                </a:lnTo>
                <a:lnTo>
                  <a:pt x="667509" y="37675"/>
                </a:lnTo>
                <a:lnTo>
                  <a:pt x="709510" y="57864"/>
                </a:lnTo>
                <a:lnTo>
                  <a:pt x="749126" y="81878"/>
                </a:lnTo>
                <a:lnTo>
                  <a:pt x="786116" y="109477"/>
                </a:lnTo>
                <a:lnTo>
                  <a:pt x="820237" y="140420"/>
                </a:lnTo>
                <a:lnTo>
                  <a:pt x="851248" y="174466"/>
                </a:lnTo>
                <a:lnTo>
                  <a:pt x="878908" y="211373"/>
                </a:lnTo>
                <a:lnTo>
                  <a:pt x="902975" y="250902"/>
                </a:lnTo>
                <a:lnTo>
                  <a:pt x="923208" y="292811"/>
                </a:lnTo>
                <a:lnTo>
                  <a:pt x="939365" y="336858"/>
                </a:lnTo>
                <a:lnTo>
                  <a:pt x="951205" y="382803"/>
                </a:lnTo>
                <a:lnTo>
                  <a:pt x="958486" y="430406"/>
                </a:lnTo>
                <a:lnTo>
                  <a:pt x="960967" y="479424"/>
                </a:lnTo>
                <a:lnTo>
                  <a:pt x="958486" y="528443"/>
                </a:lnTo>
                <a:lnTo>
                  <a:pt x="951205" y="576045"/>
                </a:lnTo>
                <a:lnTo>
                  <a:pt x="939365" y="621990"/>
                </a:lnTo>
                <a:lnTo>
                  <a:pt x="923208" y="666038"/>
                </a:lnTo>
                <a:lnTo>
                  <a:pt x="902975" y="707946"/>
                </a:lnTo>
                <a:lnTo>
                  <a:pt x="878908" y="747475"/>
                </a:lnTo>
                <a:lnTo>
                  <a:pt x="851248" y="784383"/>
                </a:lnTo>
                <a:lnTo>
                  <a:pt x="820237" y="818429"/>
                </a:lnTo>
                <a:lnTo>
                  <a:pt x="786116" y="849372"/>
                </a:lnTo>
                <a:lnTo>
                  <a:pt x="749126" y="876971"/>
                </a:lnTo>
                <a:lnTo>
                  <a:pt x="709510" y="900985"/>
                </a:lnTo>
                <a:lnTo>
                  <a:pt x="667509" y="921173"/>
                </a:lnTo>
                <a:lnTo>
                  <a:pt x="623364" y="937295"/>
                </a:lnTo>
                <a:lnTo>
                  <a:pt x="577318" y="949109"/>
                </a:lnTo>
                <a:lnTo>
                  <a:pt x="529610" y="956374"/>
                </a:lnTo>
                <a:lnTo>
                  <a:pt x="480483" y="958849"/>
                </a:lnTo>
                <a:lnTo>
                  <a:pt x="431357" y="956374"/>
                </a:lnTo>
                <a:lnTo>
                  <a:pt x="383649" y="949109"/>
                </a:lnTo>
                <a:lnTo>
                  <a:pt x="337602" y="937295"/>
                </a:lnTo>
                <a:lnTo>
                  <a:pt x="293457" y="921173"/>
                </a:lnTo>
                <a:lnTo>
                  <a:pt x="251456" y="900985"/>
                </a:lnTo>
                <a:lnTo>
                  <a:pt x="211840" y="876971"/>
                </a:lnTo>
                <a:lnTo>
                  <a:pt x="174851" y="849372"/>
                </a:lnTo>
                <a:lnTo>
                  <a:pt x="140730" y="818429"/>
                </a:lnTo>
                <a:lnTo>
                  <a:pt x="109719" y="784383"/>
                </a:lnTo>
                <a:lnTo>
                  <a:pt x="82059" y="747475"/>
                </a:lnTo>
                <a:lnTo>
                  <a:pt x="57991" y="707946"/>
                </a:lnTo>
                <a:lnTo>
                  <a:pt x="37758" y="666038"/>
                </a:lnTo>
                <a:lnTo>
                  <a:pt x="21601" y="621990"/>
                </a:lnTo>
                <a:lnTo>
                  <a:pt x="9761" y="576045"/>
                </a:lnTo>
                <a:lnTo>
                  <a:pt x="2480" y="528443"/>
                </a:lnTo>
                <a:lnTo>
                  <a:pt x="0" y="479424"/>
                </a:lnTo>
              </a:path>
            </a:pathLst>
          </a:custGeom>
          <a:noFill/>
          <a:ln w="9360">
            <a:solidFill>
              <a:srgbClr val="00bfb0"/>
            </a:solidFill>
            <a:round/>
          </a:ln>
        </p:spPr>
        <p:style>
          <a:lnRef idx="0"/>
          <a:fillRef idx="0"/>
          <a:effectRef idx="0"/>
          <a:fontRef idx="minor"/>
        </p:style>
      </p:sp>
      <p:sp>
        <p:nvSpPr>
          <p:cNvPr id="635" name="CustomShape 47"/>
          <p:cNvSpPr/>
          <p:nvPr/>
        </p:nvSpPr>
        <p:spPr>
          <a:xfrm>
            <a:off x="4850640" y="4650840"/>
            <a:ext cx="1059120" cy="1059120"/>
          </a:xfrm>
          <a:prstGeom prst="rect">
            <a:avLst/>
          </a:prstGeom>
          <a:blipFill>
            <a:blip r:embed="rId21"/>
            <a:stretch>
              <a:fillRect/>
            </a:stretch>
          </a:blipFill>
          <a:ln>
            <a:noFill/>
          </a:ln>
        </p:spPr>
        <p:style>
          <a:lnRef idx="0"/>
          <a:fillRef idx="0"/>
          <a:effectRef idx="0"/>
          <a:fontRef idx="minor"/>
        </p:style>
      </p:sp>
      <p:sp>
        <p:nvSpPr>
          <p:cNvPr id="636" name="CustomShape 48"/>
          <p:cNvSpPr/>
          <p:nvPr/>
        </p:nvSpPr>
        <p:spPr>
          <a:xfrm>
            <a:off x="5079240" y="4867200"/>
            <a:ext cx="585360" cy="714240"/>
          </a:xfrm>
          <a:prstGeom prst="rect">
            <a:avLst/>
          </a:prstGeom>
          <a:blipFill>
            <a:blip r:embed="rId22"/>
            <a:stretch>
              <a:fillRect/>
            </a:stretch>
          </a:blipFill>
          <a:ln>
            <a:noFill/>
          </a:ln>
        </p:spPr>
        <p:style>
          <a:lnRef idx="0"/>
          <a:fillRef idx="0"/>
          <a:effectRef idx="0"/>
          <a:fontRef idx="minor"/>
        </p:style>
      </p:sp>
      <p:sp>
        <p:nvSpPr>
          <p:cNvPr id="637" name="CustomShape 49"/>
          <p:cNvSpPr/>
          <p:nvPr/>
        </p:nvSpPr>
        <p:spPr>
          <a:xfrm>
            <a:off x="4899960" y="4680000"/>
            <a:ext cx="960840" cy="957960"/>
          </a:xfrm>
          <a:custGeom>
            <a:avLst/>
            <a:gdLst/>
            <a:ahLst/>
            <a:rect l="0" t="0" r="r" b="b"/>
            <a:pathLst>
              <a:path w="960959" h="958854">
                <a:moveTo>
                  <a:pt x="480479" y="0"/>
                </a:moveTo>
                <a:lnTo>
                  <a:pt x="431352" y="2475"/>
                </a:lnTo>
                <a:lnTo>
                  <a:pt x="383644" y="9740"/>
                </a:lnTo>
                <a:lnTo>
                  <a:pt x="337597" y="21554"/>
                </a:lnTo>
                <a:lnTo>
                  <a:pt x="293452" y="37676"/>
                </a:lnTo>
                <a:lnTo>
                  <a:pt x="251451" y="57865"/>
                </a:lnTo>
                <a:lnTo>
                  <a:pt x="211836" y="81880"/>
                </a:lnTo>
                <a:lnTo>
                  <a:pt x="174847" y="109480"/>
                </a:lnTo>
                <a:lnTo>
                  <a:pt x="140727" y="140423"/>
                </a:lnTo>
                <a:lnTo>
                  <a:pt x="109716" y="174470"/>
                </a:lnTo>
                <a:lnTo>
                  <a:pt x="82056" y="211378"/>
                </a:lnTo>
                <a:lnTo>
                  <a:pt x="57990" y="250906"/>
                </a:lnTo>
                <a:lnTo>
                  <a:pt x="37757" y="292815"/>
                </a:lnTo>
                <a:lnTo>
                  <a:pt x="21600" y="336862"/>
                </a:lnTo>
                <a:lnTo>
                  <a:pt x="9761" y="382806"/>
                </a:lnTo>
                <a:lnTo>
                  <a:pt x="2480" y="430408"/>
                </a:lnTo>
                <a:lnTo>
                  <a:pt x="0" y="479424"/>
                </a:lnTo>
                <a:lnTo>
                  <a:pt x="2480" y="528443"/>
                </a:lnTo>
                <a:lnTo>
                  <a:pt x="9761" y="576046"/>
                </a:lnTo>
                <a:lnTo>
                  <a:pt x="21600" y="621992"/>
                </a:lnTo>
                <a:lnTo>
                  <a:pt x="37757" y="666040"/>
                </a:lnTo>
                <a:lnTo>
                  <a:pt x="57990" y="707949"/>
                </a:lnTo>
                <a:lnTo>
                  <a:pt x="82056" y="747478"/>
                </a:lnTo>
                <a:lnTo>
                  <a:pt x="109716" y="784386"/>
                </a:lnTo>
                <a:lnTo>
                  <a:pt x="140727" y="818432"/>
                </a:lnTo>
                <a:lnTo>
                  <a:pt x="174847" y="849375"/>
                </a:lnTo>
                <a:lnTo>
                  <a:pt x="211836" y="876975"/>
                </a:lnTo>
                <a:lnTo>
                  <a:pt x="251451" y="900989"/>
                </a:lnTo>
                <a:lnTo>
                  <a:pt x="293452" y="921178"/>
                </a:lnTo>
                <a:lnTo>
                  <a:pt x="337597" y="937299"/>
                </a:lnTo>
                <a:lnTo>
                  <a:pt x="383644" y="949113"/>
                </a:lnTo>
                <a:lnTo>
                  <a:pt x="431352" y="956378"/>
                </a:lnTo>
                <a:lnTo>
                  <a:pt x="480479" y="958853"/>
                </a:lnTo>
                <a:lnTo>
                  <a:pt x="529606" y="956378"/>
                </a:lnTo>
                <a:lnTo>
                  <a:pt x="577313" y="949113"/>
                </a:lnTo>
                <a:lnTo>
                  <a:pt x="623360" y="937299"/>
                </a:lnTo>
                <a:lnTo>
                  <a:pt x="667505" y="921178"/>
                </a:lnTo>
                <a:lnTo>
                  <a:pt x="709506" y="900989"/>
                </a:lnTo>
                <a:lnTo>
                  <a:pt x="749121" y="876975"/>
                </a:lnTo>
                <a:lnTo>
                  <a:pt x="786110" y="849375"/>
                </a:lnTo>
                <a:lnTo>
                  <a:pt x="820231" y="818432"/>
                </a:lnTo>
                <a:lnTo>
                  <a:pt x="851241" y="784386"/>
                </a:lnTo>
                <a:lnTo>
                  <a:pt x="878901" y="747478"/>
                </a:lnTo>
                <a:lnTo>
                  <a:pt x="902968" y="707949"/>
                </a:lnTo>
                <a:lnTo>
                  <a:pt x="923200" y="666040"/>
                </a:lnTo>
                <a:lnTo>
                  <a:pt x="939357" y="621992"/>
                </a:lnTo>
                <a:lnTo>
                  <a:pt x="951196" y="576046"/>
                </a:lnTo>
                <a:lnTo>
                  <a:pt x="958477" y="528443"/>
                </a:lnTo>
                <a:lnTo>
                  <a:pt x="960958" y="479424"/>
                </a:lnTo>
                <a:lnTo>
                  <a:pt x="958477" y="430408"/>
                </a:lnTo>
                <a:lnTo>
                  <a:pt x="951196" y="382806"/>
                </a:lnTo>
                <a:lnTo>
                  <a:pt x="939357" y="336862"/>
                </a:lnTo>
                <a:lnTo>
                  <a:pt x="923200" y="292815"/>
                </a:lnTo>
                <a:lnTo>
                  <a:pt x="902968" y="250906"/>
                </a:lnTo>
                <a:lnTo>
                  <a:pt x="878901" y="211378"/>
                </a:lnTo>
                <a:lnTo>
                  <a:pt x="851241" y="174470"/>
                </a:lnTo>
                <a:lnTo>
                  <a:pt x="820231" y="140423"/>
                </a:lnTo>
                <a:lnTo>
                  <a:pt x="786110" y="109480"/>
                </a:lnTo>
                <a:lnTo>
                  <a:pt x="749121" y="81880"/>
                </a:lnTo>
                <a:lnTo>
                  <a:pt x="709506" y="57865"/>
                </a:lnTo>
                <a:lnTo>
                  <a:pt x="667505" y="37676"/>
                </a:lnTo>
                <a:lnTo>
                  <a:pt x="623360" y="21554"/>
                </a:lnTo>
                <a:lnTo>
                  <a:pt x="577313" y="9740"/>
                </a:lnTo>
                <a:lnTo>
                  <a:pt x="529606" y="2475"/>
                </a:lnTo>
                <a:lnTo>
                  <a:pt x="480479" y="0"/>
                </a:lnTo>
              </a:path>
            </a:pathLst>
          </a:custGeom>
          <a:solidFill>
            <a:srgbClr val="00bfb0"/>
          </a:solidFill>
          <a:ln>
            <a:noFill/>
          </a:ln>
        </p:spPr>
        <p:style>
          <a:lnRef idx="0"/>
          <a:fillRef idx="0"/>
          <a:effectRef idx="0"/>
          <a:fontRef idx="minor"/>
        </p:style>
      </p:sp>
      <p:sp>
        <p:nvSpPr>
          <p:cNvPr id="638" name="CustomShape 50"/>
          <p:cNvSpPr/>
          <p:nvPr/>
        </p:nvSpPr>
        <p:spPr>
          <a:xfrm>
            <a:off x="4899960" y="4680000"/>
            <a:ext cx="960840" cy="957960"/>
          </a:xfrm>
          <a:custGeom>
            <a:avLst/>
            <a:gdLst/>
            <a:ahLst/>
            <a:rect l="0" t="0" r="r" b="b"/>
            <a:pathLst>
              <a:path w="960968" h="958850">
                <a:moveTo>
                  <a:pt x="0" y="479424"/>
                </a:moveTo>
                <a:lnTo>
                  <a:pt x="2480" y="430406"/>
                </a:lnTo>
                <a:lnTo>
                  <a:pt x="9761" y="382803"/>
                </a:lnTo>
                <a:lnTo>
                  <a:pt x="21601" y="336858"/>
                </a:lnTo>
                <a:lnTo>
                  <a:pt x="37758" y="292811"/>
                </a:lnTo>
                <a:lnTo>
                  <a:pt x="57991" y="250902"/>
                </a:lnTo>
                <a:lnTo>
                  <a:pt x="82059" y="211373"/>
                </a:lnTo>
                <a:lnTo>
                  <a:pt x="109719" y="174466"/>
                </a:lnTo>
                <a:lnTo>
                  <a:pt x="140730" y="140420"/>
                </a:lnTo>
                <a:lnTo>
                  <a:pt x="174851" y="109477"/>
                </a:lnTo>
                <a:lnTo>
                  <a:pt x="211840" y="81878"/>
                </a:lnTo>
                <a:lnTo>
                  <a:pt x="251456" y="57864"/>
                </a:lnTo>
                <a:lnTo>
                  <a:pt x="293457" y="37675"/>
                </a:lnTo>
                <a:lnTo>
                  <a:pt x="337602" y="21553"/>
                </a:lnTo>
                <a:lnTo>
                  <a:pt x="383649" y="9740"/>
                </a:lnTo>
                <a:lnTo>
                  <a:pt x="431356" y="2475"/>
                </a:lnTo>
                <a:lnTo>
                  <a:pt x="480483" y="0"/>
                </a:lnTo>
                <a:lnTo>
                  <a:pt x="529610" y="2475"/>
                </a:lnTo>
                <a:lnTo>
                  <a:pt x="577317" y="9740"/>
                </a:lnTo>
                <a:lnTo>
                  <a:pt x="623364" y="21553"/>
                </a:lnTo>
                <a:lnTo>
                  <a:pt x="667509" y="37675"/>
                </a:lnTo>
                <a:lnTo>
                  <a:pt x="709510" y="57864"/>
                </a:lnTo>
                <a:lnTo>
                  <a:pt x="749126" y="81878"/>
                </a:lnTo>
                <a:lnTo>
                  <a:pt x="786115" y="109477"/>
                </a:lnTo>
                <a:lnTo>
                  <a:pt x="820236" y="140420"/>
                </a:lnTo>
                <a:lnTo>
                  <a:pt x="851248" y="174466"/>
                </a:lnTo>
                <a:lnTo>
                  <a:pt x="878908" y="211373"/>
                </a:lnTo>
                <a:lnTo>
                  <a:pt x="902975" y="250902"/>
                </a:lnTo>
                <a:lnTo>
                  <a:pt x="923208" y="292811"/>
                </a:lnTo>
                <a:lnTo>
                  <a:pt x="939365" y="336858"/>
                </a:lnTo>
                <a:lnTo>
                  <a:pt x="951205" y="382803"/>
                </a:lnTo>
                <a:lnTo>
                  <a:pt x="958486" y="430406"/>
                </a:lnTo>
                <a:lnTo>
                  <a:pt x="960967" y="479424"/>
                </a:lnTo>
                <a:lnTo>
                  <a:pt x="958486" y="528443"/>
                </a:lnTo>
                <a:lnTo>
                  <a:pt x="951205" y="576045"/>
                </a:lnTo>
                <a:lnTo>
                  <a:pt x="939365" y="621990"/>
                </a:lnTo>
                <a:lnTo>
                  <a:pt x="923208" y="666038"/>
                </a:lnTo>
                <a:lnTo>
                  <a:pt x="902975" y="707946"/>
                </a:lnTo>
                <a:lnTo>
                  <a:pt x="878908" y="747475"/>
                </a:lnTo>
                <a:lnTo>
                  <a:pt x="851248" y="784383"/>
                </a:lnTo>
                <a:lnTo>
                  <a:pt x="820236" y="818429"/>
                </a:lnTo>
                <a:lnTo>
                  <a:pt x="786115" y="849372"/>
                </a:lnTo>
                <a:lnTo>
                  <a:pt x="749126" y="876971"/>
                </a:lnTo>
                <a:lnTo>
                  <a:pt x="709510" y="900985"/>
                </a:lnTo>
                <a:lnTo>
                  <a:pt x="667509" y="921173"/>
                </a:lnTo>
                <a:lnTo>
                  <a:pt x="623364" y="937295"/>
                </a:lnTo>
                <a:lnTo>
                  <a:pt x="577317" y="949109"/>
                </a:lnTo>
                <a:lnTo>
                  <a:pt x="529610" y="956374"/>
                </a:lnTo>
                <a:lnTo>
                  <a:pt x="480483" y="958849"/>
                </a:lnTo>
                <a:lnTo>
                  <a:pt x="431356" y="956374"/>
                </a:lnTo>
                <a:lnTo>
                  <a:pt x="383649" y="949109"/>
                </a:lnTo>
                <a:lnTo>
                  <a:pt x="337602" y="937295"/>
                </a:lnTo>
                <a:lnTo>
                  <a:pt x="293457" y="921173"/>
                </a:lnTo>
                <a:lnTo>
                  <a:pt x="251456" y="900985"/>
                </a:lnTo>
                <a:lnTo>
                  <a:pt x="211840" y="876971"/>
                </a:lnTo>
                <a:lnTo>
                  <a:pt x="174851" y="849372"/>
                </a:lnTo>
                <a:lnTo>
                  <a:pt x="140730" y="818429"/>
                </a:lnTo>
                <a:lnTo>
                  <a:pt x="109719" y="784383"/>
                </a:lnTo>
                <a:lnTo>
                  <a:pt x="82059" y="747475"/>
                </a:lnTo>
                <a:lnTo>
                  <a:pt x="57991" y="707946"/>
                </a:lnTo>
                <a:lnTo>
                  <a:pt x="37758" y="666038"/>
                </a:lnTo>
                <a:lnTo>
                  <a:pt x="21601" y="621990"/>
                </a:lnTo>
                <a:lnTo>
                  <a:pt x="9761" y="576045"/>
                </a:lnTo>
                <a:lnTo>
                  <a:pt x="2480" y="528443"/>
                </a:lnTo>
                <a:lnTo>
                  <a:pt x="0" y="479424"/>
                </a:lnTo>
              </a:path>
            </a:pathLst>
          </a:custGeom>
          <a:noFill/>
          <a:ln w="9360">
            <a:solidFill>
              <a:srgbClr val="00bfb0"/>
            </a:solidFill>
            <a:round/>
          </a:ln>
        </p:spPr>
        <p:style>
          <a:lnRef idx="0"/>
          <a:fillRef idx="0"/>
          <a:effectRef idx="0"/>
          <a:fontRef idx="minor"/>
        </p:style>
      </p:sp>
      <p:sp>
        <p:nvSpPr>
          <p:cNvPr id="639" name="CustomShape 51"/>
          <p:cNvSpPr/>
          <p:nvPr/>
        </p:nvSpPr>
        <p:spPr>
          <a:xfrm>
            <a:off x="6201360" y="4650840"/>
            <a:ext cx="1059120" cy="1059120"/>
          </a:xfrm>
          <a:prstGeom prst="rect">
            <a:avLst/>
          </a:prstGeom>
          <a:blipFill>
            <a:blip r:embed="rId23"/>
            <a:stretch>
              <a:fillRect/>
            </a:stretch>
          </a:blipFill>
          <a:ln>
            <a:noFill/>
          </a:ln>
        </p:spPr>
        <p:style>
          <a:lnRef idx="0"/>
          <a:fillRef idx="0"/>
          <a:effectRef idx="0"/>
          <a:fontRef idx="minor"/>
        </p:style>
      </p:sp>
      <p:sp>
        <p:nvSpPr>
          <p:cNvPr id="640" name="CustomShape 52"/>
          <p:cNvSpPr/>
          <p:nvPr/>
        </p:nvSpPr>
        <p:spPr>
          <a:xfrm>
            <a:off x="6429960" y="4867200"/>
            <a:ext cx="585360" cy="714240"/>
          </a:xfrm>
          <a:prstGeom prst="rect">
            <a:avLst/>
          </a:prstGeom>
          <a:blipFill>
            <a:blip r:embed="rId24"/>
            <a:stretch>
              <a:fillRect/>
            </a:stretch>
          </a:blipFill>
          <a:ln>
            <a:noFill/>
          </a:ln>
        </p:spPr>
        <p:style>
          <a:lnRef idx="0"/>
          <a:fillRef idx="0"/>
          <a:effectRef idx="0"/>
          <a:fontRef idx="minor"/>
        </p:style>
      </p:sp>
      <p:sp>
        <p:nvSpPr>
          <p:cNvPr id="641" name="CustomShape 53"/>
          <p:cNvSpPr/>
          <p:nvPr/>
        </p:nvSpPr>
        <p:spPr>
          <a:xfrm>
            <a:off x="6250680" y="4680000"/>
            <a:ext cx="960840" cy="957960"/>
          </a:xfrm>
          <a:custGeom>
            <a:avLst/>
            <a:gdLst/>
            <a:ahLst/>
            <a:rect l="0" t="0" r="r" b="b"/>
            <a:pathLst>
              <a:path w="960971" h="958854">
                <a:moveTo>
                  <a:pt x="480479" y="0"/>
                </a:moveTo>
                <a:lnTo>
                  <a:pt x="431354" y="2475"/>
                </a:lnTo>
                <a:lnTo>
                  <a:pt x="383647" y="9740"/>
                </a:lnTo>
                <a:lnTo>
                  <a:pt x="337602" y="21554"/>
                </a:lnTo>
                <a:lnTo>
                  <a:pt x="293458" y="37676"/>
                </a:lnTo>
                <a:lnTo>
                  <a:pt x="251457" y="57865"/>
                </a:lnTo>
                <a:lnTo>
                  <a:pt x="211841" y="81880"/>
                </a:lnTo>
                <a:lnTo>
                  <a:pt x="174852" y="109480"/>
                </a:lnTo>
                <a:lnTo>
                  <a:pt x="140731" y="140423"/>
                </a:lnTo>
                <a:lnTo>
                  <a:pt x="109720" y="174470"/>
                </a:lnTo>
                <a:lnTo>
                  <a:pt x="82060" y="211378"/>
                </a:lnTo>
                <a:lnTo>
                  <a:pt x="57992" y="250906"/>
                </a:lnTo>
                <a:lnTo>
                  <a:pt x="37759" y="292815"/>
                </a:lnTo>
                <a:lnTo>
                  <a:pt x="21602" y="336862"/>
                </a:lnTo>
                <a:lnTo>
                  <a:pt x="9761" y="382806"/>
                </a:lnTo>
                <a:lnTo>
                  <a:pt x="2480" y="430408"/>
                </a:lnTo>
                <a:lnTo>
                  <a:pt x="0" y="479424"/>
                </a:lnTo>
                <a:lnTo>
                  <a:pt x="2480" y="528443"/>
                </a:lnTo>
                <a:lnTo>
                  <a:pt x="9761" y="576046"/>
                </a:lnTo>
                <a:lnTo>
                  <a:pt x="21602" y="621992"/>
                </a:lnTo>
                <a:lnTo>
                  <a:pt x="37759" y="666040"/>
                </a:lnTo>
                <a:lnTo>
                  <a:pt x="57992" y="707949"/>
                </a:lnTo>
                <a:lnTo>
                  <a:pt x="82060" y="747478"/>
                </a:lnTo>
                <a:lnTo>
                  <a:pt x="109720" y="784386"/>
                </a:lnTo>
                <a:lnTo>
                  <a:pt x="140731" y="818432"/>
                </a:lnTo>
                <a:lnTo>
                  <a:pt x="174852" y="849375"/>
                </a:lnTo>
                <a:lnTo>
                  <a:pt x="211841" y="876975"/>
                </a:lnTo>
                <a:lnTo>
                  <a:pt x="251457" y="900989"/>
                </a:lnTo>
                <a:lnTo>
                  <a:pt x="293458" y="921178"/>
                </a:lnTo>
                <a:lnTo>
                  <a:pt x="337602" y="937299"/>
                </a:lnTo>
                <a:lnTo>
                  <a:pt x="383647" y="949113"/>
                </a:lnTo>
                <a:lnTo>
                  <a:pt x="431354" y="956378"/>
                </a:lnTo>
                <a:lnTo>
                  <a:pt x="480479" y="958853"/>
                </a:lnTo>
                <a:lnTo>
                  <a:pt x="529606" y="956378"/>
                </a:lnTo>
                <a:lnTo>
                  <a:pt x="577314" y="949113"/>
                </a:lnTo>
                <a:lnTo>
                  <a:pt x="623361" y="937299"/>
                </a:lnTo>
                <a:lnTo>
                  <a:pt x="667507" y="921178"/>
                </a:lnTo>
                <a:lnTo>
                  <a:pt x="709509" y="900989"/>
                </a:lnTo>
                <a:lnTo>
                  <a:pt x="749125" y="876975"/>
                </a:lnTo>
                <a:lnTo>
                  <a:pt x="786115" y="849375"/>
                </a:lnTo>
                <a:lnTo>
                  <a:pt x="820237" y="818432"/>
                </a:lnTo>
                <a:lnTo>
                  <a:pt x="851249" y="784386"/>
                </a:lnTo>
                <a:lnTo>
                  <a:pt x="878909" y="747478"/>
                </a:lnTo>
                <a:lnTo>
                  <a:pt x="902977" y="707949"/>
                </a:lnTo>
                <a:lnTo>
                  <a:pt x="923211" y="666040"/>
                </a:lnTo>
                <a:lnTo>
                  <a:pt x="939368" y="621992"/>
                </a:lnTo>
                <a:lnTo>
                  <a:pt x="951208" y="576046"/>
                </a:lnTo>
                <a:lnTo>
                  <a:pt x="958490" y="528443"/>
                </a:lnTo>
                <a:lnTo>
                  <a:pt x="960970" y="479424"/>
                </a:lnTo>
                <a:lnTo>
                  <a:pt x="958490" y="430408"/>
                </a:lnTo>
                <a:lnTo>
                  <a:pt x="951208" y="382806"/>
                </a:lnTo>
                <a:lnTo>
                  <a:pt x="939368" y="336862"/>
                </a:lnTo>
                <a:lnTo>
                  <a:pt x="923211" y="292815"/>
                </a:lnTo>
                <a:lnTo>
                  <a:pt x="902977" y="250906"/>
                </a:lnTo>
                <a:lnTo>
                  <a:pt x="878909" y="211378"/>
                </a:lnTo>
                <a:lnTo>
                  <a:pt x="851249" y="174470"/>
                </a:lnTo>
                <a:lnTo>
                  <a:pt x="820237" y="140423"/>
                </a:lnTo>
                <a:lnTo>
                  <a:pt x="786115" y="109480"/>
                </a:lnTo>
                <a:lnTo>
                  <a:pt x="749125" y="81880"/>
                </a:lnTo>
                <a:lnTo>
                  <a:pt x="709509" y="57865"/>
                </a:lnTo>
                <a:lnTo>
                  <a:pt x="667507" y="37676"/>
                </a:lnTo>
                <a:lnTo>
                  <a:pt x="623361" y="21554"/>
                </a:lnTo>
                <a:lnTo>
                  <a:pt x="577314" y="9740"/>
                </a:lnTo>
                <a:lnTo>
                  <a:pt x="529606" y="2475"/>
                </a:lnTo>
                <a:lnTo>
                  <a:pt x="480479" y="0"/>
                </a:lnTo>
              </a:path>
            </a:pathLst>
          </a:custGeom>
          <a:solidFill>
            <a:srgbClr val="00bfb0"/>
          </a:solidFill>
          <a:ln>
            <a:noFill/>
          </a:ln>
        </p:spPr>
        <p:style>
          <a:lnRef idx="0"/>
          <a:fillRef idx="0"/>
          <a:effectRef idx="0"/>
          <a:fontRef idx="minor"/>
        </p:style>
      </p:sp>
      <p:sp>
        <p:nvSpPr>
          <p:cNvPr id="642" name="CustomShape 54"/>
          <p:cNvSpPr/>
          <p:nvPr/>
        </p:nvSpPr>
        <p:spPr>
          <a:xfrm>
            <a:off x="6250680" y="4680000"/>
            <a:ext cx="960840" cy="957960"/>
          </a:xfrm>
          <a:custGeom>
            <a:avLst/>
            <a:gdLst/>
            <a:ahLst/>
            <a:rect l="0" t="0" r="r" b="b"/>
            <a:pathLst>
              <a:path w="960968" h="958850">
                <a:moveTo>
                  <a:pt x="0" y="479424"/>
                </a:moveTo>
                <a:lnTo>
                  <a:pt x="2480" y="430406"/>
                </a:lnTo>
                <a:lnTo>
                  <a:pt x="9761" y="382803"/>
                </a:lnTo>
                <a:lnTo>
                  <a:pt x="21601" y="336858"/>
                </a:lnTo>
                <a:lnTo>
                  <a:pt x="37758" y="292811"/>
                </a:lnTo>
                <a:lnTo>
                  <a:pt x="57991" y="250902"/>
                </a:lnTo>
                <a:lnTo>
                  <a:pt x="82059" y="211373"/>
                </a:lnTo>
                <a:lnTo>
                  <a:pt x="109719" y="174466"/>
                </a:lnTo>
                <a:lnTo>
                  <a:pt x="140730" y="140420"/>
                </a:lnTo>
                <a:lnTo>
                  <a:pt x="174851" y="109477"/>
                </a:lnTo>
                <a:lnTo>
                  <a:pt x="211840" y="81878"/>
                </a:lnTo>
                <a:lnTo>
                  <a:pt x="251456" y="57864"/>
                </a:lnTo>
                <a:lnTo>
                  <a:pt x="293457" y="37675"/>
                </a:lnTo>
                <a:lnTo>
                  <a:pt x="337602" y="21553"/>
                </a:lnTo>
                <a:lnTo>
                  <a:pt x="383649" y="9740"/>
                </a:lnTo>
                <a:lnTo>
                  <a:pt x="431357" y="2475"/>
                </a:lnTo>
                <a:lnTo>
                  <a:pt x="480483" y="0"/>
                </a:lnTo>
                <a:lnTo>
                  <a:pt x="529610" y="2475"/>
                </a:lnTo>
                <a:lnTo>
                  <a:pt x="577317" y="9740"/>
                </a:lnTo>
                <a:lnTo>
                  <a:pt x="623364" y="21553"/>
                </a:lnTo>
                <a:lnTo>
                  <a:pt x="667509" y="37675"/>
                </a:lnTo>
                <a:lnTo>
                  <a:pt x="709510" y="57864"/>
                </a:lnTo>
                <a:lnTo>
                  <a:pt x="749126" y="81878"/>
                </a:lnTo>
                <a:lnTo>
                  <a:pt x="786115" y="109477"/>
                </a:lnTo>
                <a:lnTo>
                  <a:pt x="820236" y="140420"/>
                </a:lnTo>
                <a:lnTo>
                  <a:pt x="851248" y="174466"/>
                </a:lnTo>
                <a:lnTo>
                  <a:pt x="878908" y="211373"/>
                </a:lnTo>
                <a:lnTo>
                  <a:pt x="902975" y="250902"/>
                </a:lnTo>
                <a:lnTo>
                  <a:pt x="923208" y="292811"/>
                </a:lnTo>
                <a:lnTo>
                  <a:pt x="939365" y="336858"/>
                </a:lnTo>
                <a:lnTo>
                  <a:pt x="951205" y="382803"/>
                </a:lnTo>
                <a:lnTo>
                  <a:pt x="958486" y="430406"/>
                </a:lnTo>
                <a:lnTo>
                  <a:pt x="960967" y="479424"/>
                </a:lnTo>
                <a:lnTo>
                  <a:pt x="958486" y="528443"/>
                </a:lnTo>
                <a:lnTo>
                  <a:pt x="951205" y="576045"/>
                </a:lnTo>
                <a:lnTo>
                  <a:pt x="939365" y="621990"/>
                </a:lnTo>
                <a:lnTo>
                  <a:pt x="923208" y="666038"/>
                </a:lnTo>
                <a:lnTo>
                  <a:pt x="902975" y="707946"/>
                </a:lnTo>
                <a:lnTo>
                  <a:pt x="878908" y="747475"/>
                </a:lnTo>
                <a:lnTo>
                  <a:pt x="851248" y="784383"/>
                </a:lnTo>
                <a:lnTo>
                  <a:pt x="820236" y="818429"/>
                </a:lnTo>
                <a:lnTo>
                  <a:pt x="786115" y="849372"/>
                </a:lnTo>
                <a:lnTo>
                  <a:pt x="749126" y="876971"/>
                </a:lnTo>
                <a:lnTo>
                  <a:pt x="709510" y="900985"/>
                </a:lnTo>
                <a:lnTo>
                  <a:pt x="667509" y="921173"/>
                </a:lnTo>
                <a:lnTo>
                  <a:pt x="623364" y="937295"/>
                </a:lnTo>
                <a:lnTo>
                  <a:pt x="577317" y="949109"/>
                </a:lnTo>
                <a:lnTo>
                  <a:pt x="529610" y="956374"/>
                </a:lnTo>
                <a:lnTo>
                  <a:pt x="480483" y="958849"/>
                </a:lnTo>
                <a:lnTo>
                  <a:pt x="431357" y="956374"/>
                </a:lnTo>
                <a:lnTo>
                  <a:pt x="383649" y="949109"/>
                </a:lnTo>
                <a:lnTo>
                  <a:pt x="337602" y="937295"/>
                </a:lnTo>
                <a:lnTo>
                  <a:pt x="293457" y="921173"/>
                </a:lnTo>
                <a:lnTo>
                  <a:pt x="251456" y="900985"/>
                </a:lnTo>
                <a:lnTo>
                  <a:pt x="211840" y="876971"/>
                </a:lnTo>
                <a:lnTo>
                  <a:pt x="174851" y="849372"/>
                </a:lnTo>
                <a:lnTo>
                  <a:pt x="140730" y="818429"/>
                </a:lnTo>
                <a:lnTo>
                  <a:pt x="109719" y="784383"/>
                </a:lnTo>
                <a:lnTo>
                  <a:pt x="82059" y="747475"/>
                </a:lnTo>
                <a:lnTo>
                  <a:pt x="57991" y="707946"/>
                </a:lnTo>
                <a:lnTo>
                  <a:pt x="37758" y="666038"/>
                </a:lnTo>
                <a:lnTo>
                  <a:pt x="21601" y="621990"/>
                </a:lnTo>
                <a:lnTo>
                  <a:pt x="9761" y="576045"/>
                </a:lnTo>
                <a:lnTo>
                  <a:pt x="2480" y="528443"/>
                </a:lnTo>
                <a:lnTo>
                  <a:pt x="0" y="479424"/>
                </a:lnTo>
              </a:path>
            </a:pathLst>
          </a:custGeom>
          <a:noFill/>
          <a:ln w="9360">
            <a:solidFill>
              <a:srgbClr val="00bfb0"/>
            </a:solidFill>
            <a:round/>
          </a:ln>
        </p:spPr>
        <p:style>
          <a:lnRef idx="0"/>
          <a:fillRef idx="0"/>
          <a:effectRef idx="0"/>
          <a:fontRef idx="minor"/>
        </p:style>
      </p:sp>
      <p:sp>
        <p:nvSpPr>
          <p:cNvPr id="643" name="CustomShape 55"/>
          <p:cNvSpPr/>
          <p:nvPr/>
        </p:nvSpPr>
        <p:spPr>
          <a:xfrm>
            <a:off x="3638160" y="4857120"/>
            <a:ext cx="3854880" cy="786600"/>
          </a:xfrm>
          <a:prstGeom prst="rect">
            <a:avLst/>
          </a:prstGeom>
          <a:noFill/>
          <a:ln>
            <a:noFill/>
          </a:ln>
        </p:spPr>
        <p:style>
          <a:lnRef idx="0"/>
          <a:fillRef idx="0"/>
          <a:effectRef idx="0"/>
          <a:fontRef idx="minor"/>
        </p:style>
        <p:txBody>
          <a:bodyPr lIns="0" rIns="0" tIns="0" bIns="0"/>
          <a:p>
            <a:pPr>
              <a:lnSpc>
                <a:spcPct val="100000"/>
              </a:lnSpc>
            </a:pPr>
            <a:r>
              <a:rPr b="1" lang="en-IN" sz="4800" strike="noStrike" baseline="-7000">
                <a:solidFill>
                  <a:srgbClr val="ffffff"/>
                </a:solidFill>
                <a:latin typeface="Arial"/>
                <a:ea typeface="DejaVu Sans"/>
              </a:rPr>
              <a:t>A</a:t>
            </a:r>
            <a:r>
              <a:rPr b="1" lang="en-IN" sz="3150" strike="noStrike" baseline="-33000">
                <a:solidFill>
                  <a:srgbClr val="ffffff"/>
                </a:solidFill>
                <a:latin typeface="Arial"/>
                <a:ea typeface="DejaVu Sans"/>
              </a:rPr>
              <a:t>C</a:t>
            </a:r>
            <a:r>
              <a:rPr b="1" lang="en-IN" sz="3150" strike="noStrike" baseline="-33000">
                <a:solidFill>
                  <a:srgbClr val="ffffff"/>
                </a:solidFill>
                <a:latin typeface="Arial"/>
                <a:ea typeface="DejaVu Sans"/>
              </a:rPr>
              <a:t>	</a:t>
            </a:r>
            <a:r>
              <a:rPr b="1" lang="en-IN" sz="2400" strike="noStrike">
                <a:solidFill>
                  <a:srgbClr val="4178be"/>
                </a:solidFill>
                <a:latin typeface="Arial"/>
                <a:ea typeface="DejaVu Sans"/>
              </a:rPr>
              <a:t>:=</a:t>
            </a:r>
            <a:r>
              <a:rPr b="1" lang="en-IN" sz="2400" strike="noStrike">
                <a:solidFill>
                  <a:srgbClr val="4178be"/>
                </a:solidFill>
                <a:latin typeface="Arial"/>
                <a:ea typeface="DejaVu Sans"/>
              </a:rPr>
              <a:t>	</a:t>
            </a:r>
            <a:r>
              <a:rPr b="1" lang="en-IN" sz="4800" strike="noStrike" baseline="-7000">
                <a:solidFill>
                  <a:srgbClr val="ffffff"/>
                </a:solidFill>
                <a:latin typeface="Arial"/>
                <a:ea typeface="DejaVu Sans"/>
              </a:rPr>
              <a:t>A</a:t>
            </a:r>
            <a:r>
              <a:rPr b="1" lang="en-IN" sz="3150" strike="noStrike" baseline="-33000">
                <a:solidFill>
                  <a:srgbClr val="ffffff"/>
                </a:solidFill>
                <a:latin typeface="Arial"/>
                <a:ea typeface="DejaVu Sans"/>
              </a:rPr>
              <a:t>3</a:t>
            </a:r>
            <a:r>
              <a:rPr b="1" lang="en-IN" sz="3150" strike="noStrike" baseline="-33000">
                <a:solidFill>
                  <a:srgbClr val="ffffff"/>
                </a:solidFill>
                <a:latin typeface="Arial"/>
                <a:ea typeface="DejaVu Sans"/>
              </a:rPr>
              <a:t>	</a:t>
            </a:r>
            <a:r>
              <a:rPr b="1" lang="en-IN" sz="2400" strike="noStrike">
                <a:solidFill>
                  <a:srgbClr val="4178be"/>
                </a:solidFill>
                <a:latin typeface="Arial"/>
                <a:ea typeface="DejaVu Sans"/>
              </a:rPr>
              <a:t>+</a:t>
            </a:r>
            <a:r>
              <a:rPr b="1" lang="en-IN" sz="2400" strike="noStrike">
                <a:solidFill>
                  <a:srgbClr val="4178be"/>
                </a:solidFill>
                <a:latin typeface="Arial"/>
                <a:ea typeface="DejaVu Sans"/>
              </a:rPr>
              <a:t>	</a:t>
            </a:r>
            <a:r>
              <a:rPr b="1" lang="en-IN" sz="4800" strike="noStrike" baseline="-7000">
                <a:solidFill>
                  <a:srgbClr val="ffffff"/>
                </a:solidFill>
                <a:latin typeface="Arial"/>
                <a:ea typeface="DejaVu Sans"/>
              </a:rPr>
              <a:t>A</a:t>
            </a:r>
            <a:r>
              <a:rPr b="1" lang="en-IN" sz="3150" strike="noStrike" baseline="-33000">
                <a:solidFill>
                  <a:srgbClr val="ffffff"/>
                </a:solidFill>
                <a:latin typeface="Arial"/>
                <a:ea typeface="DejaVu Sans"/>
              </a:rPr>
              <a:t>1</a:t>
            </a:r>
            <a:r>
              <a:rPr b="1" lang="en-IN" sz="3150" strike="noStrike" baseline="-33000">
                <a:solidFill>
                  <a:srgbClr val="ffffff"/>
                </a:solidFill>
                <a:latin typeface="Arial"/>
                <a:ea typeface="DejaVu Sans"/>
              </a:rPr>
              <a:t>	</a:t>
            </a:r>
            <a:r>
              <a:rPr b="1" lang="en-IN" sz="2400" strike="noStrike">
                <a:solidFill>
                  <a:srgbClr val="4178be"/>
                </a:solidFill>
                <a:latin typeface="Arial"/>
                <a:ea typeface="DejaVu Sans"/>
              </a:rPr>
              <a:t>+</a:t>
            </a:r>
            <a:endParaRPr/>
          </a:p>
        </p:txBody>
      </p:sp>
      <p:sp>
        <p:nvSpPr>
          <p:cNvPr id="644" name="CustomShape 56"/>
          <p:cNvSpPr/>
          <p:nvPr/>
        </p:nvSpPr>
        <p:spPr>
          <a:xfrm>
            <a:off x="7552080" y="4634280"/>
            <a:ext cx="1059120" cy="1059120"/>
          </a:xfrm>
          <a:prstGeom prst="rect">
            <a:avLst/>
          </a:prstGeom>
          <a:blipFill>
            <a:blip r:embed="rId25"/>
            <a:stretch>
              <a:fillRect/>
            </a:stretch>
          </a:blipFill>
          <a:ln>
            <a:noFill/>
          </a:ln>
        </p:spPr>
        <p:style>
          <a:lnRef idx="0"/>
          <a:fillRef idx="0"/>
          <a:effectRef idx="0"/>
          <a:fontRef idx="minor"/>
        </p:style>
      </p:sp>
      <p:sp>
        <p:nvSpPr>
          <p:cNvPr id="645" name="CustomShape 57"/>
          <p:cNvSpPr/>
          <p:nvPr/>
        </p:nvSpPr>
        <p:spPr>
          <a:xfrm>
            <a:off x="7780680" y="4850640"/>
            <a:ext cx="585360" cy="714240"/>
          </a:xfrm>
          <a:prstGeom prst="rect">
            <a:avLst/>
          </a:prstGeom>
          <a:blipFill>
            <a:blip r:embed="rId26"/>
            <a:stretch>
              <a:fillRect/>
            </a:stretch>
          </a:blipFill>
          <a:ln>
            <a:noFill/>
          </a:ln>
        </p:spPr>
        <p:style>
          <a:lnRef idx="0"/>
          <a:fillRef idx="0"/>
          <a:effectRef idx="0"/>
          <a:fontRef idx="minor"/>
        </p:style>
      </p:sp>
      <p:sp>
        <p:nvSpPr>
          <p:cNvPr id="646" name="CustomShape 58"/>
          <p:cNvSpPr/>
          <p:nvPr/>
        </p:nvSpPr>
        <p:spPr>
          <a:xfrm>
            <a:off x="7601040" y="4663080"/>
            <a:ext cx="960840" cy="957960"/>
          </a:xfrm>
          <a:custGeom>
            <a:avLst/>
            <a:gdLst/>
            <a:ahLst/>
            <a:rect l="0" t="0" r="r" b="b"/>
            <a:pathLst>
              <a:path w="960971" h="958849">
                <a:moveTo>
                  <a:pt x="480491" y="0"/>
                </a:moveTo>
                <a:lnTo>
                  <a:pt x="431364" y="2475"/>
                </a:lnTo>
                <a:lnTo>
                  <a:pt x="383656" y="9740"/>
                </a:lnTo>
                <a:lnTo>
                  <a:pt x="337608" y="21553"/>
                </a:lnTo>
                <a:lnTo>
                  <a:pt x="293463" y="37675"/>
                </a:lnTo>
                <a:lnTo>
                  <a:pt x="251461" y="57863"/>
                </a:lnTo>
                <a:lnTo>
                  <a:pt x="211845" y="81877"/>
                </a:lnTo>
                <a:lnTo>
                  <a:pt x="174855" y="109476"/>
                </a:lnTo>
                <a:lnTo>
                  <a:pt x="140733" y="140419"/>
                </a:lnTo>
                <a:lnTo>
                  <a:pt x="109721" y="174464"/>
                </a:lnTo>
                <a:lnTo>
                  <a:pt x="82060" y="211372"/>
                </a:lnTo>
                <a:lnTo>
                  <a:pt x="57993" y="250901"/>
                </a:lnTo>
                <a:lnTo>
                  <a:pt x="37759" y="292809"/>
                </a:lnTo>
                <a:lnTo>
                  <a:pt x="21602" y="336857"/>
                </a:lnTo>
                <a:lnTo>
                  <a:pt x="9761" y="382803"/>
                </a:lnTo>
                <a:lnTo>
                  <a:pt x="2480" y="430406"/>
                </a:lnTo>
                <a:lnTo>
                  <a:pt x="0" y="479425"/>
                </a:lnTo>
                <a:lnTo>
                  <a:pt x="2480" y="528443"/>
                </a:lnTo>
                <a:lnTo>
                  <a:pt x="9761" y="576046"/>
                </a:lnTo>
                <a:lnTo>
                  <a:pt x="21602" y="621992"/>
                </a:lnTo>
                <a:lnTo>
                  <a:pt x="37759" y="666039"/>
                </a:lnTo>
                <a:lnTo>
                  <a:pt x="57993" y="707948"/>
                </a:lnTo>
                <a:lnTo>
                  <a:pt x="82060" y="747477"/>
                </a:lnTo>
                <a:lnTo>
                  <a:pt x="109721" y="784384"/>
                </a:lnTo>
                <a:lnTo>
                  <a:pt x="140733" y="818430"/>
                </a:lnTo>
                <a:lnTo>
                  <a:pt x="174855" y="849372"/>
                </a:lnTo>
                <a:lnTo>
                  <a:pt x="211845" y="876971"/>
                </a:lnTo>
                <a:lnTo>
                  <a:pt x="251461" y="900985"/>
                </a:lnTo>
                <a:lnTo>
                  <a:pt x="293463" y="921173"/>
                </a:lnTo>
                <a:lnTo>
                  <a:pt x="337608" y="937295"/>
                </a:lnTo>
                <a:lnTo>
                  <a:pt x="383656" y="949108"/>
                </a:lnTo>
                <a:lnTo>
                  <a:pt x="431364" y="956373"/>
                </a:lnTo>
                <a:lnTo>
                  <a:pt x="480491" y="958848"/>
                </a:lnTo>
                <a:lnTo>
                  <a:pt x="529618" y="956373"/>
                </a:lnTo>
                <a:lnTo>
                  <a:pt x="577326" y="949108"/>
                </a:lnTo>
                <a:lnTo>
                  <a:pt x="623373" y="937295"/>
                </a:lnTo>
                <a:lnTo>
                  <a:pt x="667518" y="921173"/>
                </a:lnTo>
                <a:lnTo>
                  <a:pt x="709518" y="900985"/>
                </a:lnTo>
                <a:lnTo>
                  <a:pt x="749134" y="876971"/>
                </a:lnTo>
                <a:lnTo>
                  <a:pt x="786123" y="849372"/>
                </a:lnTo>
                <a:lnTo>
                  <a:pt x="820243" y="818430"/>
                </a:lnTo>
                <a:lnTo>
                  <a:pt x="851254" y="784384"/>
                </a:lnTo>
                <a:lnTo>
                  <a:pt x="878913" y="747477"/>
                </a:lnTo>
                <a:lnTo>
                  <a:pt x="902980" y="707948"/>
                </a:lnTo>
                <a:lnTo>
                  <a:pt x="923213" y="666039"/>
                </a:lnTo>
                <a:lnTo>
                  <a:pt x="939369" y="621992"/>
                </a:lnTo>
                <a:lnTo>
                  <a:pt x="951209" y="576046"/>
                </a:lnTo>
                <a:lnTo>
                  <a:pt x="958490" y="528443"/>
                </a:lnTo>
                <a:lnTo>
                  <a:pt x="960970" y="479425"/>
                </a:lnTo>
                <a:lnTo>
                  <a:pt x="958490" y="430406"/>
                </a:lnTo>
                <a:lnTo>
                  <a:pt x="951209" y="382803"/>
                </a:lnTo>
                <a:lnTo>
                  <a:pt x="939369" y="336857"/>
                </a:lnTo>
                <a:lnTo>
                  <a:pt x="923213" y="292809"/>
                </a:lnTo>
                <a:lnTo>
                  <a:pt x="902980" y="250901"/>
                </a:lnTo>
                <a:lnTo>
                  <a:pt x="878913" y="211372"/>
                </a:lnTo>
                <a:lnTo>
                  <a:pt x="851254" y="174464"/>
                </a:lnTo>
                <a:lnTo>
                  <a:pt x="820243" y="140419"/>
                </a:lnTo>
                <a:lnTo>
                  <a:pt x="786123" y="109476"/>
                </a:lnTo>
                <a:lnTo>
                  <a:pt x="749134" y="81877"/>
                </a:lnTo>
                <a:lnTo>
                  <a:pt x="709518" y="57863"/>
                </a:lnTo>
                <a:lnTo>
                  <a:pt x="667518" y="37675"/>
                </a:lnTo>
                <a:lnTo>
                  <a:pt x="623373" y="21553"/>
                </a:lnTo>
                <a:lnTo>
                  <a:pt x="577326" y="9740"/>
                </a:lnTo>
                <a:lnTo>
                  <a:pt x="529618" y="2475"/>
                </a:lnTo>
                <a:lnTo>
                  <a:pt x="480491" y="0"/>
                </a:lnTo>
              </a:path>
            </a:pathLst>
          </a:custGeom>
          <a:solidFill>
            <a:srgbClr val="00bfb0"/>
          </a:solidFill>
          <a:ln>
            <a:noFill/>
          </a:ln>
        </p:spPr>
        <p:style>
          <a:lnRef idx="0"/>
          <a:fillRef idx="0"/>
          <a:effectRef idx="0"/>
          <a:fontRef idx="minor"/>
        </p:style>
      </p:sp>
      <p:sp>
        <p:nvSpPr>
          <p:cNvPr id="647" name="CustomShape 59"/>
          <p:cNvSpPr/>
          <p:nvPr/>
        </p:nvSpPr>
        <p:spPr>
          <a:xfrm>
            <a:off x="7601040" y="4663080"/>
            <a:ext cx="960840" cy="957960"/>
          </a:xfrm>
          <a:custGeom>
            <a:avLst/>
            <a:gdLst/>
            <a:ahLst/>
            <a:rect l="0" t="0" r="r" b="b"/>
            <a:pathLst>
              <a:path w="960968" h="958850">
                <a:moveTo>
                  <a:pt x="0" y="479424"/>
                </a:moveTo>
                <a:lnTo>
                  <a:pt x="2480" y="430406"/>
                </a:lnTo>
                <a:lnTo>
                  <a:pt x="9761" y="382803"/>
                </a:lnTo>
                <a:lnTo>
                  <a:pt x="21601" y="336858"/>
                </a:lnTo>
                <a:lnTo>
                  <a:pt x="37758" y="292810"/>
                </a:lnTo>
                <a:lnTo>
                  <a:pt x="57991" y="250902"/>
                </a:lnTo>
                <a:lnTo>
                  <a:pt x="82059" y="211373"/>
                </a:lnTo>
                <a:lnTo>
                  <a:pt x="109719" y="174466"/>
                </a:lnTo>
                <a:lnTo>
                  <a:pt x="140730" y="140420"/>
                </a:lnTo>
                <a:lnTo>
                  <a:pt x="174851" y="109477"/>
                </a:lnTo>
                <a:lnTo>
                  <a:pt x="211840" y="81878"/>
                </a:lnTo>
                <a:lnTo>
                  <a:pt x="251456" y="57863"/>
                </a:lnTo>
                <a:lnTo>
                  <a:pt x="293457" y="37675"/>
                </a:lnTo>
                <a:lnTo>
                  <a:pt x="337602" y="21553"/>
                </a:lnTo>
                <a:lnTo>
                  <a:pt x="383649" y="9740"/>
                </a:lnTo>
                <a:lnTo>
                  <a:pt x="431356" y="2475"/>
                </a:lnTo>
                <a:lnTo>
                  <a:pt x="480483" y="0"/>
                </a:lnTo>
                <a:lnTo>
                  <a:pt x="529610" y="2475"/>
                </a:lnTo>
                <a:lnTo>
                  <a:pt x="577317" y="9740"/>
                </a:lnTo>
                <a:lnTo>
                  <a:pt x="623364" y="21553"/>
                </a:lnTo>
                <a:lnTo>
                  <a:pt x="667509" y="37675"/>
                </a:lnTo>
                <a:lnTo>
                  <a:pt x="709510" y="57863"/>
                </a:lnTo>
                <a:lnTo>
                  <a:pt x="749126" y="81878"/>
                </a:lnTo>
                <a:lnTo>
                  <a:pt x="786115" y="109477"/>
                </a:lnTo>
                <a:lnTo>
                  <a:pt x="820236" y="140420"/>
                </a:lnTo>
                <a:lnTo>
                  <a:pt x="851248" y="174466"/>
                </a:lnTo>
                <a:lnTo>
                  <a:pt x="878908" y="211373"/>
                </a:lnTo>
                <a:lnTo>
                  <a:pt x="902975" y="250902"/>
                </a:lnTo>
                <a:lnTo>
                  <a:pt x="923208" y="292810"/>
                </a:lnTo>
                <a:lnTo>
                  <a:pt x="939365" y="336858"/>
                </a:lnTo>
                <a:lnTo>
                  <a:pt x="951205" y="382803"/>
                </a:lnTo>
                <a:lnTo>
                  <a:pt x="958486" y="430406"/>
                </a:lnTo>
                <a:lnTo>
                  <a:pt x="960967" y="479424"/>
                </a:lnTo>
                <a:lnTo>
                  <a:pt x="958486" y="528442"/>
                </a:lnTo>
                <a:lnTo>
                  <a:pt x="951205" y="576045"/>
                </a:lnTo>
                <a:lnTo>
                  <a:pt x="939365" y="621990"/>
                </a:lnTo>
                <a:lnTo>
                  <a:pt x="923208" y="666038"/>
                </a:lnTo>
                <a:lnTo>
                  <a:pt x="902975" y="707946"/>
                </a:lnTo>
                <a:lnTo>
                  <a:pt x="878908" y="747475"/>
                </a:lnTo>
                <a:lnTo>
                  <a:pt x="851248" y="784383"/>
                </a:lnTo>
                <a:lnTo>
                  <a:pt x="820236" y="818428"/>
                </a:lnTo>
                <a:lnTo>
                  <a:pt x="786115" y="849371"/>
                </a:lnTo>
                <a:lnTo>
                  <a:pt x="749126" y="876970"/>
                </a:lnTo>
                <a:lnTo>
                  <a:pt x="709510" y="900985"/>
                </a:lnTo>
                <a:lnTo>
                  <a:pt x="667509" y="921173"/>
                </a:lnTo>
                <a:lnTo>
                  <a:pt x="623364" y="937295"/>
                </a:lnTo>
                <a:lnTo>
                  <a:pt x="577317" y="949109"/>
                </a:lnTo>
                <a:lnTo>
                  <a:pt x="529610" y="956373"/>
                </a:lnTo>
                <a:lnTo>
                  <a:pt x="480483" y="958849"/>
                </a:lnTo>
                <a:lnTo>
                  <a:pt x="431356" y="956373"/>
                </a:lnTo>
                <a:lnTo>
                  <a:pt x="383649" y="949109"/>
                </a:lnTo>
                <a:lnTo>
                  <a:pt x="337602" y="937295"/>
                </a:lnTo>
                <a:lnTo>
                  <a:pt x="293457" y="921173"/>
                </a:lnTo>
                <a:lnTo>
                  <a:pt x="251456" y="900985"/>
                </a:lnTo>
                <a:lnTo>
                  <a:pt x="211840" y="876970"/>
                </a:lnTo>
                <a:lnTo>
                  <a:pt x="174851" y="849371"/>
                </a:lnTo>
                <a:lnTo>
                  <a:pt x="140730" y="818428"/>
                </a:lnTo>
                <a:lnTo>
                  <a:pt x="109719" y="784383"/>
                </a:lnTo>
                <a:lnTo>
                  <a:pt x="82059" y="747475"/>
                </a:lnTo>
                <a:lnTo>
                  <a:pt x="57991" y="707946"/>
                </a:lnTo>
                <a:lnTo>
                  <a:pt x="37758" y="666038"/>
                </a:lnTo>
                <a:lnTo>
                  <a:pt x="21601" y="621990"/>
                </a:lnTo>
                <a:lnTo>
                  <a:pt x="9761" y="576045"/>
                </a:lnTo>
                <a:lnTo>
                  <a:pt x="2480" y="528442"/>
                </a:lnTo>
                <a:lnTo>
                  <a:pt x="0" y="479424"/>
                </a:lnTo>
              </a:path>
            </a:pathLst>
          </a:custGeom>
          <a:noFill/>
          <a:ln w="9360">
            <a:solidFill>
              <a:srgbClr val="00bfb0"/>
            </a:solidFill>
            <a:round/>
          </a:ln>
        </p:spPr>
        <p:style>
          <a:lnRef idx="0"/>
          <a:fillRef idx="0"/>
          <a:effectRef idx="0"/>
          <a:fontRef idx="minor"/>
        </p:style>
      </p:sp>
      <p:sp>
        <p:nvSpPr>
          <p:cNvPr id="648" name="CustomShape 60"/>
          <p:cNvSpPr/>
          <p:nvPr/>
        </p:nvSpPr>
        <p:spPr>
          <a:xfrm>
            <a:off x="7849440" y="4898520"/>
            <a:ext cx="469080" cy="536400"/>
          </a:xfrm>
          <a:prstGeom prst="rect">
            <a:avLst/>
          </a:prstGeom>
          <a:noFill/>
          <a:ln>
            <a:noFill/>
          </a:ln>
        </p:spPr>
        <p:style>
          <a:lnRef idx="0"/>
          <a:fillRef idx="0"/>
          <a:effectRef idx="0"/>
          <a:fontRef idx="minor"/>
        </p:style>
        <p:txBody>
          <a:bodyPr lIns="0" rIns="0" tIns="0" bIns="0"/>
          <a:p>
            <a:pPr>
              <a:lnSpc>
                <a:spcPct val="100000"/>
              </a:lnSpc>
            </a:pPr>
            <a:r>
              <a:rPr b="1" lang="en-IN" sz="3200" strike="noStrike">
                <a:solidFill>
                  <a:srgbClr val="ffffff"/>
                </a:solidFill>
                <a:latin typeface="Arial"/>
                <a:ea typeface="DejaVu Sans"/>
              </a:rPr>
              <a:t>A</a:t>
            </a:r>
            <a:r>
              <a:rPr b="1" lang="en-IN" sz="3150" strike="noStrike" baseline="-21000">
                <a:solidFill>
                  <a:srgbClr val="ffffff"/>
                </a:solidFill>
                <a:latin typeface="Arial"/>
                <a:ea typeface="DejaVu Sans"/>
              </a:rPr>
              <a:t>2</a:t>
            </a:r>
            <a:endParaRPr/>
          </a:p>
        </p:txBody>
      </p:sp>
      <p:sp>
        <p:nvSpPr>
          <p:cNvPr id="649" name="CustomShape 61"/>
          <p:cNvSpPr/>
          <p:nvPr/>
        </p:nvSpPr>
        <p:spPr>
          <a:xfrm>
            <a:off x="10368000" y="5832000"/>
            <a:ext cx="1649880" cy="912960"/>
          </a:xfrm>
          <a:prstGeom prst="rect">
            <a:avLst/>
          </a:prstGeom>
          <a:noFill/>
          <a:ln>
            <a:noFill/>
          </a:ln>
        </p:spPr>
        <p:style>
          <a:lnRef idx="0"/>
          <a:fillRef idx="0"/>
          <a:effectRef idx="0"/>
          <a:fontRef idx="minor"/>
        </p:style>
        <p:txBody>
          <a:bodyPr lIns="0" rIns="0" tIns="0" bIns="0"/>
          <a:p>
            <a:pPr>
              <a:lnSpc>
                <a:spcPts val="201"/>
              </a:lnSpc>
            </a:pPr>
            <a:r>
              <a:rPr b="1" i="1" lang="en-IN" sz="1500" strike="noStrike">
                <a:solidFill>
                  <a:srgbClr val="ffd320"/>
                </a:solidFill>
                <a:latin typeface="Arial"/>
                <a:ea typeface="DejaVu Sans"/>
              </a:rPr>
              <a:t>ICICI Appathon 2017  </a:t>
            </a:r>
            <a:endParaRPr/>
          </a:p>
          <a:p>
            <a:pPr>
              <a:lnSpc>
                <a:spcPts val="201"/>
              </a:lnSpc>
            </a:pPr>
            <a:r>
              <a:rPr b="1" i="1" lang="en-IN" sz="1500" strike="noStrike">
                <a:solidFill>
                  <a:srgbClr val="ffd320"/>
                </a:solidFill>
                <a:latin typeface="Arial"/>
                <a:ea typeface="DejaVu Sans"/>
              </a:rPr>
              <a:t>by SirAbhinavJain</a:t>
            </a:r>
            <a:endParaRPr/>
          </a:p>
        </p:txBody>
      </p:sp>
      <p:sp>
        <p:nvSpPr>
          <p:cNvPr id="650" name="CustomShape 62"/>
          <p:cNvSpPr/>
          <p:nvPr/>
        </p:nvSpPr>
        <p:spPr>
          <a:xfrm>
            <a:off x="180720" y="174960"/>
            <a:ext cx="11829960" cy="1586880"/>
          </a:xfrm>
          <a:prstGeom prst="rect">
            <a:avLst/>
          </a:prstGeom>
          <a:noFill/>
          <a:ln>
            <a:noFill/>
          </a:ln>
        </p:spPr>
        <p:style>
          <a:lnRef idx="0"/>
          <a:fillRef idx="0"/>
          <a:effectRef idx="0"/>
          <a:fontRef idx="minor"/>
        </p:style>
        <p:txBody>
          <a:bodyPr lIns="0" rIns="0" tIns="442080" bIns="0"/>
          <a:p>
            <a:pPr>
              <a:lnSpc>
                <a:spcPct val="100000"/>
              </a:lnSpc>
            </a:pPr>
            <a:r>
              <a:rPr lang="en-IN" sz="3700" strike="noStrike">
                <a:solidFill>
                  <a:srgbClr val="ffffff"/>
                </a:solidFill>
                <a:latin typeface="Arial"/>
              </a:rPr>
              <a:t>Programming model</a:t>
            </a:r>
            <a:endParaRPr/>
          </a:p>
        </p:txBody>
      </p:sp>
    </p:spTree>
  </p:cSld>
  <p:timing>
    <p:tnLst>
      <p:par>
        <p:cTn id="51" dur="indefinite" restart="never" nodeType="tmRoot">
          <p:childTnLst>
            <p:seq>
              <p:cTn id="52" nodeType="mainSeq"/>
              <p:prevCondLst>
                <p:cond delay="0" evt="onPrev">
                  <p:tgtEl>
                    <p:sldTgt/>
                  </p:tgtEl>
                </p:cond>
              </p:prevCondLst>
              <p:nextCondLst>
                <p:cond delay="0" evt="onNext">
                  <p:tgtEl>
                    <p:sldTgt/>
                  </p:tgtEl>
                </p:cond>
              </p:nextCondLst>
            </p:seq>
          </p:childTnLst>
        </p:cTn>
      </p:par>
    </p:tnLst>
  </p:timing>
</p:sld>
</file>

<file path=ppt/slides/slide2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651" name="CustomShape 1"/>
          <p:cNvSpPr/>
          <p:nvPr/>
        </p:nvSpPr>
        <p:spPr>
          <a:xfrm>
            <a:off x="3930840" y="2287800"/>
            <a:ext cx="2418480" cy="1942560"/>
          </a:xfrm>
          <a:custGeom>
            <a:avLst/>
            <a:gdLst/>
            <a:ahLst/>
            <a:rect l="0" t="0" r="r" b="b"/>
            <a:pathLst>
              <a:path w="2419351" h="1943100">
                <a:moveTo>
                  <a:pt x="2174265" y="0"/>
                </a:moveTo>
                <a:lnTo>
                  <a:pt x="245071" y="0"/>
                </a:lnTo>
                <a:lnTo>
                  <a:pt x="195682" y="4979"/>
                </a:lnTo>
                <a:lnTo>
                  <a:pt x="149681" y="19259"/>
                </a:lnTo>
                <a:lnTo>
                  <a:pt x="108052" y="41856"/>
                </a:lnTo>
                <a:lnTo>
                  <a:pt x="71781" y="71783"/>
                </a:lnTo>
                <a:lnTo>
                  <a:pt x="41855" y="108055"/>
                </a:lnTo>
                <a:lnTo>
                  <a:pt x="19259" y="149686"/>
                </a:lnTo>
                <a:lnTo>
                  <a:pt x="4979" y="195691"/>
                </a:lnTo>
                <a:lnTo>
                  <a:pt x="0" y="245084"/>
                </a:lnTo>
                <a:lnTo>
                  <a:pt x="0" y="1698015"/>
                </a:lnTo>
                <a:lnTo>
                  <a:pt x="4979" y="1747408"/>
                </a:lnTo>
                <a:lnTo>
                  <a:pt x="19259" y="1793413"/>
                </a:lnTo>
                <a:lnTo>
                  <a:pt x="41855" y="1835044"/>
                </a:lnTo>
                <a:lnTo>
                  <a:pt x="71781" y="1871316"/>
                </a:lnTo>
                <a:lnTo>
                  <a:pt x="108052" y="1901243"/>
                </a:lnTo>
                <a:lnTo>
                  <a:pt x="149681" y="1923840"/>
                </a:lnTo>
                <a:lnTo>
                  <a:pt x="195682" y="1938120"/>
                </a:lnTo>
                <a:lnTo>
                  <a:pt x="245071" y="1943099"/>
                </a:lnTo>
                <a:lnTo>
                  <a:pt x="2174265" y="1943099"/>
                </a:lnTo>
                <a:lnTo>
                  <a:pt x="2223658" y="1938120"/>
                </a:lnTo>
                <a:lnTo>
                  <a:pt x="2269663" y="1923840"/>
                </a:lnTo>
                <a:lnTo>
                  <a:pt x="2311294" y="1901243"/>
                </a:lnTo>
                <a:lnTo>
                  <a:pt x="2347566" y="1871316"/>
                </a:lnTo>
                <a:lnTo>
                  <a:pt x="2377493" y="1835044"/>
                </a:lnTo>
                <a:lnTo>
                  <a:pt x="2400090" y="1793413"/>
                </a:lnTo>
                <a:lnTo>
                  <a:pt x="2414370" y="1747408"/>
                </a:lnTo>
                <a:lnTo>
                  <a:pt x="2419350" y="1698015"/>
                </a:lnTo>
                <a:lnTo>
                  <a:pt x="2419350" y="245084"/>
                </a:lnTo>
                <a:lnTo>
                  <a:pt x="2414370" y="195691"/>
                </a:lnTo>
                <a:lnTo>
                  <a:pt x="2400090" y="149686"/>
                </a:lnTo>
                <a:lnTo>
                  <a:pt x="2377493" y="108055"/>
                </a:lnTo>
                <a:lnTo>
                  <a:pt x="2347566" y="71783"/>
                </a:lnTo>
                <a:lnTo>
                  <a:pt x="2311294" y="41856"/>
                </a:lnTo>
                <a:lnTo>
                  <a:pt x="2269663" y="19259"/>
                </a:lnTo>
                <a:lnTo>
                  <a:pt x="2223658" y="4979"/>
                </a:lnTo>
                <a:lnTo>
                  <a:pt x="2174265" y="0"/>
                </a:lnTo>
              </a:path>
            </a:pathLst>
          </a:custGeom>
          <a:solidFill>
            <a:srgbClr val="e0e0e0"/>
          </a:solidFill>
          <a:ln>
            <a:noFill/>
          </a:ln>
        </p:spPr>
        <p:style>
          <a:lnRef idx="0"/>
          <a:fillRef idx="0"/>
          <a:effectRef idx="0"/>
          <a:fontRef idx="minor"/>
        </p:style>
      </p:sp>
      <p:sp>
        <p:nvSpPr>
          <p:cNvPr id="652" name="CustomShape 2"/>
          <p:cNvSpPr/>
          <p:nvPr/>
        </p:nvSpPr>
        <p:spPr>
          <a:xfrm>
            <a:off x="6728760" y="2294280"/>
            <a:ext cx="2418480" cy="1942560"/>
          </a:xfrm>
          <a:custGeom>
            <a:avLst/>
            <a:gdLst/>
            <a:ahLst/>
            <a:rect l="0" t="0" r="r" b="b"/>
            <a:pathLst>
              <a:path w="2419351" h="1943100">
                <a:moveTo>
                  <a:pt x="2174265" y="0"/>
                </a:moveTo>
                <a:lnTo>
                  <a:pt x="245084" y="0"/>
                </a:lnTo>
                <a:lnTo>
                  <a:pt x="195691" y="4979"/>
                </a:lnTo>
                <a:lnTo>
                  <a:pt x="149686" y="19259"/>
                </a:lnTo>
                <a:lnTo>
                  <a:pt x="108055" y="41856"/>
                </a:lnTo>
                <a:lnTo>
                  <a:pt x="71783" y="71783"/>
                </a:lnTo>
                <a:lnTo>
                  <a:pt x="41856" y="108055"/>
                </a:lnTo>
                <a:lnTo>
                  <a:pt x="19259" y="149686"/>
                </a:lnTo>
                <a:lnTo>
                  <a:pt x="4979" y="195691"/>
                </a:lnTo>
                <a:lnTo>
                  <a:pt x="0" y="245084"/>
                </a:lnTo>
                <a:lnTo>
                  <a:pt x="0" y="1698015"/>
                </a:lnTo>
                <a:lnTo>
                  <a:pt x="4979" y="1747408"/>
                </a:lnTo>
                <a:lnTo>
                  <a:pt x="19259" y="1793413"/>
                </a:lnTo>
                <a:lnTo>
                  <a:pt x="41856" y="1835044"/>
                </a:lnTo>
                <a:lnTo>
                  <a:pt x="71783" y="1871316"/>
                </a:lnTo>
                <a:lnTo>
                  <a:pt x="108055" y="1901243"/>
                </a:lnTo>
                <a:lnTo>
                  <a:pt x="149686" y="1923840"/>
                </a:lnTo>
                <a:lnTo>
                  <a:pt x="195691" y="1938120"/>
                </a:lnTo>
                <a:lnTo>
                  <a:pt x="245084" y="1943099"/>
                </a:lnTo>
                <a:lnTo>
                  <a:pt x="2174265" y="1943099"/>
                </a:lnTo>
                <a:lnTo>
                  <a:pt x="2223658" y="1938120"/>
                </a:lnTo>
                <a:lnTo>
                  <a:pt x="2269663" y="1923840"/>
                </a:lnTo>
                <a:lnTo>
                  <a:pt x="2311294" y="1901243"/>
                </a:lnTo>
                <a:lnTo>
                  <a:pt x="2347566" y="1871316"/>
                </a:lnTo>
                <a:lnTo>
                  <a:pt x="2377493" y="1835044"/>
                </a:lnTo>
                <a:lnTo>
                  <a:pt x="2400090" y="1793413"/>
                </a:lnTo>
                <a:lnTo>
                  <a:pt x="2414370" y="1747408"/>
                </a:lnTo>
                <a:lnTo>
                  <a:pt x="2419350" y="1698015"/>
                </a:lnTo>
                <a:lnTo>
                  <a:pt x="2419350" y="245084"/>
                </a:lnTo>
                <a:lnTo>
                  <a:pt x="2414370" y="195691"/>
                </a:lnTo>
                <a:lnTo>
                  <a:pt x="2400090" y="149686"/>
                </a:lnTo>
                <a:lnTo>
                  <a:pt x="2377493" y="108055"/>
                </a:lnTo>
                <a:lnTo>
                  <a:pt x="2347566" y="71783"/>
                </a:lnTo>
                <a:lnTo>
                  <a:pt x="2311294" y="41856"/>
                </a:lnTo>
                <a:lnTo>
                  <a:pt x="2269663" y="19259"/>
                </a:lnTo>
                <a:lnTo>
                  <a:pt x="2223658" y="4979"/>
                </a:lnTo>
                <a:lnTo>
                  <a:pt x="2174265" y="0"/>
                </a:lnTo>
              </a:path>
            </a:pathLst>
          </a:custGeom>
          <a:solidFill>
            <a:srgbClr val="e0e0e0"/>
          </a:solidFill>
          <a:ln>
            <a:noFill/>
          </a:ln>
        </p:spPr>
        <p:style>
          <a:lnRef idx="0"/>
          <a:fillRef idx="0"/>
          <a:effectRef idx="0"/>
          <a:fontRef idx="minor"/>
        </p:style>
      </p:sp>
      <p:sp>
        <p:nvSpPr>
          <p:cNvPr id="653" name="CustomShape 3"/>
          <p:cNvSpPr/>
          <p:nvPr/>
        </p:nvSpPr>
        <p:spPr>
          <a:xfrm>
            <a:off x="9537840" y="2287800"/>
            <a:ext cx="2418480" cy="1942560"/>
          </a:xfrm>
          <a:custGeom>
            <a:avLst/>
            <a:gdLst/>
            <a:ahLst/>
            <a:rect l="0" t="0" r="r" b="b"/>
            <a:pathLst>
              <a:path w="2419351" h="1943100">
                <a:moveTo>
                  <a:pt x="2174265" y="0"/>
                </a:moveTo>
                <a:lnTo>
                  <a:pt x="245084" y="0"/>
                </a:lnTo>
                <a:lnTo>
                  <a:pt x="195691" y="4979"/>
                </a:lnTo>
                <a:lnTo>
                  <a:pt x="149686" y="19259"/>
                </a:lnTo>
                <a:lnTo>
                  <a:pt x="108055" y="41856"/>
                </a:lnTo>
                <a:lnTo>
                  <a:pt x="71783" y="71783"/>
                </a:lnTo>
                <a:lnTo>
                  <a:pt x="41856" y="108055"/>
                </a:lnTo>
                <a:lnTo>
                  <a:pt x="19259" y="149686"/>
                </a:lnTo>
                <a:lnTo>
                  <a:pt x="4979" y="195691"/>
                </a:lnTo>
                <a:lnTo>
                  <a:pt x="0" y="245084"/>
                </a:lnTo>
                <a:lnTo>
                  <a:pt x="0" y="1698015"/>
                </a:lnTo>
                <a:lnTo>
                  <a:pt x="4979" y="1747408"/>
                </a:lnTo>
                <a:lnTo>
                  <a:pt x="19259" y="1793413"/>
                </a:lnTo>
                <a:lnTo>
                  <a:pt x="41856" y="1835044"/>
                </a:lnTo>
                <a:lnTo>
                  <a:pt x="71783" y="1871316"/>
                </a:lnTo>
                <a:lnTo>
                  <a:pt x="108055" y="1901243"/>
                </a:lnTo>
                <a:lnTo>
                  <a:pt x="149686" y="1923840"/>
                </a:lnTo>
                <a:lnTo>
                  <a:pt x="195691" y="1938120"/>
                </a:lnTo>
                <a:lnTo>
                  <a:pt x="245084" y="1943099"/>
                </a:lnTo>
                <a:lnTo>
                  <a:pt x="2174265" y="1943099"/>
                </a:lnTo>
                <a:lnTo>
                  <a:pt x="2223658" y="1938120"/>
                </a:lnTo>
                <a:lnTo>
                  <a:pt x="2269663" y="1923840"/>
                </a:lnTo>
                <a:lnTo>
                  <a:pt x="2311294" y="1901243"/>
                </a:lnTo>
                <a:lnTo>
                  <a:pt x="2347566" y="1871316"/>
                </a:lnTo>
                <a:lnTo>
                  <a:pt x="2377493" y="1835044"/>
                </a:lnTo>
                <a:lnTo>
                  <a:pt x="2400090" y="1793413"/>
                </a:lnTo>
                <a:lnTo>
                  <a:pt x="2414370" y="1747408"/>
                </a:lnTo>
                <a:lnTo>
                  <a:pt x="2419350" y="1698015"/>
                </a:lnTo>
                <a:lnTo>
                  <a:pt x="2419350" y="245084"/>
                </a:lnTo>
                <a:lnTo>
                  <a:pt x="2414370" y="195691"/>
                </a:lnTo>
                <a:lnTo>
                  <a:pt x="2400090" y="149686"/>
                </a:lnTo>
                <a:lnTo>
                  <a:pt x="2377493" y="108055"/>
                </a:lnTo>
                <a:lnTo>
                  <a:pt x="2347566" y="71783"/>
                </a:lnTo>
                <a:lnTo>
                  <a:pt x="2311294" y="41856"/>
                </a:lnTo>
                <a:lnTo>
                  <a:pt x="2269663" y="19259"/>
                </a:lnTo>
                <a:lnTo>
                  <a:pt x="2223658" y="4979"/>
                </a:lnTo>
                <a:lnTo>
                  <a:pt x="2174265" y="0"/>
                </a:lnTo>
              </a:path>
            </a:pathLst>
          </a:custGeom>
          <a:solidFill>
            <a:srgbClr val="e0e0e0"/>
          </a:solidFill>
          <a:ln>
            <a:noFill/>
          </a:ln>
        </p:spPr>
        <p:style>
          <a:lnRef idx="0"/>
          <a:fillRef idx="0"/>
          <a:effectRef idx="0"/>
          <a:fontRef idx="minor"/>
        </p:style>
      </p:sp>
      <p:sp>
        <p:nvSpPr>
          <p:cNvPr id="654" name="CustomShape 4"/>
          <p:cNvSpPr/>
          <p:nvPr/>
        </p:nvSpPr>
        <p:spPr>
          <a:xfrm>
            <a:off x="9537840" y="4525200"/>
            <a:ext cx="2418480" cy="1942560"/>
          </a:xfrm>
          <a:custGeom>
            <a:avLst/>
            <a:gdLst/>
            <a:ahLst/>
            <a:rect l="0" t="0" r="r" b="b"/>
            <a:pathLst>
              <a:path w="2419351" h="1943104">
                <a:moveTo>
                  <a:pt x="2174265" y="0"/>
                </a:moveTo>
                <a:lnTo>
                  <a:pt x="245084" y="0"/>
                </a:lnTo>
                <a:lnTo>
                  <a:pt x="195691" y="4979"/>
                </a:lnTo>
                <a:lnTo>
                  <a:pt x="149686" y="19259"/>
                </a:lnTo>
                <a:lnTo>
                  <a:pt x="108055" y="41856"/>
                </a:lnTo>
                <a:lnTo>
                  <a:pt x="71783" y="71783"/>
                </a:lnTo>
                <a:lnTo>
                  <a:pt x="41856" y="108055"/>
                </a:lnTo>
                <a:lnTo>
                  <a:pt x="19259" y="149686"/>
                </a:lnTo>
                <a:lnTo>
                  <a:pt x="4979" y="195691"/>
                </a:lnTo>
                <a:lnTo>
                  <a:pt x="0" y="245084"/>
                </a:lnTo>
                <a:lnTo>
                  <a:pt x="0" y="1698020"/>
                </a:lnTo>
                <a:lnTo>
                  <a:pt x="4979" y="1747413"/>
                </a:lnTo>
                <a:lnTo>
                  <a:pt x="19259" y="1793418"/>
                </a:lnTo>
                <a:lnTo>
                  <a:pt x="41856" y="1835049"/>
                </a:lnTo>
                <a:lnTo>
                  <a:pt x="71783" y="1871320"/>
                </a:lnTo>
                <a:lnTo>
                  <a:pt x="108055" y="1901247"/>
                </a:lnTo>
                <a:lnTo>
                  <a:pt x="149686" y="1923844"/>
                </a:lnTo>
                <a:lnTo>
                  <a:pt x="195691" y="1938124"/>
                </a:lnTo>
                <a:lnTo>
                  <a:pt x="245084" y="1943103"/>
                </a:lnTo>
                <a:lnTo>
                  <a:pt x="2174265" y="1943103"/>
                </a:lnTo>
                <a:lnTo>
                  <a:pt x="2223658" y="1938124"/>
                </a:lnTo>
                <a:lnTo>
                  <a:pt x="2269663" y="1923844"/>
                </a:lnTo>
                <a:lnTo>
                  <a:pt x="2311294" y="1901247"/>
                </a:lnTo>
                <a:lnTo>
                  <a:pt x="2347566" y="1871320"/>
                </a:lnTo>
                <a:lnTo>
                  <a:pt x="2377493" y="1835049"/>
                </a:lnTo>
                <a:lnTo>
                  <a:pt x="2400090" y="1793418"/>
                </a:lnTo>
                <a:lnTo>
                  <a:pt x="2414370" y="1747413"/>
                </a:lnTo>
                <a:lnTo>
                  <a:pt x="2419350" y="1698020"/>
                </a:lnTo>
                <a:lnTo>
                  <a:pt x="2419350" y="245084"/>
                </a:lnTo>
                <a:lnTo>
                  <a:pt x="2414370" y="195691"/>
                </a:lnTo>
                <a:lnTo>
                  <a:pt x="2400090" y="149686"/>
                </a:lnTo>
                <a:lnTo>
                  <a:pt x="2377493" y="108055"/>
                </a:lnTo>
                <a:lnTo>
                  <a:pt x="2347566" y="71783"/>
                </a:lnTo>
                <a:lnTo>
                  <a:pt x="2311294" y="41856"/>
                </a:lnTo>
                <a:lnTo>
                  <a:pt x="2269663" y="19259"/>
                </a:lnTo>
                <a:lnTo>
                  <a:pt x="2223658" y="4979"/>
                </a:lnTo>
                <a:lnTo>
                  <a:pt x="2174265" y="0"/>
                </a:lnTo>
              </a:path>
            </a:pathLst>
          </a:custGeom>
          <a:solidFill>
            <a:srgbClr val="e0e0e0"/>
          </a:solidFill>
          <a:ln>
            <a:noFill/>
          </a:ln>
        </p:spPr>
        <p:style>
          <a:lnRef idx="0"/>
          <a:fillRef idx="0"/>
          <a:effectRef idx="0"/>
          <a:fontRef idx="minor"/>
        </p:style>
      </p:sp>
      <p:sp>
        <p:nvSpPr>
          <p:cNvPr id="655" name="CustomShape 5"/>
          <p:cNvSpPr/>
          <p:nvPr/>
        </p:nvSpPr>
        <p:spPr>
          <a:xfrm>
            <a:off x="5488560" y="4518720"/>
            <a:ext cx="2418480" cy="1942560"/>
          </a:xfrm>
          <a:custGeom>
            <a:avLst/>
            <a:gdLst/>
            <a:ahLst/>
            <a:rect l="0" t="0" r="r" b="b"/>
            <a:pathLst>
              <a:path w="2419351" h="1943094">
                <a:moveTo>
                  <a:pt x="2174265" y="0"/>
                </a:moveTo>
                <a:lnTo>
                  <a:pt x="245084" y="0"/>
                </a:lnTo>
                <a:lnTo>
                  <a:pt x="195691" y="4978"/>
                </a:lnTo>
                <a:lnTo>
                  <a:pt x="149686" y="19257"/>
                </a:lnTo>
                <a:lnTo>
                  <a:pt x="108055" y="41852"/>
                </a:lnTo>
                <a:lnTo>
                  <a:pt x="71783" y="71777"/>
                </a:lnTo>
                <a:lnTo>
                  <a:pt x="41856" y="108046"/>
                </a:lnTo>
                <a:lnTo>
                  <a:pt x="19259" y="149675"/>
                </a:lnTo>
                <a:lnTo>
                  <a:pt x="4979" y="195679"/>
                </a:lnTo>
                <a:lnTo>
                  <a:pt x="0" y="245071"/>
                </a:lnTo>
                <a:lnTo>
                  <a:pt x="0" y="1698010"/>
                </a:lnTo>
                <a:lnTo>
                  <a:pt x="4979" y="1747403"/>
                </a:lnTo>
                <a:lnTo>
                  <a:pt x="19259" y="1793407"/>
                </a:lnTo>
                <a:lnTo>
                  <a:pt x="41856" y="1835038"/>
                </a:lnTo>
                <a:lnTo>
                  <a:pt x="71783" y="1871310"/>
                </a:lnTo>
                <a:lnTo>
                  <a:pt x="108055" y="1901237"/>
                </a:lnTo>
                <a:lnTo>
                  <a:pt x="149686" y="1923833"/>
                </a:lnTo>
                <a:lnTo>
                  <a:pt x="195691" y="1938114"/>
                </a:lnTo>
                <a:lnTo>
                  <a:pt x="245084" y="1943093"/>
                </a:lnTo>
                <a:lnTo>
                  <a:pt x="2174265" y="1943093"/>
                </a:lnTo>
                <a:lnTo>
                  <a:pt x="2223658" y="1938114"/>
                </a:lnTo>
                <a:lnTo>
                  <a:pt x="2269663" y="1923833"/>
                </a:lnTo>
                <a:lnTo>
                  <a:pt x="2311294" y="1901237"/>
                </a:lnTo>
                <a:lnTo>
                  <a:pt x="2347566" y="1871310"/>
                </a:lnTo>
                <a:lnTo>
                  <a:pt x="2377493" y="1835038"/>
                </a:lnTo>
                <a:lnTo>
                  <a:pt x="2400090" y="1793407"/>
                </a:lnTo>
                <a:lnTo>
                  <a:pt x="2414370" y="1747403"/>
                </a:lnTo>
                <a:lnTo>
                  <a:pt x="2419350" y="1698010"/>
                </a:lnTo>
                <a:lnTo>
                  <a:pt x="2419350" y="245071"/>
                </a:lnTo>
                <a:lnTo>
                  <a:pt x="2414370" y="195679"/>
                </a:lnTo>
                <a:lnTo>
                  <a:pt x="2400090" y="149675"/>
                </a:lnTo>
                <a:lnTo>
                  <a:pt x="2377493" y="108046"/>
                </a:lnTo>
                <a:lnTo>
                  <a:pt x="2347566" y="71777"/>
                </a:lnTo>
                <a:lnTo>
                  <a:pt x="2311294" y="41852"/>
                </a:lnTo>
                <a:lnTo>
                  <a:pt x="2269663" y="19257"/>
                </a:lnTo>
                <a:lnTo>
                  <a:pt x="2223658" y="4978"/>
                </a:lnTo>
                <a:lnTo>
                  <a:pt x="2174265" y="0"/>
                </a:lnTo>
              </a:path>
            </a:pathLst>
          </a:custGeom>
          <a:solidFill>
            <a:srgbClr val="e0e0e0"/>
          </a:solidFill>
          <a:ln>
            <a:noFill/>
          </a:ln>
        </p:spPr>
        <p:style>
          <a:lnRef idx="0"/>
          <a:fillRef idx="0"/>
          <a:effectRef idx="0"/>
          <a:fontRef idx="minor"/>
        </p:style>
      </p:sp>
      <p:sp>
        <p:nvSpPr>
          <p:cNvPr id="656" name="CustomShape 6"/>
          <p:cNvSpPr/>
          <p:nvPr/>
        </p:nvSpPr>
        <p:spPr>
          <a:xfrm>
            <a:off x="1437120" y="1536840"/>
            <a:ext cx="8372880" cy="426600"/>
          </a:xfrm>
          <a:prstGeom prst="rect">
            <a:avLst/>
          </a:prstGeom>
          <a:noFill/>
          <a:ln>
            <a:noFill/>
          </a:ln>
        </p:spPr>
        <p:style>
          <a:lnRef idx="0"/>
          <a:fillRef idx="0"/>
          <a:effectRef idx="0"/>
          <a:fontRef idx="minor"/>
        </p:style>
        <p:txBody>
          <a:bodyPr lIns="0" rIns="0" tIns="0" bIns="0"/>
          <a:p>
            <a:pPr>
              <a:lnSpc>
                <a:spcPct val="100000"/>
              </a:lnSpc>
            </a:pPr>
            <a:r>
              <a:rPr lang="en-IN" sz="2800" strike="noStrike">
                <a:solidFill>
                  <a:srgbClr val="ffffff"/>
                </a:solidFill>
                <a:latin typeface="Arial"/>
                <a:ea typeface="DejaVu Sans"/>
              </a:rPr>
              <a:t>Packages: </a:t>
            </a:r>
            <a:r>
              <a:rPr i="1" lang="en-IN" sz="2800" strike="noStrike">
                <a:solidFill>
                  <a:srgbClr val="ffffff"/>
                </a:solidFill>
                <a:latin typeface="Arial"/>
                <a:ea typeface="DejaVu Sans"/>
              </a:rPr>
              <a:t>A shared collection of triggers and actions</a:t>
            </a:r>
            <a:endParaRPr/>
          </a:p>
        </p:txBody>
      </p:sp>
      <p:sp>
        <p:nvSpPr>
          <p:cNvPr id="657" name="CustomShape 7"/>
          <p:cNvSpPr/>
          <p:nvPr/>
        </p:nvSpPr>
        <p:spPr>
          <a:xfrm>
            <a:off x="461520" y="1388160"/>
            <a:ext cx="751680" cy="755640"/>
          </a:xfrm>
          <a:prstGeom prst="rect">
            <a:avLst/>
          </a:prstGeom>
          <a:blipFill>
            <a:blip r:embed="rId1"/>
            <a:stretch>
              <a:fillRect/>
            </a:stretch>
          </a:blipFill>
          <a:ln>
            <a:noFill/>
          </a:ln>
        </p:spPr>
        <p:style>
          <a:lnRef idx="0"/>
          <a:fillRef idx="0"/>
          <a:effectRef idx="0"/>
          <a:fontRef idx="minor"/>
        </p:style>
      </p:sp>
      <p:sp>
        <p:nvSpPr>
          <p:cNvPr id="658" name="CustomShape 8"/>
          <p:cNvSpPr/>
          <p:nvPr/>
        </p:nvSpPr>
        <p:spPr>
          <a:xfrm>
            <a:off x="623520" y="1450440"/>
            <a:ext cx="406440" cy="651960"/>
          </a:xfrm>
          <a:prstGeom prst="rect">
            <a:avLst/>
          </a:prstGeom>
          <a:blipFill>
            <a:blip r:embed="rId2"/>
            <a:stretch>
              <a:fillRect/>
            </a:stretch>
          </a:blipFill>
          <a:ln>
            <a:noFill/>
          </a:ln>
        </p:spPr>
        <p:style>
          <a:lnRef idx="0"/>
          <a:fillRef idx="0"/>
          <a:effectRef idx="0"/>
          <a:fontRef idx="minor"/>
        </p:style>
      </p:sp>
      <p:sp>
        <p:nvSpPr>
          <p:cNvPr id="659" name="CustomShape 9"/>
          <p:cNvSpPr/>
          <p:nvPr/>
        </p:nvSpPr>
        <p:spPr>
          <a:xfrm>
            <a:off x="513360" y="1417320"/>
            <a:ext cx="649440" cy="651600"/>
          </a:xfrm>
          <a:custGeom>
            <a:avLst/>
            <a:gdLst/>
            <a:ahLst/>
            <a:rect l="0" t="0" r="r" b="b"/>
            <a:pathLst>
              <a:path w="649816" h="651942">
                <a:moveTo>
                  <a:pt x="324907" y="0"/>
                </a:moveTo>
                <a:lnTo>
                  <a:pt x="276895" y="3534"/>
                </a:lnTo>
                <a:lnTo>
                  <a:pt x="231070" y="13801"/>
                </a:lnTo>
                <a:lnTo>
                  <a:pt x="187934" y="30297"/>
                </a:lnTo>
                <a:lnTo>
                  <a:pt x="147991" y="52517"/>
                </a:lnTo>
                <a:lnTo>
                  <a:pt x="111744" y="79957"/>
                </a:lnTo>
                <a:lnTo>
                  <a:pt x="79694" y="112112"/>
                </a:lnTo>
                <a:lnTo>
                  <a:pt x="52344" y="148479"/>
                </a:lnTo>
                <a:lnTo>
                  <a:pt x="30197" y="188552"/>
                </a:lnTo>
                <a:lnTo>
                  <a:pt x="13756" y="231828"/>
                </a:lnTo>
                <a:lnTo>
                  <a:pt x="3522" y="277802"/>
                </a:lnTo>
                <a:lnTo>
                  <a:pt x="0" y="325970"/>
                </a:lnTo>
                <a:lnTo>
                  <a:pt x="3522" y="374141"/>
                </a:lnTo>
                <a:lnTo>
                  <a:pt x="13756" y="420117"/>
                </a:lnTo>
                <a:lnTo>
                  <a:pt x="30197" y="463394"/>
                </a:lnTo>
                <a:lnTo>
                  <a:pt x="52344" y="503468"/>
                </a:lnTo>
                <a:lnTo>
                  <a:pt x="79694" y="539834"/>
                </a:lnTo>
                <a:lnTo>
                  <a:pt x="111744" y="571988"/>
                </a:lnTo>
                <a:lnTo>
                  <a:pt x="147991" y="599427"/>
                </a:lnTo>
                <a:lnTo>
                  <a:pt x="187934" y="621646"/>
                </a:lnTo>
                <a:lnTo>
                  <a:pt x="231070" y="638141"/>
                </a:lnTo>
                <a:lnTo>
                  <a:pt x="276895" y="648407"/>
                </a:lnTo>
                <a:lnTo>
                  <a:pt x="324907" y="651941"/>
                </a:lnTo>
                <a:lnTo>
                  <a:pt x="372920" y="648407"/>
                </a:lnTo>
                <a:lnTo>
                  <a:pt x="418745" y="638141"/>
                </a:lnTo>
                <a:lnTo>
                  <a:pt x="461880" y="621646"/>
                </a:lnTo>
                <a:lnTo>
                  <a:pt x="501823" y="599427"/>
                </a:lnTo>
                <a:lnTo>
                  <a:pt x="538071" y="571988"/>
                </a:lnTo>
                <a:lnTo>
                  <a:pt x="570121" y="539834"/>
                </a:lnTo>
                <a:lnTo>
                  <a:pt x="597470" y="503468"/>
                </a:lnTo>
                <a:lnTo>
                  <a:pt x="619617" y="463394"/>
                </a:lnTo>
                <a:lnTo>
                  <a:pt x="636059" y="420117"/>
                </a:lnTo>
                <a:lnTo>
                  <a:pt x="646292" y="374141"/>
                </a:lnTo>
                <a:lnTo>
                  <a:pt x="649815" y="325970"/>
                </a:lnTo>
                <a:lnTo>
                  <a:pt x="646292" y="277802"/>
                </a:lnTo>
                <a:lnTo>
                  <a:pt x="636059" y="231828"/>
                </a:lnTo>
                <a:lnTo>
                  <a:pt x="619617" y="188552"/>
                </a:lnTo>
                <a:lnTo>
                  <a:pt x="597470" y="148479"/>
                </a:lnTo>
                <a:lnTo>
                  <a:pt x="570121" y="112112"/>
                </a:lnTo>
                <a:lnTo>
                  <a:pt x="538071" y="79957"/>
                </a:lnTo>
                <a:lnTo>
                  <a:pt x="501823" y="52517"/>
                </a:lnTo>
                <a:lnTo>
                  <a:pt x="461880" y="30297"/>
                </a:lnTo>
                <a:lnTo>
                  <a:pt x="418745" y="13801"/>
                </a:lnTo>
                <a:lnTo>
                  <a:pt x="372920" y="3534"/>
                </a:lnTo>
                <a:lnTo>
                  <a:pt x="324907" y="0"/>
                </a:lnTo>
              </a:path>
            </a:pathLst>
          </a:custGeom>
          <a:solidFill>
            <a:srgbClr val="00bfb0"/>
          </a:solidFill>
          <a:ln>
            <a:noFill/>
          </a:ln>
        </p:spPr>
        <p:style>
          <a:lnRef idx="0"/>
          <a:fillRef idx="0"/>
          <a:effectRef idx="0"/>
          <a:fontRef idx="minor"/>
        </p:style>
      </p:sp>
      <p:sp>
        <p:nvSpPr>
          <p:cNvPr id="660" name="CustomShape 10"/>
          <p:cNvSpPr/>
          <p:nvPr/>
        </p:nvSpPr>
        <p:spPr>
          <a:xfrm>
            <a:off x="513360" y="1417320"/>
            <a:ext cx="649440" cy="651600"/>
          </a:xfrm>
          <a:custGeom>
            <a:avLst/>
            <a:gdLst/>
            <a:ahLst/>
            <a:rect l="0" t="0" r="r" b="b"/>
            <a:pathLst>
              <a:path w="649816" h="651936">
                <a:moveTo>
                  <a:pt x="0" y="325967"/>
                </a:moveTo>
                <a:lnTo>
                  <a:pt x="3522" y="277798"/>
                </a:lnTo>
                <a:lnTo>
                  <a:pt x="13756" y="231823"/>
                </a:lnTo>
                <a:lnTo>
                  <a:pt x="30197" y="188547"/>
                </a:lnTo>
                <a:lnTo>
                  <a:pt x="52344" y="148474"/>
                </a:lnTo>
                <a:lnTo>
                  <a:pt x="79694" y="112108"/>
                </a:lnTo>
                <a:lnTo>
                  <a:pt x="111744" y="79954"/>
                </a:lnTo>
                <a:lnTo>
                  <a:pt x="147991" y="52515"/>
                </a:lnTo>
                <a:lnTo>
                  <a:pt x="187934" y="30296"/>
                </a:lnTo>
                <a:lnTo>
                  <a:pt x="231070" y="13801"/>
                </a:lnTo>
                <a:lnTo>
                  <a:pt x="276895" y="3534"/>
                </a:lnTo>
                <a:lnTo>
                  <a:pt x="324907" y="0"/>
                </a:lnTo>
                <a:lnTo>
                  <a:pt x="372920" y="3534"/>
                </a:lnTo>
                <a:lnTo>
                  <a:pt x="418745" y="13801"/>
                </a:lnTo>
                <a:lnTo>
                  <a:pt x="461880" y="30296"/>
                </a:lnTo>
                <a:lnTo>
                  <a:pt x="501823" y="52515"/>
                </a:lnTo>
                <a:lnTo>
                  <a:pt x="538071" y="79954"/>
                </a:lnTo>
                <a:lnTo>
                  <a:pt x="570121" y="112108"/>
                </a:lnTo>
                <a:lnTo>
                  <a:pt x="597470" y="148474"/>
                </a:lnTo>
                <a:lnTo>
                  <a:pt x="619617" y="188547"/>
                </a:lnTo>
                <a:lnTo>
                  <a:pt x="636059" y="231823"/>
                </a:lnTo>
                <a:lnTo>
                  <a:pt x="646292" y="277798"/>
                </a:lnTo>
                <a:lnTo>
                  <a:pt x="649815" y="325967"/>
                </a:lnTo>
                <a:lnTo>
                  <a:pt x="646292" y="374136"/>
                </a:lnTo>
                <a:lnTo>
                  <a:pt x="636059" y="420111"/>
                </a:lnTo>
                <a:lnTo>
                  <a:pt x="619617" y="463387"/>
                </a:lnTo>
                <a:lnTo>
                  <a:pt x="597470" y="503460"/>
                </a:lnTo>
                <a:lnTo>
                  <a:pt x="570121" y="539826"/>
                </a:lnTo>
                <a:lnTo>
                  <a:pt x="538071" y="571980"/>
                </a:lnTo>
                <a:lnTo>
                  <a:pt x="501823" y="599419"/>
                </a:lnTo>
                <a:lnTo>
                  <a:pt x="461880" y="621639"/>
                </a:lnTo>
                <a:lnTo>
                  <a:pt x="418745" y="638134"/>
                </a:lnTo>
                <a:lnTo>
                  <a:pt x="372920" y="648400"/>
                </a:lnTo>
                <a:lnTo>
                  <a:pt x="324907" y="651935"/>
                </a:lnTo>
                <a:lnTo>
                  <a:pt x="276895" y="648400"/>
                </a:lnTo>
                <a:lnTo>
                  <a:pt x="231070" y="638134"/>
                </a:lnTo>
                <a:lnTo>
                  <a:pt x="187934" y="621639"/>
                </a:lnTo>
                <a:lnTo>
                  <a:pt x="147991" y="599419"/>
                </a:lnTo>
                <a:lnTo>
                  <a:pt x="111744" y="571980"/>
                </a:lnTo>
                <a:lnTo>
                  <a:pt x="79694" y="539826"/>
                </a:lnTo>
                <a:lnTo>
                  <a:pt x="52344" y="503460"/>
                </a:lnTo>
                <a:lnTo>
                  <a:pt x="30197" y="463387"/>
                </a:lnTo>
                <a:lnTo>
                  <a:pt x="13756" y="420111"/>
                </a:lnTo>
                <a:lnTo>
                  <a:pt x="3522" y="374136"/>
                </a:lnTo>
                <a:lnTo>
                  <a:pt x="0" y="325967"/>
                </a:lnTo>
              </a:path>
            </a:pathLst>
          </a:custGeom>
          <a:noFill/>
          <a:ln w="9360">
            <a:solidFill>
              <a:srgbClr val="00bfb0"/>
            </a:solidFill>
            <a:round/>
          </a:ln>
        </p:spPr>
        <p:style>
          <a:lnRef idx="0"/>
          <a:fillRef idx="0"/>
          <a:effectRef idx="0"/>
          <a:fontRef idx="minor"/>
        </p:style>
      </p:sp>
      <p:sp>
        <p:nvSpPr>
          <p:cNvPr id="661" name="CustomShape 11"/>
          <p:cNvSpPr/>
          <p:nvPr/>
        </p:nvSpPr>
        <p:spPr>
          <a:xfrm>
            <a:off x="692640" y="1499400"/>
            <a:ext cx="295920" cy="487440"/>
          </a:xfrm>
          <a:prstGeom prst="rect">
            <a:avLst/>
          </a:prstGeom>
          <a:noFill/>
          <a:ln>
            <a:noFill/>
          </a:ln>
        </p:spPr>
        <p:style>
          <a:lnRef idx="0"/>
          <a:fillRef idx="0"/>
          <a:effectRef idx="0"/>
          <a:fontRef idx="minor"/>
        </p:style>
        <p:txBody>
          <a:bodyPr lIns="0" rIns="0" tIns="0" bIns="0"/>
          <a:p>
            <a:pPr>
              <a:lnSpc>
                <a:spcPct val="100000"/>
              </a:lnSpc>
            </a:pPr>
            <a:r>
              <a:rPr b="1" lang="en-IN" sz="3200" strike="noStrike">
                <a:solidFill>
                  <a:srgbClr val="ffffff"/>
                </a:solidFill>
                <a:latin typeface="Arial"/>
                <a:ea typeface="DejaVu Sans"/>
              </a:rPr>
              <a:t>P</a:t>
            </a:r>
            <a:endParaRPr/>
          </a:p>
        </p:txBody>
      </p:sp>
      <p:sp>
        <p:nvSpPr>
          <p:cNvPr id="662" name="CustomShape 12"/>
          <p:cNvSpPr/>
          <p:nvPr/>
        </p:nvSpPr>
        <p:spPr>
          <a:xfrm>
            <a:off x="4060800" y="3267000"/>
            <a:ext cx="389880" cy="389880"/>
          </a:xfrm>
          <a:prstGeom prst="rect">
            <a:avLst/>
          </a:prstGeom>
          <a:blipFill>
            <a:blip r:embed="rId3"/>
            <a:stretch>
              <a:fillRect/>
            </a:stretch>
          </a:blipFill>
          <a:ln>
            <a:noFill/>
          </a:ln>
        </p:spPr>
        <p:style>
          <a:lnRef idx="0"/>
          <a:fillRef idx="0"/>
          <a:effectRef idx="0"/>
          <a:fontRef idx="minor"/>
        </p:style>
      </p:sp>
      <p:sp>
        <p:nvSpPr>
          <p:cNvPr id="663" name="CustomShape 13"/>
          <p:cNvSpPr/>
          <p:nvPr/>
        </p:nvSpPr>
        <p:spPr>
          <a:xfrm>
            <a:off x="4131360" y="3270960"/>
            <a:ext cx="277920" cy="394200"/>
          </a:xfrm>
          <a:prstGeom prst="rect">
            <a:avLst/>
          </a:prstGeom>
          <a:blipFill>
            <a:blip r:embed="rId4"/>
            <a:stretch>
              <a:fillRect/>
            </a:stretch>
          </a:blipFill>
          <a:ln>
            <a:noFill/>
          </a:ln>
        </p:spPr>
        <p:style>
          <a:lnRef idx="0"/>
          <a:fillRef idx="0"/>
          <a:effectRef idx="0"/>
          <a:fontRef idx="minor"/>
        </p:style>
      </p:sp>
      <p:sp>
        <p:nvSpPr>
          <p:cNvPr id="664" name="CustomShape 14"/>
          <p:cNvSpPr/>
          <p:nvPr/>
        </p:nvSpPr>
        <p:spPr>
          <a:xfrm>
            <a:off x="4112640" y="3295440"/>
            <a:ext cx="287640" cy="287640"/>
          </a:xfrm>
          <a:custGeom>
            <a:avLst/>
            <a:gdLst/>
            <a:ahLst/>
            <a:rect l="0" t="0" r="r" b="b"/>
            <a:pathLst>
              <a:path w="287871" h="287859">
                <a:moveTo>
                  <a:pt x="143929" y="0"/>
                </a:moveTo>
                <a:lnTo>
                  <a:pt x="98436" y="7337"/>
                </a:lnTo>
                <a:lnTo>
                  <a:pt x="58926" y="27770"/>
                </a:lnTo>
                <a:lnTo>
                  <a:pt x="27770" y="58926"/>
                </a:lnTo>
                <a:lnTo>
                  <a:pt x="7337" y="98436"/>
                </a:lnTo>
                <a:lnTo>
                  <a:pt x="0" y="143929"/>
                </a:lnTo>
                <a:lnTo>
                  <a:pt x="7337" y="189421"/>
                </a:lnTo>
                <a:lnTo>
                  <a:pt x="27770" y="228931"/>
                </a:lnTo>
                <a:lnTo>
                  <a:pt x="58926" y="260088"/>
                </a:lnTo>
                <a:lnTo>
                  <a:pt x="98436" y="280520"/>
                </a:lnTo>
                <a:lnTo>
                  <a:pt x="143929" y="287858"/>
                </a:lnTo>
                <a:lnTo>
                  <a:pt x="189427" y="280520"/>
                </a:lnTo>
                <a:lnTo>
                  <a:pt x="228941" y="260088"/>
                </a:lnTo>
                <a:lnTo>
                  <a:pt x="260099" y="228931"/>
                </a:lnTo>
                <a:lnTo>
                  <a:pt x="280533" y="189421"/>
                </a:lnTo>
                <a:lnTo>
                  <a:pt x="287870" y="143929"/>
                </a:lnTo>
                <a:lnTo>
                  <a:pt x="280533" y="98436"/>
                </a:lnTo>
                <a:lnTo>
                  <a:pt x="260099" y="58926"/>
                </a:lnTo>
                <a:lnTo>
                  <a:pt x="228941" y="27770"/>
                </a:lnTo>
                <a:lnTo>
                  <a:pt x="189427" y="7337"/>
                </a:lnTo>
                <a:lnTo>
                  <a:pt x="143929" y="0"/>
                </a:lnTo>
              </a:path>
            </a:pathLst>
          </a:custGeom>
          <a:solidFill>
            <a:srgbClr val="00bfb0"/>
          </a:solidFill>
          <a:ln>
            <a:noFill/>
          </a:ln>
        </p:spPr>
        <p:style>
          <a:lnRef idx="0"/>
          <a:fillRef idx="0"/>
          <a:effectRef idx="0"/>
          <a:fontRef idx="minor"/>
        </p:style>
      </p:sp>
      <p:sp>
        <p:nvSpPr>
          <p:cNvPr id="665" name="CustomShape 15"/>
          <p:cNvSpPr/>
          <p:nvPr/>
        </p:nvSpPr>
        <p:spPr>
          <a:xfrm>
            <a:off x="4112640" y="3295440"/>
            <a:ext cx="287640" cy="287640"/>
          </a:xfrm>
          <a:custGeom>
            <a:avLst/>
            <a:gdLst/>
            <a:ahLst/>
            <a:rect l="0" t="0" r="r" b="b"/>
            <a:pathLst>
              <a:path w="287866" h="287868">
                <a:moveTo>
                  <a:pt x="0" y="143933"/>
                </a:moveTo>
                <a:lnTo>
                  <a:pt x="7337" y="98439"/>
                </a:lnTo>
                <a:lnTo>
                  <a:pt x="27770" y="58928"/>
                </a:lnTo>
                <a:lnTo>
                  <a:pt x="58928" y="27770"/>
                </a:lnTo>
                <a:lnTo>
                  <a:pt x="98438" y="7337"/>
                </a:lnTo>
                <a:lnTo>
                  <a:pt x="143932" y="0"/>
                </a:lnTo>
                <a:lnTo>
                  <a:pt x="189426" y="7337"/>
                </a:lnTo>
                <a:lnTo>
                  <a:pt x="228937" y="27770"/>
                </a:lnTo>
                <a:lnTo>
                  <a:pt x="260095" y="58928"/>
                </a:lnTo>
                <a:lnTo>
                  <a:pt x="280527" y="98439"/>
                </a:lnTo>
                <a:lnTo>
                  <a:pt x="287865" y="143933"/>
                </a:lnTo>
                <a:lnTo>
                  <a:pt x="280527" y="189428"/>
                </a:lnTo>
                <a:lnTo>
                  <a:pt x="260095" y="228939"/>
                </a:lnTo>
                <a:lnTo>
                  <a:pt x="228937" y="260096"/>
                </a:lnTo>
                <a:lnTo>
                  <a:pt x="189426" y="280529"/>
                </a:lnTo>
                <a:lnTo>
                  <a:pt x="143932" y="287867"/>
                </a:lnTo>
                <a:lnTo>
                  <a:pt x="98438" y="280529"/>
                </a:lnTo>
                <a:lnTo>
                  <a:pt x="58928" y="260096"/>
                </a:lnTo>
                <a:lnTo>
                  <a:pt x="27770" y="228939"/>
                </a:lnTo>
                <a:lnTo>
                  <a:pt x="7337" y="189428"/>
                </a:lnTo>
                <a:lnTo>
                  <a:pt x="0" y="143933"/>
                </a:lnTo>
              </a:path>
            </a:pathLst>
          </a:custGeom>
          <a:noFill/>
          <a:ln w="9360">
            <a:solidFill>
              <a:srgbClr val="00bfb0"/>
            </a:solidFill>
            <a:round/>
          </a:ln>
        </p:spPr>
        <p:style>
          <a:lnRef idx="0"/>
          <a:fillRef idx="0"/>
          <a:effectRef idx="0"/>
          <a:fontRef idx="minor"/>
        </p:style>
      </p:sp>
      <p:sp>
        <p:nvSpPr>
          <p:cNvPr id="666" name="CustomShape 16"/>
          <p:cNvSpPr/>
          <p:nvPr/>
        </p:nvSpPr>
        <p:spPr>
          <a:xfrm>
            <a:off x="4113720" y="2375280"/>
            <a:ext cx="1917000" cy="431280"/>
          </a:xfrm>
          <a:prstGeom prst="rect">
            <a:avLst/>
          </a:prstGeom>
          <a:blipFill>
            <a:blip r:embed="rId5"/>
            <a:stretch>
              <a:fillRect/>
            </a:stretch>
          </a:blipFill>
          <a:ln>
            <a:noFill/>
          </a:ln>
        </p:spPr>
        <p:style>
          <a:lnRef idx="0"/>
          <a:fillRef idx="0"/>
          <a:effectRef idx="0"/>
          <a:fontRef idx="minor"/>
        </p:style>
      </p:sp>
      <p:sp>
        <p:nvSpPr>
          <p:cNvPr id="667" name="CustomShape 17"/>
          <p:cNvSpPr/>
          <p:nvPr/>
        </p:nvSpPr>
        <p:spPr>
          <a:xfrm>
            <a:off x="4060800" y="2851200"/>
            <a:ext cx="389880" cy="389880"/>
          </a:xfrm>
          <a:prstGeom prst="rect">
            <a:avLst/>
          </a:prstGeom>
          <a:blipFill>
            <a:blip r:embed="rId6"/>
            <a:stretch>
              <a:fillRect/>
            </a:stretch>
          </a:blipFill>
          <a:ln>
            <a:noFill/>
          </a:ln>
        </p:spPr>
        <p:style>
          <a:lnRef idx="0"/>
          <a:fillRef idx="0"/>
          <a:effectRef idx="0"/>
          <a:fontRef idx="minor"/>
        </p:style>
      </p:sp>
      <p:sp>
        <p:nvSpPr>
          <p:cNvPr id="668" name="CustomShape 18"/>
          <p:cNvSpPr/>
          <p:nvPr/>
        </p:nvSpPr>
        <p:spPr>
          <a:xfrm>
            <a:off x="4131360" y="2855520"/>
            <a:ext cx="277920" cy="394200"/>
          </a:xfrm>
          <a:prstGeom prst="rect">
            <a:avLst/>
          </a:prstGeom>
          <a:blipFill>
            <a:blip r:embed="rId7"/>
            <a:stretch>
              <a:fillRect/>
            </a:stretch>
          </a:blipFill>
          <a:ln>
            <a:noFill/>
          </a:ln>
        </p:spPr>
        <p:style>
          <a:lnRef idx="0"/>
          <a:fillRef idx="0"/>
          <a:effectRef idx="0"/>
          <a:fontRef idx="minor"/>
        </p:style>
      </p:sp>
      <p:sp>
        <p:nvSpPr>
          <p:cNvPr id="669" name="CustomShape 19"/>
          <p:cNvSpPr/>
          <p:nvPr/>
        </p:nvSpPr>
        <p:spPr>
          <a:xfrm>
            <a:off x="4112640" y="2880360"/>
            <a:ext cx="287640" cy="287640"/>
          </a:xfrm>
          <a:custGeom>
            <a:avLst/>
            <a:gdLst/>
            <a:ahLst/>
            <a:rect l="0" t="0" r="r" b="b"/>
            <a:pathLst>
              <a:path w="287871" h="287871">
                <a:moveTo>
                  <a:pt x="143929" y="0"/>
                </a:moveTo>
                <a:lnTo>
                  <a:pt x="98436" y="7337"/>
                </a:lnTo>
                <a:lnTo>
                  <a:pt x="58926" y="27770"/>
                </a:lnTo>
                <a:lnTo>
                  <a:pt x="27770" y="58926"/>
                </a:lnTo>
                <a:lnTo>
                  <a:pt x="7337" y="98436"/>
                </a:lnTo>
                <a:lnTo>
                  <a:pt x="0" y="143929"/>
                </a:lnTo>
                <a:lnTo>
                  <a:pt x="7337" y="189422"/>
                </a:lnTo>
                <a:lnTo>
                  <a:pt x="27770" y="228935"/>
                </a:lnTo>
                <a:lnTo>
                  <a:pt x="58926" y="260096"/>
                </a:lnTo>
                <a:lnTo>
                  <a:pt x="98436" y="280531"/>
                </a:lnTo>
                <a:lnTo>
                  <a:pt x="143929" y="287870"/>
                </a:lnTo>
                <a:lnTo>
                  <a:pt x="189427" y="280531"/>
                </a:lnTo>
                <a:lnTo>
                  <a:pt x="228941" y="260096"/>
                </a:lnTo>
                <a:lnTo>
                  <a:pt x="260099" y="228935"/>
                </a:lnTo>
                <a:lnTo>
                  <a:pt x="280533" y="189422"/>
                </a:lnTo>
                <a:lnTo>
                  <a:pt x="287870" y="143929"/>
                </a:lnTo>
                <a:lnTo>
                  <a:pt x="280533" y="98436"/>
                </a:lnTo>
                <a:lnTo>
                  <a:pt x="260099" y="58926"/>
                </a:lnTo>
                <a:lnTo>
                  <a:pt x="228941" y="27770"/>
                </a:lnTo>
                <a:lnTo>
                  <a:pt x="189427" y="7337"/>
                </a:lnTo>
                <a:lnTo>
                  <a:pt x="143929" y="0"/>
                </a:lnTo>
              </a:path>
            </a:pathLst>
          </a:custGeom>
          <a:solidFill>
            <a:srgbClr val="00bfb0"/>
          </a:solidFill>
          <a:ln>
            <a:noFill/>
          </a:ln>
        </p:spPr>
        <p:style>
          <a:lnRef idx="0"/>
          <a:fillRef idx="0"/>
          <a:effectRef idx="0"/>
          <a:fontRef idx="minor"/>
        </p:style>
      </p:sp>
      <p:sp>
        <p:nvSpPr>
          <p:cNvPr id="670" name="CustomShape 20"/>
          <p:cNvSpPr/>
          <p:nvPr/>
        </p:nvSpPr>
        <p:spPr>
          <a:xfrm>
            <a:off x="4112640" y="2880360"/>
            <a:ext cx="287640" cy="287640"/>
          </a:xfrm>
          <a:custGeom>
            <a:avLst/>
            <a:gdLst/>
            <a:ahLst/>
            <a:rect l="0" t="0" r="r" b="b"/>
            <a:pathLst>
              <a:path w="287866" h="287868">
                <a:moveTo>
                  <a:pt x="0" y="143933"/>
                </a:moveTo>
                <a:lnTo>
                  <a:pt x="7337" y="98439"/>
                </a:lnTo>
                <a:lnTo>
                  <a:pt x="27770" y="58928"/>
                </a:lnTo>
                <a:lnTo>
                  <a:pt x="58928" y="27770"/>
                </a:lnTo>
                <a:lnTo>
                  <a:pt x="98438" y="7337"/>
                </a:lnTo>
                <a:lnTo>
                  <a:pt x="143932" y="0"/>
                </a:lnTo>
                <a:lnTo>
                  <a:pt x="189426" y="7337"/>
                </a:lnTo>
                <a:lnTo>
                  <a:pt x="228937" y="27770"/>
                </a:lnTo>
                <a:lnTo>
                  <a:pt x="260095" y="58928"/>
                </a:lnTo>
                <a:lnTo>
                  <a:pt x="280527" y="98439"/>
                </a:lnTo>
                <a:lnTo>
                  <a:pt x="287865" y="143933"/>
                </a:lnTo>
                <a:lnTo>
                  <a:pt x="280527" y="189428"/>
                </a:lnTo>
                <a:lnTo>
                  <a:pt x="260095" y="228939"/>
                </a:lnTo>
                <a:lnTo>
                  <a:pt x="228937" y="260096"/>
                </a:lnTo>
                <a:lnTo>
                  <a:pt x="189426" y="280529"/>
                </a:lnTo>
                <a:lnTo>
                  <a:pt x="143932" y="287867"/>
                </a:lnTo>
                <a:lnTo>
                  <a:pt x="98438" y="280529"/>
                </a:lnTo>
                <a:lnTo>
                  <a:pt x="58928" y="260096"/>
                </a:lnTo>
                <a:lnTo>
                  <a:pt x="27770" y="228939"/>
                </a:lnTo>
                <a:lnTo>
                  <a:pt x="7337" y="189428"/>
                </a:lnTo>
                <a:lnTo>
                  <a:pt x="0" y="143933"/>
                </a:lnTo>
              </a:path>
            </a:pathLst>
          </a:custGeom>
          <a:noFill/>
          <a:ln w="9360">
            <a:solidFill>
              <a:srgbClr val="00bfb0"/>
            </a:solidFill>
            <a:round/>
          </a:ln>
        </p:spPr>
        <p:style>
          <a:lnRef idx="0"/>
          <a:fillRef idx="0"/>
          <a:effectRef idx="0"/>
          <a:fontRef idx="minor"/>
        </p:style>
      </p:sp>
      <p:sp>
        <p:nvSpPr>
          <p:cNvPr id="671" name="CustomShape 21"/>
          <p:cNvSpPr/>
          <p:nvPr/>
        </p:nvSpPr>
        <p:spPr>
          <a:xfrm>
            <a:off x="4187880" y="2731680"/>
            <a:ext cx="172080" cy="1069920"/>
          </a:xfrm>
          <a:prstGeom prst="rect">
            <a:avLst/>
          </a:prstGeom>
          <a:noFill/>
          <a:ln>
            <a:noFill/>
          </a:ln>
        </p:spPr>
        <p:style>
          <a:lnRef idx="0"/>
          <a:fillRef idx="0"/>
          <a:effectRef idx="0"/>
          <a:fontRef idx="minor"/>
        </p:style>
        <p:txBody>
          <a:bodyPr lIns="0" rIns="0" tIns="0" bIns="0"/>
          <a:p>
            <a:pPr>
              <a:lnSpc>
                <a:spcPct val="170000"/>
              </a:lnSpc>
            </a:pPr>
            <a:r>
              <a:rPr b="1" lang="en-IN" sz="1600" strike="noStrike">
                <a:solidFill>
                  <a:srgbClr val="ffffff"/>
                </a:solidFill>
                <a:latin typeface="Arial"/>
                <a:ea typeface="DejaVu Sans"/>
              </a:rPr>
              <a:t>A  A</a:t>
            </a:r>
            <a:endParaRPr/>
          </a:p>
        </p:txBody>
      </p:sp>
      <p:sp>
        <p:nvSpPr>
          <p:cNvPr id="672" name="CustomShape 22"/>
          <p:cNvSpPr/>
          <p:nvPr/>
        </p:nvSpPr>
        <p:spPr>
          <a:xfrm>
            <a:off x="4060800" y="3682440"/>
            <a:ext cx="389880" cy="389880"/>
          </a:xfrm>
          <a:prstGeom prst="rect">
            <a:avLst/>
          </a:prstGeom>
          <a:blipFill>
            <a:blip r:embed="rId8"/>
            <a:stretch>
              <a:fillRect/>
            </a:stretch>
          </a:blipFill>
          <a:ln>
            <a:noFill/>
          </a:ln>
        </p:spPr>
        <p:style>
          <a:lnRef idx="0"/>
          <a:fillRef idx="0"/>
          <a:effectRef idx="0"/>
          <a:fontRef idx="minor"/>
        </p:style>
      </p:sp>
      <p:sp>
        <p:nvSpPr>
          <p:cNvPr id="673" name="CustomShape 23"/>
          <p:cNvSpPr/>
          <p:nvPr/>
        </p:nvSpPr>
        <p:spPr>
          <a:xfrm>
            <a:off x="4131360" y="3682440"/>
            <a:ext cx="265320" cy="398160"/>
          </a:xfrm>
          <a:prstGeom prst="rect">
            <a:avLst/>
          </a:prstGeom>
          <a:blipFill>
            <a:blip r:embed="rId9"/>
            <a:stretch>
              <a:fillRect/>
            </a:stretch>
          </a:blipFill>
          <a:ln>
            <a:noFill/>
          </a:ln>
        </p:spPr>
        <p:style>
          <a:lnRef idx="0"/>
          <a:fillRef idx="0"/>
          <a:effectRef idx="0"/>
          <a:fontRef idx="minor"/>
        </p:style>
      </p:sp>
      <p:sp>
        <p:nvSpPr>
          <p:cNvPr id="674" name="CustomShape 24"/>
          <p:cNvSpPr/>
          <p:nvPr/>
        </p:nvSpPr>
        <p:spPr>
          <a:xfrm>
            <a:off x="4112640" y="3710160"/>
            <a:ext cx="287640" cy="287640"/>
          </a:xfrm>
          <a:custGeom>
            <a:avLst/>
            <a:gdLst/>
            <a:ahLst/>
            <a:rect l="0" t="0" r="r" b="b"/>
            <a:pathLst>
              <a:path w="287871" h="287871">
                <a:moveTo>
                  <a:pt x="143929" y="0"/>
                </a:moveTo>
                <a:lnTo>
                  <a:pt x="98436" y="7337"/>
                </a:lnTo>
                <a:lnTo>
                  <a:pt x="58926" y="27770"/>
                </a:lnTo>
                <a:lnTo>
                  <a:pt x="27770" y="58926"/>
                </a:lnTo>
                <a:lnTo>
                  <a:pt x="7337" y="98436"/>
                </a:lnTo>
                <a:lnTo>
                  <a:pt x="0" y="143929"/>
                </a:lnTo>
                <a:lnTo>
                  <a:pt x="7337" y="189427"/>
                </a:lnTo>
                <a:lnTo>
                  <a:pt x="27770" y="228941"/>
                </a:lnTo>
                <a:lnTo>
                  <a:pt x="58926" y="260099"/>
                </a:lnTo>
                <a:lnTo>
                  <a:pt x="98436" y="280533"/>
                </a:lnTo>
                <a:lnTo>
                  <a:pt x="143929" y="287870"/>
                </a:lnTo>
                <a:lnTo>
                  <a:pt x="189427" y="280533"/>
                </a:lnTo>
                <a:lnTo>
                  <a:pt x="228941" y="260099"/>
                </a:lnTo>
                <a:lnTo>
                  <a:pt x="260099" y="228941"/>
                </a:lnTo>
                <a:lnTo>
                  <a:pt x="280533" y="189427"/>
                </a:lnTo>
                <a:lnTo>
                  <a:pt x="287870" y="143929"/>
                </a:lnTo>
                <a:lnTo>
                  <a:pt x="280533" y="98436"/>
                </a:lnTo>
                <a:lnTo>
                  <a:pt x="260099" y="58926"/>
                </a:lnTo>
                <a:lnTo>
                  <a:pt x="228941" y="27770"/>
                </a:lnTo>
                <a:lnTo>
                  <a:pt x="189427" y="7337"/>
                </a:lnTo>
                <a:lnTo>
                  <a:pt x="143929" y="0"/>
                </a:lnTo>
              </a:path>
            </a:pathLst>
          </a:custGeom>
          <a:solidFill>
            <a:srgbClr val="00bfb0"/>
          </a:solidFill>
          <a:ln>
            <a:noFill/>
          </a:ln>
        </p:spPr>
        <p:style>
          <a:lnRef idx="0"/>
          <a:fillRef idx="0"/>
          <a:effectRef idx="0"/>
          <a:fontRef idx="minor"/>
        </p:style>
      </p:sp>
      <p:sp>
        <p:nvSpPr>
          <p:cNvPr id="675" name="CustomShape 25"/>
          <p:cNvSpPr/>
          <p:nvPr/>
        </p:nvSpPr>
        <p:spPr>
          <a:xfrm>
            <a:off x="4112640" y="3710160"/>
            <a:ext cx="287640" cy="287640"/>
          </a:xfrm>
          <a:custGeom>
            <a:avLst/>
            <a:gdLst/>
            <a:ahLst/>
            <a:rect l="0" t="0" r="r" b="b"/>
            <a:pathLst>
              <a:path w="287866" h="287868">
                <a:moveTo>
                  <a:pt x="0" y="143933"/>
                </a:moveTo>
                <a:lnTo>
                  <a:pt x="7337" y="98439"/>
                </a:lnTo>
                <a:lnTo>
                  <a:pt x="27770" y="58928"/>
                </a:lnTo>
                <a:lnTo>
                  <a:pt x="58928" y="27770"/>
                </a:lnTo>
                <a:lnTo>
                  <a:pt x="98438" y="7337"/>
                </a:lnTo>
                <a:lnTo>
                  <a:pt x="143932" y="0"/>
                </a:lnTo>
                <a:lnTo>
                  <a:pt x="189426" y="7337"/>
                </a:lnTo>
                <a:lnTo>
                  <a:pt x="228937" y="27770"/>
                </a:lnTo>
                <a:lnTo>
                  <a:pt x="260095" y="58928"/>
                </a:lnTo>
                <a:lnTo>
                  <a:pt x="280527" y="98439"/>
                </a:lnTo>
                <a:lnTo>
                  <a:pt x="287865" y="143933"/>
                </a:lnTo>
                <a:lnTo>
                  <a:pt x="280527" y="189428"/>
                </a:lnTo>
                <a:lnTo>
                  <a:pt x="260095" y="228939"/>
                </a:lnTo>
                <a:lnTo>
                  <a:pt x="228937" y="260096"/>
                </a:lnTo>
                <a:lnTo>
                  <a:pt x="189426" y="280529"/>
                </a:lnTo>
                <a:lnTo>
                  <a:pt x="143932" y="287867"/>
                </a:lnTo>
                <a:lnTo>
                  <a:pt x="98438" y="280529"/>
                </a:lnTo>
                <a:lnTo>
                  <a:pt x="58928" y="260096"/>
                </a:lnTo>
                <a:lnTo>
                  <a:pt x="27770" y="228939"/>
                </a:lnTo>
                <a:lnTo>
                  <a:pt x="7337" y="189428"/>
                </a:lnTo>
                <a:lnTo>
                  <a:pt x="0" y="143933"/>
                </a:lnTo>
              </a:path>
            </a:pathLst>
          </a:custGeom>
          <a:noFill/>
          <a:ln w="9360">
            <a:solidFill>
              <a:srgbClr val="00bfb0"/>
            </a:solidFill>
            <a:round/>
          </a:ln>
        </p:spPr>
        <p:style>
          <a:lnRef idx="0"/>
          <a:fillRef idx="0"/>
          <a:effectRef idx="0"/>
          <a:fontRef idx="minor"/>
        </p:style>
      </p:sp>
      <p:sp>
        <p:nvSpPr>
          <p:cNvPr id="676" name="CustomShape 26"/>
          <p:cNvSpPr/>
          <p:nvPr/>
        </p:nvSpPr>
        <p:spPr>
          <a:xfrm>
            <a:off x="4187880" y="3732120"/>
            <a:ext cx="149040" cy="243360"/>
          </a:xfrm>
          <a:prstGeom prst="rect">
            <a:avLst/>
          </a:prstGeom>
          <a:noFill/>
          <a:ln>
            <a:noFill/>
          </a:ln>
        </p:spPr>
        <p:style>
          <a:lnRef idx="0"/>
          <a:fillRef idx="0"/>
          <a:effectRef idx="0"/>
          <a:fontRef idx="minor"/>
        </p:style>
        <p:txBody>
          <a:bodyPr lIns="0" rIns="0" tIns="0" bIns="0"/>
          <a:p>
            <a:pPr>
              <a:lnSpc>
                <a:spcPct val="100000"/>
              </a:lnSpc>
            </a:pPr>
            <a:r>
              <a:rPr b="1" lang="en-IN" sz="1600" strike="noStrike">
                <a:solidFill>
                  <a:srgbClr val="ffffff"/>
                </a:solidFill>
                <a:latin typeface="Arial"/>
                <a:ea typeface="DejaVu Sans"/>
              </a:rPr>
              <a:t>T</a:t>
            </a:r>
            <a:endParaRPr/>
          </a:p>
        </p:txBody>
      </p:sp>
      <p:sp>
        <p:nvSpPr>
          <p:cNvPr id="677" name="CustomShape 27"/>
          <p:cNvSpPr/>
          <p:nvPr/>
        </p:nvSpPr>
        <p:spPr>
          <a:xfrm>
            <a:off x="4464720" y="2758320"/>
            <a:ext cx="937080" cy="1110960"/>
          </a:xfrm>
          <a:prstGeom prst="rect">
            <a:avLst/>
          </a:prstGeom>
          <a:noFill/>
          <a:ln>
            <a:noFill/>
          </a:ln>
        </p:spPr>
        <p:style>
          <a:lnRef idx="0"/>
          <a:fillRef idx="0"/>
          <a:effectRef idx="0"/>
          <a:fontRef idx="minor"/>
        </p:style>
        <p:txBody>
          <a:bodyPr lIns="0" rIns="0" tIns="0" bIns="0"/>
          <a:p>
            <a:pPr>
              <a:lnSpc>
                <a:spcPct val="142000"/>
              </a:lnSpc>
            </a:pPr>
            <a:r>
              <a:rPr lang="en-IN" sz="1900" strike="noStrike">
                <a:solidFill>
                  <a:srgbClr val="ffffff"/>
                </a:solidFill>
                <a:latin typeface="Arial"/>
                <a:ea typeface="DejaVu Sans"/>
              </a:rPr>
              <a:t>read  write  changes</a:t>
            </a:r>
            <a:endParaRPr/>
          </a:p>
        </p:txBody>
      </p:sp>
      <p:sp>
        <p:nvSpPr>
          <p:cNvPr id="678" name="CustomShape 28"/>
          <p:cNvSpPr/>
          <p:nvPr/>
        </p:nvSpPr>
        <p:spPr>
          <a:xfrm>
            <a:off x="6870600" y="3682440"/>
            <a:ext cx="389880" cy="389880"/>
          </a:xfrm>
          <a:prstGeom prst="rect">
            <a:avLst/>
          </a:prstGeom>
          <a:blipFill>
            <a:blip r:embed="rId10"/>
            <a:stretch>
              <a:fillRect/>
            </a:stretch>
          </a:blipFill>
          <a:ln>
            <a:noFill/>
          </a:ln>
        </p:spPr>
        <p:style>
          <a:lnRef idx="0"/>
          <a:fillRef idx="0"/>
          <a:effectRef idx="0"/>
          <a:fontRef idx="minor"/>
        </p:style>
      </p:sp>
      <p:sp>
        <p:nvSpPr>
          <p:cNvPr id="679" name="CustomShape 29"/>
          <p:cNvSpPr/>
          <p:nvPr/>
        </p:nvSpPr>
        <p:spPr>
          <a:xfrm>
            <a:off x="6936840" y="3682440"/>
            <a:ext cx="281880" cy="398160"/>
          </a:xfrm>
          <a:prstGeom prst="rect">
            <a:avLst/>
          </a:prstGeom>
          <a:blipFill>
            <a:blip r:embed="rId11"/>
            <a:stretch>
              <a:fillRect/>
            </a:stretch>
          </a:blipFill>
          <a:ln>
            <a:noFill/>
          </a:ln>
        </p:spPr>
        <p:style>
          <a:lnRef idx="0"/>
          <a:fillRef idx="0"/>
          <a:effectRef idx="0"/>
          <a:fontRef idx="minor"/>
        </p:style>
      </p:sp>
      <p:sp>
        <p:nvSpPr>
          <p:cNvPr id="680" name="CustomShape 30"/>
          <p:cNvSpPr/>
          <p:nvPr/>
        </p:nvSpPr>
        <p:spPr>
          <a:xfrm>
            <a:off x="6921360" y="3710160"/>
            <a:ext cx="287640" cy="287640"/>
          </a:xfrm>
          <a:custGeom>
            <a:avLst/>
            <a:gdLst/>
            <a:ahLst/>
            <a:rect l="0" t="0" r="r" b="b"/>
            <a:pathLst>
              <a:path w="287859" h="287871">
                <a:moveTo>
                  <a:pt x="143929" y="0"/>
                </a:moveTo>
                <a:lnTo>
                  <a:pt x="98436" y="7337"/>
                </a:lnTo>
                <a:lnTo>
                  <a:pt x="58926" y="27770"/>
                </a:lnTo>
                <a:lnTo>
                  <a:pt x="27770" y="58926"/>
                </a:lnTo>
                <a:lnTo>
                  <a:pt x="7337" y="98436"/>
                </a:lnTo>
                <a:lnTo>
                  <a:pt x="0" y="143929"/>
                </a:lnTo>
                <a:lnTo>
                  <a:pt x="7337" y="189427"/>
                </a:lnTo>
                <a:lnTo>
                  <a:pt x="27770" y="228941"/>
                </a:lnTo>
                <a:lnTo>
                  <a:pt x="58926" y="260099"/>
                </a:lnTo>
                <a:lnTo>
                  <a:pt x="98436" y="280533"/>
                </a:lnTo>
                <a:lnTo>
                  <a:pt x="143929" y="287870"/>
                </a:lnTo>
                <a:lnTo>
                  <a:pt x="189421" y="280533"/>
                </a:lnTo>
                <a:lnTo>
                  <a:pt x="228931" y="260099"/>
                </a:lnTo>
                <a:lnTo>
                  <a:pt x="260088" y="228941"/>
                </a:lnTo>
                <a:lnTo>
                  <a:pt x="280520" y="189427"/>
                </a:lnTo>
                <a:lnTo>
                  <a:pt x="287858" y="143929"/>
                </a:lnTo>
                <a:lnTo>
                  <a:pt x="280520" y="98436"/>
                </a:lnTo>
                <a:lnTo>
                  <a:pt x="260088" y="58926"/>
                </a:lnTo>
                <a:lnTo>
                  <a:pt x="228931" y="27770"/>
                </a:lnTo>
                <a:lnTo>
                  <a:pt x="189421" y="7337"/>
                </a:lnTo>
                <a:lnTo>
                  <a:pt x="143929" y="0"/>
                </a:lnTo>
              </a:path>
            </a:pathLst>
          </a:custGeom>
          <a:solidFill>
            <a:srgbClr val="00bfb0"/>
          </a:solidFill>
          <a:ln>
            <a:noFill/>
          </a:ln>
        </p:spPr>
        <p:style>
          <a:lnRef idx="0"/>
          <a:fillRef idx="0"/>
          <a:effectRef idx="0"/>
          <a:fontRef idx="minor"/>
        </p:style>
      </p:sp>
      <p:sp>
        <p:nvSpPr>
          <p:cNvPr id="681" name="CustomShape 31"/>
          <p:cNvSpPr/>
          <p:nvPr/>
        </p:nvSpPr>
        <p:spPr>
          <a:xfrm>
            <a:off x="6921360" y="3710160"/>
            <a:ext cx="287640" cy="287640"/>
          </a:xfrm>
          <a:custGeom>
            <a:avLst/>
            <a:gdLst/>
            <a:ahLst/>
            <a:rect l="0" t="0" r="r" b="b"/>
            <a:pathLst>
              <a:path w="287866" h="287868">
                <a:moveTo>
                  <a:pt x="0" y="143933"/>
                </a:moveTo>
                <a:lnTo>
                  <a:pt x="7337" y="98439"/>
                </a:lnTo>
                <a:lnTo>
                  <a:pt x="27770" y="58928"/>
                </a:lnTo>
                <a:lnTo>
                  <a:pt x="58928" y="27770"/>
                </a:lnTo>
                <a:lnTo>
                  <a:pt x="98439" y="7337"/>
                </a:lnTo>
                <a:lnTo>
                  <a:pt x="143933" y="0"/>
                </a:lnTo>
                <a:lnTo>
                  <a:pt x="189427" y="7337"/>
                </a:lnTo>
                <a:lnTo>
                  <a:pt x="228937" y="27770"/>
                </a:lnTo>
                <a:lnTo>
                  <a:pt x="260095" y="58928"/>
                </a:lnTo>
                <a:lnTo>
                  <a:pt x="280528" y="98439"/>
                </a:lnTo>
                <a:lnTo>
                  <a:pt x="287865" y="143933"/>
                </a:lnTo>
                <a:lnTo>
                  <a:pt x="280528" y="189428"/>
                </a:lnTo>
                <a:lnTo>
                  <a:pt x="260095" y="228939"/>
                </a:lnTo>
                <a:lnTo>
                  <a:pt x="228937" y="260096"/>
                </a:lnTo>
                <a:lnTo>
                  <a:pt x="189427" y="280529"/>
                </a:lnTo>
                <a:lnTo>
                  <a:pt x="143933" y="287867"/>
                </a:lnTo>
                <a:lnTo>
                  <a:pt x="98439" y="280529"/>
                </a:lnTo>
                <a:lnTo>
                  <a:pt x="58928" y="260096"/>
                </a:lnTo>
                <a:lnTo>
                  <a:pt x="27770" y="228939"/>
                </a:lnTo>
                <a:lnTo>
                  <a:pt x="7337" y="189428"/>
                </a:lnTo>
                <a:lnTo>
                  <a:pt x="0" y="143933"/>
                </a:lnTo>
              </a:path>
            </a:pathLst>
          </a:custGeom>
          <a:noFill/>
          <a:ln w="9360">
            <a:solidFill>
              <a:srgbClr val="00bfb0"/>
            </a:solidFill>
            <a:round/>
          </a:ln>
        </p:spPr>
        <p:style>
          <a:lnRef idx="0"/>
          <a:fillRef idx="0"/>
          <a:effectRef idx="0"/>
          <a:fontRef idx="minor"/>
        </p:style>
      </p:sp>
      <p:sp>
        <p:nvSpPr>
          <p:cNvPr id="682" name="CustomShape 32"/>
          <p:cNvSpPr/>
          <p:nvPr/>
        </p:nvSpPr>
        <p:spPr>
          <a:xfrm>
            <a:off x="6996600" y="3732120"/>
            <a:ext cx="172080" cy="243360"/>
          </a:xfrm>
          <a:prstGeom prst="rect">
            <a:avLst/>
          </a:prstGeom>
          <a:noFill/>
          <a:ln>
            <a:noFill/>
          </a:ln>
        </p:spPr>
        <p:style>
          <a:lnRef idx="0"/>
          <a:fillRef idx="0"/>
          <a:effectRef idx="0"/>
          <a:fontRef idx="minor"/>
        </p:style>
        <p:txBody>
          <a:bodyPr lIns="0" rIns="0" tIns="0" bIns="0"/>
          <a:p>
            <a:pPr>
              <a:lnSpc>
                <a:spcPct val="100000"/>
              </a:lnSpc>
            </a:pPr>
            <a:r>
              <a:rPr b="1" lang="en-IN" sz="1600" strike="noStrike">
                <a:solidFill>
                  <a:srgbClr val="ffffff"/>
                </a:solidFill>
                <a:latin typeface="Arial"/>
                <a:ea typeface="DejaVu Sans"/>
              </a:rPr>
              <a:t>A</a:t>
            </a:r>
            <a:endParaRPr/>
          </a:p>
        </p:txBody>
      </p:sp>
      <p:sp>
        <p:nvSpPr>
          <p:cNvPr id="683" name="CustomShape 33"/>
          <p:cNvSpPr/>
          <p:nvPr/>
        </p:nvSpPr>
        <p:spPr>
          <a:xfrm>
            <a:off x="7272360" y="3709080"/>
            <a:ext cx="950400" cy="289440"/>
          </a:xfrm>
          <a:prstGeom prst="rect">
            <a:avLst/>
          </a:prstGeom>
          <a:noFill/>
          <a:ln>
            <a:noFill/>
          </a:ln>
        </p:spPr>
        <p:style>
          <a:lnRef idx="0"/>
          <a:fillRef idx="0"/>
          <a:effectRef idx="0"/>
          <a:fontRef idx="minor"/>
        </p:style>
        <p:txBody>
          <a:bodyPr lIns="0" rIns="0" tIns="0" bIns="0"/>
          <a:p>
            <a:pPr>
              <a:lnSpc>
                <a:spcPct val="100000"/>
              </a:lnSpc>
            </a:pPr>
            <a:r>
              <a:rPr lang="en-IN" sz="1900" strike="noStrike">
                <a:solidFill>
                  <a:srgbClr val="ffffff"/>
                </a:solidFill>
                <a:latin typeface="Arial"/>
                <a:ea typeface="DejaVu Sans"/>
              </a:rPr>
              <a:t>translate</a:t>
            </a:r>
            <a:endParaRPr/>
          </a:p>
        </p:txBody>
      </p:sp>
      <p:sp>
        <p:nvSpPr>
          <p:cNvPr id="684" name="CustomShape 34"/>
          <p:cNvSpPr/>
          <p:nvPr/>
        </p:nvSpPr>
        <p:spPr>
          <a:xfrm>
            <a:off x="7424280" y="2356920"/>
            <a:ext cx="1059120" cy="1049400"/>
          </a:xfrm>
          <a:prstGeom prst="rect">
            <a:avLst/>
          </a:prstGeom>
          <a:blipFill>
            <a:blip r:embed="rId12"/>
            <a:stretch>
              <a:fillRect/>
            </a:stretch>
          </a:blipFill>
          <a:ln>
            <a:noFill/>
          </a:ln>
        </p:spPr>
        <p:style>
          <a:lnRef idx="0"/>
          <a:fillRef idx="0"/>
          <a:effectRef idx="0"/>
          <a:fontRef idx="minor"/>
        </p:style>
      </p:sp>
      <p:sp>
        <p:nvSpPr>
          <p:cNvPr id="685" name="CustomShape 35"/>
          <p:cNvSpPr/>
          <p:nvPr/>
        </p:nvSpPr>
        <p:spPr>
          <a:xfrm>
            <a:off x="9671760" y="3682440"/>
            <a:ext cx="385920" cy="389880"/>
          </a:xfrm>
          <a:prstGeom prst="rect">
            <a:avLst/>
          </a:prstGeom>
          <a:blipFill>
            <a:blip r:embed="rId13"/>
            <a:stretch>
              <a:fillRect/>
            </a:stretch>
          </a:blipFill>
          <a:ln>
            <a:noFill/>
          </a:ln>
        </p:spPr>
        <p:style>
          <a:lnRef idx="0"/>
          <a:fillRef idx="0"/>
          <a:effectRef idx="0"/>
          <a:fontRef idx="minor"/>
        </p:style>
      </p:sp>
      <p:sp>
        <p:nvSpPr>
          <p:cNvPr id="686" name="CustomShape 36"/>
          <p:cNvSpPr/>
          <p:nvPr/>
        </p:nvSpPr>
        <p:spPr>
          <a:xfrm>
            <a:off x="9738360" y="3682440"/>
            <a:ext cx="281880" cy="398160"/>
          </a:xfrm>
          <a:prstGeom prst="rect">
            <a:avLst/>
          </a:prstGeom>
          <a:blipFill>
            <a:blip r:embed="rId14"/>
            <a:stretch>
              <a:fillRect/>
            </a:stretch>
          </a:blipFill>
          <a:ln>
            <a:noFill/>
          </a:ln>
        </p:spPr>
        <p:style>
          <a:lnRef idx="0"/>
          <a:fillRef idx="0"/>
          <a:effectRef idx="0"/>
          <a:fontRef idx="minor"/>
        </p:style>
      </p:sp>
      <p:sp>
        <p:nvSpPr>
          <p:cNvPr id="687" name="CustomShape 37"/>
          <p:cNvSpPr/>
          <p:nvPr/>
        </p:nvSpPr>
        <p:spPr>
          <a:xfrm>
            <a:off x="9721800" y="3710160"/>
            <a:ext cx="287640" cy="287640"/>
          </a:xfrm>
          <a:custGeom>
            <a:avLst/>
            <a:gdLst/>
            <a:ahLst/>
            <a:rect l="0" t="0" r="r" b="b"/>
            <a:pathLst>
              <a:path w="287859" h="287871">
                <a:moveTo>
                  <a:pt x="143929" y="0"/>
                </a:moveTo>
                <a:lnTo>
                  <a:pt x="98436" y="7337"/>
                </a:lnTo>
                <a:lnTo>
                  <a:pt x="58926" y="27770"/>
                </a:lnTo>
                <a:lnTo>
                  <a:pt x="27770" y="58926"/>
                </a:lnTo>
                <a:lnTo>
                  <a:pt x="7337" y="98436"/>
                </a:lnTo>
                <a:lnTo>
                  <a:pt x="0" y="143929"/>
                </a:lnTo>
                <a:lnTo>
                  <a:pt x="7337" y="189427"/>
                </a:lnTo>
                <a:lnTo>
                  <a:pt x="27770" y="228941"/>
                </a:lnTo>
                <a:lnTo>
                  <a:pt x="58926" y="260099"/>
                </a:lnTo>
                <a:lnTo>
                  <a:pt x="98436" y="280533"/>
                </a:lnTo>
                <a:lnTo>
                  <a:pt x="143929" y="287870"/>
                </a:lnTo>
                <a:lnTo>
                  <a:pt x="189421" y="280533"/>
                </a:lnTo>
                <a:lnTo>
                  <a:pt x="228931" y="260099"/>
                </a:lnTo>
                <a:lnTo>
                  <a:pt x="260088" y="228941"/>
                </a:lnTo>
                <a:lnTo>
                  <a:pt x="280520" y="189427"/>
                </a:lnTo>
                <a:lnTo>
                  <a:pt x="287858" y="143929"/>
                </a:lnTo>
                <a:lnTo>
                  <a:pt x="280520" y="98436"/>
                </a:lnTo>
                <a:lnTo>
                  <a:pt x="260088" y="58926"/>
                </a:lnTo>
                <a:lnTo>
                  <a:pt x="228931" y="27770"/>
                </a:lnTo>
                <a:lnTo>
                  <a:pt x="189421" y="7337"/>
                </a:lnTo>
                <a:lnTo>
                  <a:pt x="143929" y="0"/>
                </a:lnTo>
              </a:path>
            </a:pathLst>
          </a:custGeom>
          <a:solidFill>
            <a:srgbClr val="00bfb0"/>
          </a:solidFill>
          <a:ln>
            <a:noFill/>
          </a:ln>
        </p:spPr>
        <p:style>
          <a:lnRef idx="0"/>
          <a:fillRef idx="0"/>
          <a:effectRef idx="0"/>
          <a:fontRef idx="minor"/>
        </p:style>
      </p:sp>
      <p:sp>
        <p:nvSpPr>
          <p:cNvPr id="688" name="CustomShape 38"/>
          <p:cNvSpPr/>
          <p:nvPr/>
        </p:nvSpPr>
        <p:spPr>
          <a:xfrm>
            <a:off x="9721800" y="3710160"/>
            <a:ext cx="287640" cy="287640"/>
          </a:xfrm>
          <a:custGeom>
            <a:avLst/>
            <a:gdLst/>
            <a:ahLst/>
            <a:rect l="0" t="0" r="r" b="b"/>
            <a:pathLst>
              <a:path w="287866" h="287868">
                <a:moveTo>
                  <a:pt x="0" y="143933"/>
                </a:moveTo>
                <a:lnTo>
                  <a:pt x="7337" y="98439"/>
                </a:lnTo>
                <a:lnTo>
                  <a:pt x="27770" y="58928"/>
                </a:lnTo>
                <a:lnTo>
                  <a:pt x="58928" y="27770"/>
                </a:lnTo>
                <a:lnTo>
                  <a:pt x="98439" y="7337"/>
                </a:lnTo>
                <a:lnTo>
                  <a:pt x="143933" y="0"/>
                </a:lnTo>
                <a:lnTo>
                  <a:pt x="189427" y="7337"/>
                </a:lnTo>
                <a:lnTo>
                  <a:pt x="228937" y="27770"/>
                </a:lnTo>
                <a:lnTo>
                  <a:pt x="260095" y="58928"/>
                </a:lnTo>
                <a:lnTo>
                  <a:pt x="280528" y="98439"/>
                </a:lnTo>
                <a:lnTo>
                  <a:pt x="287865" y="143933"/>
                </a:lnTo>
                <a:lnTo>
                  <a:pt x="280528" y="189428"/>
                </a:lnTo>
                <a:lnTo>
                  <a:pt x="260095" y="228939"/>
                </a:lnTo>
                <a:lnTo>
                  <a:pt x="228937" y="260096"/>
                </a:lnTo>
                <a:lnTo>
                  <a:pt x="189427" y="280529"/>
                </a:lnTo>
                <a:lnTo>
                  <a:pt x="143933" y="287867"/>
                </a:lnTo>
                <a:lnTo>
                  <a:pt x="98439" y="280529"/>
                </a:lnTo>
                <a:lnTo>
                  <a:pt x="58928" y="260096"/>
                </a:lnTo>
                <a:lnTo>
                  <a:pt x="27770" y="228939"/>
                </a:lnTo>
                <a:lnTo>
                  <a:pt x="7337" y="189428"/>
                </a:lnTo>
                <a:lnTo>
                  <a:pt x="0" y="143933"/>
                </a:lnTo>
              </a:path>
            </a:pathLst>
          </a:custGeom>
          <a:noFill/>
          <a:ln w="9360">
            <a:solidFill>
              <a:srgbClr val="00bfb0"/>
            </a:solidFill>
            <a:round/>
          </a:ln>
        </p:spPr>
        <p:style>
          <a:lnRef idx="0"/>
          <a:fillRef idx="0"/>
          <a:effectRef idx="0"/>
          <a:fontRef idx="minor"/>
        </p:style>
      </p:sp>
      <p:sp>
        <p:nvSpPr>
          <p:cNvPr id="689" name="CustomShape 39"/>
          <p:cNvSpPr/>
          <p:nvPr/>
        </p:nvSpPr>
        <p:spPr>
          <a:xfrm>
            <a:off x="9797040" y="3732120"/>
            <a:ext cx="172080" cy="243360"/>
          </a:xfrm>
          <a:prstGeom prst="rect">
            <a:avLst/>
          </a:prstGeom>
          <a:noFill/>
          <a:ln>
            <a:noFill/>
          </a:ln>
        </p:spPr>
        <p:style>
          <a:lnRef idx="0"/>
          <a:fillRef idx="0"/>
          <a:effectRef idx="0"/>
          <a:fontRef idx="minor"/>
        </p:style>
        <p:txBody>
          <a:bodyPr lIns="0" rIns="0" tIns="0" bIns="0"/>
          <a:p>
            <a:pPr>
              <a:lnSpc>
                <a:spcPct val="100000"/>
              </a:lnSpc>
            </a:pPr>
            <a:r>
              <a:rPr b="1" lang="en-IN" sz="1600" strike="noStrike">
                <a:solidFill>
                  <a:srgbClr val="ffffff"/>
                </a:solidFill>
                <a:latin typeface="Arial"/>
                <a:ea typeface="DejaVu Sans"/>
              </a:rPr>
              <a:t>A</a:t>
            </a:r>
            <a:endParaRPr/>
          </a:p>
        </p:txBody>
      </p:sp>
      <p:sp>
        <p:nvSpPr>
          <p:cNvPr id="690" name="CustomShape 40"/>
          <p:cNvSpPr/>
          <p:nvPr/>
        </p:nvSpPr>
        <p:spPr>
          <a:xfrm>
            <a:off x="10074240" y="3709080"/>
            <a:ext cx="883080" cy="289440"/>
          </a:xfrm>
          <a:prstGeom prst="rect">
            <a:avLst/>
          </a:prstGeom>
          <a:noFill/>
          <a:ln>
            <a:noFill/>
          </a:ln>
        </p:spPr>
        <p:style>
          <a:lnRef idx="0"/>
          <a:fillRef idx="0"/>
          <a:effectRef idx="0"/>
          <a:fontRef idx="minor"/>
        </p:style>
        <p:txBody>
          <a:bodyPr lIns="0" rIns="0" tIns="0" bIns="0"/>
          <a:p>
            <a:pPr>
              <a:lnSpc>
                <a:spcPct val="100000"/>
              </a:lnSpc>
            </a:pPr>
            <a:r>
              <a:rPr lang="en-IN" sz="1900" strike="noStrike">
                <a:solidFill>
                  <a:srgbClr val="ffffff"/>
                </a:solidFill>
                <a:latin typeface="Arial"/>
                <a:ea typeface="DejaVu Sans"/>
              </a:rPr>
              <a:t>forecast</a:t>
            </a:r>
            <a:endParaRPr/>
          </a:p>
        </p:txBody>
      </p:sp>
      <p:sp>
        <p:nvSpPr>
          <p:cNvPr id="691" name="CustomShape 41"/>
          <p:cNvSpPr/>
          <p:nvPr/>
        </p:nvSpPr>
        <p:spPr>
          <a:xfrm>
            <a:off x="10248840" y="2375280"/>
            <a:ext cx="1108080" cy="863280"/>
          </a:xfrm>
          <a:prstGeom prst="rect">
            <a:avLst/>
          </a:prstGeom>
          <a:blipFill>
            <a:blip r:embed="rId15"/>
            <a:stretch>
              <a:fillRect/>
            </a:stretch>
          </a:blipFill>
          <a:ln>
            <a:noFill/>
          </a:ln>
        </p:spPr>
        <p:style>
          <a:lnRef idx="0"/>
          <a:fillRef idx="0"/>
          <a:effectRef idx="0"/>
          <a:fontRef idx="minor"/>
        </p:style>
      </p:sp>
      <p:sp>
        <p:nvSpPr>
          <p:cNvPr id="692" name="CustomShape 42"/>
          <p:cNvSpPr/>
          <p:nvPr/>
        </p:nvSpPr>
        <p:spPr>
          <a:xfrm>
            <a:off x="120600" y="2203200"/>
            <a:ext cx="11933640" cy="2111760"/>
          </a:xfrm>
          <a:custGeom>
            <a:avLst/>
            <a:gdLst/>
            <a:ahLst/>
            <a:rect l="0" t="0" r="r" b="b"/>
            <a:pathLst>
              <a:path w="11933792" h="2112429">
                <a:moveTo>
                  <a:pt x="0" y="352078"/>
                </a:moveTo>
                <a:lnTo>
                  <a:pt x="3214" y="304303"/>
                </a:lnTo>
                <a:lnTo>
                  <a:pt x="12576" y="258482"/>
                </a:lnTo>
                <a:lnTo>
                  <a:pt x="27668" y="215033"/>
                </a:lnTo>
                <a:lnTo>
                  <a:pt x="48069" y="174377"/>
                </a:lnTo>
                <a:lnTo>
                  <a:pt x="73359" y="136933"/>
                </a:lnTo>
                <a:lnTo>
                  <a:pt x="103121" y="103121"/>
                </a:lnTo>
                <a:lnTo>
                  <a:pt x="136933" y="73359"/>
                </a:lnTo>
                <a:lnTo>
                  <a:pt x="174377" y="48068"/>
                </a:lnTo>
                <a:lnTo>
                  <a:pt x="215033" y="27668"/>
                </a:lnTo>
                <a:lnTo>
                  <a:pt x="258482" y="12576"/>
                </a:lnTo>
                <a:lnTo>
                  <a:pt x="304303" y="3214"/>
                </a:lnTo>
                <a:lnTo>
                  <a:pt x="352078" y="0"/>
                </a:lnTo>
                <a:lnTo>
                  <a:pt x="11581691" y="0"/>
                </a:lnTo>
                <a:lnTo>
                  <a:pt x="11629456" y="3214"/>
                </a:lnTo>
                <a:lnTo>
                  <a:pt x="11675273" y="12576"/>
                </a:lnTo>
                <a:lnTo>
                  <a:pt x="11718719" y="27668"/>
                </a:lnTo>
                <a:lnTo>
                  <a:pt x="11759376" y="48068"/>
                </a:lnTo>
                <a:lnTo>
                  <a:pt x="11796823" y="73359"/>
                </a:lnTo>
                <a:lnTo>
                  <a:pt x="11830641" y="103121"/>
                </a:lnTo>
                <a:lnTo>
                  <a:pt x="11860408" y="136933"/>
                </a:lnTo>
                <a:lnTo>
                  <a:pt x="11885706" y="174377"/>
                </a:lnTo>
                <a:lnTo>
                  <a:pt x="11906113" y="215033"/>
                </a:lnTo>
                <a:lnTo>
                  <a:pt x="11921209" y="258482"/>
                </a:lnTo>
                <a:lnTo>
                  <a:pt x="11930575" y="304303"/>
                </a:lnTo>
                <a:lnTo>
                  <a:pt x="11933791" y="352078"/>
                </a:lnTo>
                <a:lnTo>
                  <a:pt x="11933791" y="1760348"/>
                </a:lnTo>
                <a:lnTo>
                  <a:pt x="11930575" y="1808123"/>
                </a:lnTo>
                <a:lnTo>
                  <a:pt x="11921209" y="1853945"/>
                </a:lnTo>
                <a:lnTo>
                  <a:pt x="11906113" y="1897394"/>
                </a:lnTo>
                <a:lnTo>
                  <a:pt x="11885706" y="1938050"/>
                </a:lnTo>
                <a:lnTo>
                  <a:pt x="11860408" y="1975494"/>
                </a:lnTo>
                <a:lnTo>
                  <a:pt x="11830641" y="2009307"/>
                </a:lnTo>
                <a:lnTo>
                  <a:pt x="11796823" y="2039068"/>
                </a:lnTo>
                <a:lnTo>
                  <a:pt x="11759376" y="2064359"/>
                </a:lnTo>
                <a:lnTo>
                  <a:pt x="11718719" y="2084760"/>
                </a:lnTo>
                <a:lnTo>
                  <a:pt x="11675273" y="2099851"/>
                </a:lnTo>
                <a:lnTo>
                  <a:pt x="11629456" y="2109214"/>
                </a:lnTo>
                <a:lnTo>
                  <a:pt x="11581691" y="2112428"/>
                </a:lnTo>
                <a:lnTo>
                  <a:pt x="352078" y="2112428"/>
                </a:lnTo>
                <a:lnTo>
                  <a:pt x="304303" y="2109214"/>
                </a:lnTo>
                <a:lnTo>
                  <a:pt x="258482" y="2099851"/>
                </a:lnTo>
                <a:lnTo>
                  <a:pt x="215033" y="2084760"/>
                </a:lnTo>
                <a:lnTo>
                  <a:pt x="174377" y="2064359"/>
                </a:lnTo>
                <a:lnTo>
                  <a:pt x="136933" y="2039068"/>
                </a:lnTo>
                <a:lnTo>
                  <a:pt x="103121" y="2009307"/>
                </a:lnTo>
                <a:lnTo>
                  <a:pt x="73359" y="1975494"/>
                </a:lnTo>
                <a:lnTo>
                  <a:pt x="48069" y="1938050"/>
                </a:lnTo>
                <a:lnTo>
                  <a:pt x="27668" y="1897394"/>
                </a:lnTo>
                <a:lnTo>
                  <a:pt x="12576" y="1853945"/>
                </a:lnTo>
                <a:lnTo>
                  <a:pt x="3214" y="1808123"/>
                </a:lnTo>
                <a:lnTo>
                  <a:pt x="0" y="1760348"/>
                </a:lnTo>
                <a:lnTo>
                  <a:pt x="0" y="352078"/>
                </a:lnTo>
              </a:path>
            </a:pathLst>
          </a:custGeom>
          <a:noFill/>
          <a:ln w="12600">
            <a:solidFill>
              <a:srgbClr val="919191"/>
            </a:solidFill>
            <a:round/>
          </a:ln>
        </p:spPr>
        <p:style>
          <a:lnRef idx="0"/>
          <a:fillRef idx="0"/>
          <a:effectRef idx="0"/>
          <a:fontRef idx="minor"/>
        </p:style>
      </p:sp>
      <p:sp>
        <p:nvSpPr>
          <p:cNvPr id="693" name="CustomShape 43"/>
          <p:cNvSpPr/>
          <p:nvPr/>
        </p:nvSpPr>
        <p:spPr>
          <a:xfrm>
            <a:off x="1450080" y="4499640"/>
            <a:ext cx="2418480" cy="1942560"/>
          </a:xfrm>
          <a:custGeom>
            <a:avLst/>
            <a:gdLst/>
            <a:ahLst/>
            <a:rect l="0" t="0" r="r" b="b"/>
            <a:pathLst>
              <a:path w="2419350" h="1943099">
                <a:moveTo>
                  <a:pt x="2174265" y="0"/>
                </a:moveTo>
                <a:lnTo>
                  <a:pt x="245084" y="0"/>
                </a:lnTo>
                <a:lnTo>
                  <a:pt x="195691" y="4979"/>
                </a:lnTo>
                <a:lnTo>
                  <a:pt x="149686" y="19259"/>
                </a:lnTo>
                <a:lnTo>
                  <a:pt x="108055" y="41856"/>
                </a:lnTo>
                <a:lnTo>
                  <a:pt x="71783" y="71783"/>
                </a:lnTo>
                <a:lnTo>
                  <a:pt x="41856" y="108055"/>
                </a:lnTo>
                <a:lnTo>
                  <a:pt x="19259" y="149686"/>
                </a:lnTo>
                <a:lnTo>
                  <a:pt x="4979" y="195691"/>
                </a:lnTo>
                <a:lnTo>
                  <a:pt x="0" y="245084"/>
                </a:lnTo>
                <a:lnTo>
                  <a:pt x="0" y="1698015"/>
                </a:lnTo>
                <a:lnTo>
                  <a:pt x="4979" y="1747408"/>
                </a:lnTo>
                <a:lnTo>
                  <a:pt x="19259" y="1793412"/>
                </a:lnTo>
                <a:lnTo>
                  <a:pt x="41856" y="1835043"/>
                </a:lnTo>
                <a:lnTo>
                  <a:pt x="71783" y="1871315"/>
                </a:lnTo>
                <a:lnTo>
                  <a:pt x="108055" y="1901242"/>
                </a:lnTo>
                <a:lnTo>
                  <a:pt x="149686" y="1923838"/>
                </a:lnTo>
                <a:lnTo>
                  <a:pt x="195691" y="1938119"/>
                </a:lnTo>
                <a:lnTo>
                  <a:pt x="245084" y="1943098"/>
                </a:lnTo>
                <a:lnTo>
                  <a:pt x="2174265" y="1943098"/>
                </a:lnTo>
                <a:lnTo>
                  <a:pt x="2223658" y="1938119"/>
                </a:lnTo>
                <a:lnTo>
                  <a:pt x="2269663" y="1923838"/>
                </a:lnTo>
                <a:lnTo>
                  <a:pt x="2311294" y="1901242"/>
                </a:lnTo>
                <a:lnTo>
                  <a:pt x="2347566" y="1871315"/>
                </a:lnTo>
                <a:lnTo>
                  <a:pt x="2377493" y="1835043"/>
                </a:lnTo>
                <a:lnTo>
                  <a:pt x="2400090" y="1793412"/>
                </a:lnTo>
                <a:lnTo>
                  <a:pt x="2414370" y="1747408"/>
                </a:lnTo>
                <a:lnTo>
                  <a:pt x="2419349" y="1698015"/>
                </a:lnTo>
                <a:lnTo>
                  <a:pt x="2419349" y="245084"/>
                </a:lnTo>
                <a:lnTo>
                  <a:pt x="2414370" y="195691"/>
                </a:lnTo>
                <a:lnTo>
                  <a:pt x="2400090" y="149686"/>
                </a:lnTo>
                <a:lnTo>
                  <a:pt x="2377493" y="108055"/>
                </a:lnTo>
                <a:lnTo>
                  <a:pt x="2347566" y="71783"/>
                </a:lnTo>
                <a:lnTo>
                  <a:pt x="2311294" y="41856"/>
                </a:lnTo>
                <a:lnTo>
                  <a:pt x="2269663" y="19259"/>
                </a:lnTo>
                <a:lnTo>
                  <a:pt x="2223658" y="4979"/>
                </a:lnTo>
                <a:lnTo>
                  <a:pt x="2174265" y="0"/>
                </a:lnTo>
              </a:path>
            </a:pathLst>
          </a:custGeom>
          <a:solidFill>
            <a:srgbClr val="e0e0e0"/>
          </a:solidFill>
          <a:ln>
            <a:noFill/>
          </a:ln>
        </p:spPr>
        <p:style>
          <a:lnRef idx="0"/>
          <a:fillRef idx="0"/>
          <a:effectRef idx="0"/>
          <a:fontRef idx="minor"/>
        </p:style>
      </p:sp>
      <p:sp>
        <p:nvSpPr>
          <p:cNvPr id="694" name="CustomShape 44"/>
          <p:cNvSpPr/>
          <p:nvPr/>
        </p:nvSpPr>
        <p:spPr>
          <a:xfrm>
            <a:off x="1595880" y="5465520"/>
            <a:ext cx="389880" cy="389880"/>
          </a:xfrm>
          <a:prstGeom prst="rect">
            <a:avLst/>
          </a:prstGeom>
          <a:blipFill>
            <a:blip r:embed="rId16"/>
            <a:stretch>
              <a:fillRect/>
            </a:stretch>
          </a:blipFill>
          <a:ln>
            <a:noFill/>
          </a:ln>
        </p:spPr>
        <p:style>
          <a:lnRef idx="0"/>
          <a:fillRef idx="0"/>
          <a:effectRef idx="0"/>
          <a:fontRef idx="minor"/>
        </p:style>
      </p:sp>
      <p:sp>
        <p:nvSpPr>
          <p:cNvPr id="695" name="CustomShape 45"/>
          <p:cNvSpPr/>
          <p:nvPr/>
        </p:nvSpPr>
        <p:spPr>
          <a:xfrm>
            <a:off x="1662480" y="5469840"/>
            <a:ext cx="281880" cy="394200"/>
          </a:xfrm>
          <a:prstGeom prst="rect">
            <a:avLst/>
          </a:prstGeom>
          <a:blipFill>
            <a:blip r:embed="rId17"/>
            <a:stretch>
              <a:fillRect/>
            </a:stretch>
          </a:blipFill>
          <a:ln>
            <a:noFill/>
          </a:ln>
        </p:spPr>
        <p:style>
          <a:lnRef idx="0"/>
          <a:fillRef idx="0"/>
          <a:effectRef idx="0"/>
          <a:fontRef idx="minor"/>
        </p:style>
      </p:sp>
      <p:sp>
        <p:nvSpPr>
          <p:cNvPr id="696" name="CustomShape 46"/>
          <p:cNvSpPr/>
          <p:nvPr/>
        </p:nvSpPr>
        <p:spPr>
          <a:xfrm>
            <a:off x="1646640" y="5494680"/>
            <a:ext cx="287640" cy="287640"/>
          </a:xfrm>
          <a:custGeom>
            <a:avLst/>
            <a:gdLst/>
            <a:ahLst/>
            <a:rect l="0" t="0" r="r" b="b"/>
            <a:pathLst>
              <a:path w="287871" h="287870">
                <a:moveTo>
                  <a:pt x="143941" y="0"/>
                </a:moveTo>
                <a:lnTo>
                  <a:pt x="98443" y="7337"/>
                </a:lnTo>
                <a:lnTo>
                  <a:pt x="58929" y="27770"/>
                </a:lnTo>
                <a:lnTo>
                  <a:pt x="27770" y="58928"/>
                </a:lnTo>
                <a:lnTo>
                  <a:pt x="7337" y="98440"/>
                </a:lnTo>
                <a:lnTo>
                  <a:pt x="0" y="143936"/>
                </a:lnTo>
                <a:lnTo>
                  <a:pt x="7337" y="189430"/>
                </a:lnTo>
                <a:lnTo>
                  <a:pt x="27770" y="228941"/>
                </a:lnTo>
                <a:lnTo>
                  <a:pt x="58929" y="260098"/>
                </a:lnTo>
                <a:lnTo>
                  <a:pt x="98443" y="280531"/>
                </a:lnTo>
                <a:lnTo>
                  <a:pt x="143941" y="287869"/>
                </a:lnTo>
                <a:lnTo>
                  <a:pt x="189434" y="280531"/>
                </a:lnTo>
                <a:lnTo>
                  <a:pt x="228944" y="260098"/>
                </a:lnTo>
                <a:lnTo>
                  <a:pt x="260100" y="228941"/>
                </a:lnTo>
                <a:lnTo>
                  <a:pt x="280533" y="189430"/>
                </a:lnTo>
                <a:lnTo>
                  <a:pt x="287870" y="143936"/>
                </a:lnTo>
                <a:lnTo>
                  <a:pt x="280533" y="98440"/>
                </a:lnTo>
                <a:lnTo>
                  <a:pt x="260100" y="58928"/>
                </a:lnTo>
                <a:lnTo>
                  <a:pt x="228944" y="27770"/>
                </a:lnTo>
                <a:lnTo>
                  <a:pt x="189434" y="7337"/>
                </a:lnTo>
                <a:lnTo>
                  <a:pt x="143941" y="0"/>
                </a:lnTo>
              </a:path>
            </a:pathLst>
          </a:custGeom>
          <a:solidFill>
            <a:srgbClr val="00bfb0"/>
          </a:solidFill>
          <a:ln>
            <a:noFill/>
          </a:ln>
        </p:spPr>
        <p:style>
          <a:lnRef idx="0"/>
          <a:fillRef idx="0"/>
          <a:effectRef idx="0"/>
          <a:fontRef idx="minor"/>
        </p:style>
      </p:sp>
      <p:sp>
        <p:nvSpPr>
          <p:cNvPr id="697" name="CustomShape 47"/>
          <p:cNvSpPr/>
          <p:nvPr/>
        </p:nvSpPr>
        <p:spPr>
          <a:xfrm>
            <a:off x="1646640" y="5494680"/>
            <a:ext cx="287640" cy="287640"/>
          </a:xfrm>
          <a:custGeom>
            <a:avLst/>
            <a:gdLst/>
            <a:ahLst/>
            <a:rect l="0" t="0" r="r" b="b"/>
            <a:pathLst>
              <a:path w="287868" h="287868">
                <a:moveTo>
                  <a:pt x="0" y="143933"/>
                </a:moveTo>
                <a:lnTo>
                  <a:pt x="7337" y="98439"/>
                </a:lnTo>
                <a:lnTo>
                  <a:pt x="27770" y="58928"/>
                </a:lnTo>
                <a:lnTo>
                  <a:pt x="58928" y="27770"/>
                </a:lnTo>
                <a:lnTo>
                  <a:pt x="98439" y="7337"/>
                </a:lnTo>
                <a:lnTo>
                  <a:pt x="143933" y="0"/>
                </a:lnTo>
                <a:lnTo>
                  <a:pt x="189427" y="7337"/>
                </a:lnTo>
                <a:lnTo>
                  <a:pt x="228939" y="27770"/>
                </a:lnTo>
                <a:lnTo>
                  <a:pt x="260096" y="58928"/>
                </a:lnTo>
                <a:lnTo>
                  <a:pt x="280529" y="98439"/>
                </a:lnTo>
                <a:lnTo>
                  <a:pt x="287867" y="143933"/>
                </a:lnTo>
                <a:lnTo>
                  <a:pt x="280529" y="189427"/>
                </a:lnTo>
                <a:lnTo>
                  <a:pt x="260096" y="228939"/>
                </a:lnTo>
                <a:lnTo>
                  <a:pt x="228939" y="260096"/>
                </a:lnTo>
                <a:lnTo>
                  <a:pt x="189427" y="280529"/>
                </a:lnTo>
                <a:lnTo>
                  <a:pt x="143933" y="287867"/>
                </a:lnTo>
                <a:lnTo>
                  <a:pt x="98439" y="280529"/>
                </a:lnTo>
                <a:lnTo>
                  <a:pt x="58928" y="260096"/>
                </a:lnTo>
                <a:lnTo>
                  <a:pt x="27770" y="228939"/>
                </a:lnTo>
                <a:lnTo>
                  <a:pt x="7337" y="189427"/>
                </a:lnTo>
                <a:lnTo>
                  <a:pt x="0" y="143933"/>
                </a:lnTo>
              </a:path>
            </a:pathLst>
          </a:custGeom>
          <a:noFill/>
          <a:ln w="9360">
            <a:solidFill>
              <a:srgbClr val="00bfb0"/>
            </a:solidFill>
            <a:round/>
          </a:ln>
        </p:spPr>
        <p:style>
          <a:lnRef idx="0"/>
          <a:fillRef idx="0"/>
          <a:effectRef idx="0"/>
          <a:fontRef idx="minor"/>
        </p:style>
      </p:sp>
      <p:sp>
        <p:nvSpPr>
          <p:cNvPr id="698" name="CustomShape 48"/>
          <p:cNvSpPr/>
          <p:nvPr/>
        </p:nvSpPr>
        <p:spPr>
          <a:xfrm>
            <a:off x="1721880" y="5516640"/>
            <a:ext cx="172080" cy="243360"/>
          </a:xfrm>
          <a:prstGeom prst="rect">
            <a:avLst/>
          </a:prstGeom>
          <a:noFill/>
          <a:ln>
            <a:noFill/>
          </a:ln>
        </p:spPr>
        <p:style>
          <a:lnRef idx="0"/>
          <a:fillRef idx="0"/>
          <a:effectRef idx="0"/>
          <a:fontRef idx="minor"/>
        </p:style>
        <p:txBody>
          <a:bodyPr lIns="0" rIns="0" tIns="0" bIns="0"/>
          <a:p>
            <a:pPr>
              <a:lnSpc>
                <a:spcPct val="100000"/>
              </a:lnSpc>
            </a:pPr>
            <a:r>
              <a:rPr b="1" lang="en-IN" sz="1600" strike="noStrike">
                <a:solidFill>
                  <a:srgbClr val="ffffff"/>
                </a:solidFill>
                <a:latin typeface="Arial"/>
                <a:ea typeface="DejaVu Sans"/>
              </a:rPr>
              <a:t>A</a:t>
            </a:r>
            <a:endParaRPr/>
          </a:p>
        </p:txBody>
      </p:sp>
      <p:sp>
        <p:nvSpPr>
          <p:cNvPr id="699" name="CustomShape 49"/>
          <p:cNvSpPr/>
          <p:nvPr/>
        </p:nvSpPr>
        <p:spPr>
          <a:xfrm>
            <a:off x="1595880" y="5881320"/>
            <a:ext cx="389880" cy="389880"/>
          </a:xfrm>
          <a:prstGeom prst="rect">
            <a:avLst/>
          </a:prstGeom>
          <a:blipFill>
            <a:blip r:embed="rId18"/>
            <a:stretch>
              <a:fillRect/>
            </a:stretch>
          </a:blipFill>
          <a:ln>
            <a:noFill/>
          </a:ln>
        </p:spPr>
        <p:style>
          <a:lnRef idx="0"/>
          <a:fillRef idx="0"/>
          <a:effectRef idx="0"/>
          <a:fontRef idx="minor"/>
        </p:style>
      </p:sp>
      <p:sp>
        <p:nvSpPr>
          <p:cNvPr id="700" name="CustomShape 50"/>
          <p:cNvSpPr/>
          <p:nvPr/>
        </p:nvSpPr>
        <p:spPr>
          <a:xfrm>
            <a:off x="1662480" y="5881320"/>
            <a:ext cx="269280" cy="398160"/>
          </a:xfrm>
          <a:prstGeom prst="rect">
            <a:avLst/>
          </a:prstGeom>
          <a:blipFill>
            <a:blip r:embed="rId19"/>
            <a:stretch>
              <a:fillRect/>
            </a:stretch>
          </a:blipFill>
          <a:ln>
            <a:noFill/>
          </a:ln>
        </p:spPr>
        <p:style>
          <a:lnRef idx="0"/>
          <a:fillRef idx="0"/>
          <a:effectRef idx="0"/>
          <a:fontRef idx="minor"/>
        </p:style>
      </p:sp>
      <p:sp>
        <p:nvSpPr>
          <p:cNvPr id="701" name="CustomShape 51"/>
          <p:cNvSpPr/>
          <p:nvPr/>
        </p:nvSpPr>
        <p:spPr>
          <a:xfrm>
            <a:off x="1646640" y="5909400"/>
            <a:ext cx="287640" cy="287640"/>
          </a:xfrm>
          <a:custGeom>
            <a:avLst/>
            <a:gdLst/>
            <a:ahLst/>
            <a:rect l="0" t="0" r="r" b="b"/>
            <a:pathLst>
              <a:path w="287871" h="287868">
                <a:moveTo>
                  <a:pt x="143941" y="0"/>
                </a:moveTo>
                <a:lnTo>
                  <a:pt x="98443" y="7337"/>
                </a:lnTo>
                <a:lnTo>
                  <a:pt x="58929" y="27770"/>
                </a:lnTo>
                <a:lnTo>
                  <a:pt x="27770" y="58928"/>
                </a:lnTo>
                <a:lnTo>
                  <a:pt x="7337" y="98439"/>
                </a:lnTo>
                <a:lnTo>
                  <a:pt x="0" y="143934"/>
                </a:lnTo>
                <a:lnTo>
                  <a:pt x="7337" y="189428"/>
                </a:lnTo>
                <a:lnTo>
                  <a:pt x="27770" y="228939"/>
                </a:lnTo>
                <a:lnTo>
                  <a:pt x="58929" y="260096"/>
                </a:lnTo>
                <a:lnTo>
                  <a:pt x="98443" y="280529"/>
                </a:lnTo>
                <a:lnTo>
                  <a:pt x="143941" y="287867"/>
                </a:lnTo>
                <a:lnTo>
                  <a:pt x="189434" y="280529"/>
                </a:lnTo>
                <a:lnTo>
                  <a:pt x="228944" y="260096"/>
                </a:lnTo>
                <a:lnTo>
                  <a:pt x="260100" y="228939"/>
                </a:lnTo>
                <a:lnTo>
                  <a:pt x="280533" y="189428"/>
                </a:lnTo>
                <a:lnTo>
                  <a:pt x="287870" y="143934"/>
                </a:lnTo>
                <a:lnTo>
                  <a:pt x="280533" y="98439"/>
                </a:lnTo>
                <a:lnTo>
                  <a:pt x="260100" y="58928"/>
                </a:lnTo>
                <a:lnTo>
                  <a:pt x="228944" y="27770"/>
                </a:lnTo>
                <a:lnTo>
                  <a:pt x="189434" y="7337"/>
                </a:lnTo>
                <a:lnTo>
                  <a:pt x="143941" y="0"/>
                </a:lnTo>
              </a:path>
            </a:pathLst>
          </a:custGeom>
          <a:solidFill>
            <a:srgbClr val="00bfb0"/>
          </a:solidFill>
          <a:ln>
            <a:noFill/>
          </a:ln>
        </p:spPr>
        <p:style>
          <a:lnRef idx="0"/>
          <a:fillRef idx="0"/>
          <a:effectRef idx="0"/>
          <a:fontRef idx="minor"/>
        </p:style>
      </p:sp>
      <p:sp>
        <p:nvSpPr>
          <p:cNvPr id="702" name="CustomShape 52"/>
          <p:cNvSpPr/>
          <p:nvPr/>
        </p:nvSpPr>
        <p:spPr>
          <a:xfrm>
            <a:off x="1646640" y="5909400"/>
            <a:ext cx="287640" cy="287640"/>
          </a:xfrm>
          <a:custGeom>
            <a:avLst/>
            <a:gdLst/>
            <a:ahLst/>
            <a:rect l="0" t="0" r="r" b="b"/>
            <a:pathLst>
              <a:path w="287868" h="287868">
                <a:moveTo>
                  <a:pt x="0" y="143933"/>
                </a:moveTo>
                <a:lnTo>
                  <a:pt x="7337" y="98439"/>
                </a:lnTo>
                <a:lnTo>
                  <a:pt x="27770" y="58928"/>
                </a:lnTo>
                <a:lnTo>
                  <a:pt x="58928" y="27770"/>
                </a:lnTo>
                <a:lnTo>
                  <a:pt x="98439" y="7337"/>
                </a:lnTo>
                <a:lnTo>
                  <a:pt x="143933" y="0"/>
                </a:lnTo>
                <a:lnTo>
                  <a:pt x="189427" y="7337"/>
                </a:lnTo>
                <a:lnTo>
                  <a:pt x="228939" y="27770"/>
                </a:lnTo>
                <a:lnTo>
                  <a:pt x="260096" y="58928"/>
                </a:lnTo>
                <a:lnTo>
                  <a:pt x="280529" y="98439"/>
                </a:lnTo>
                <a:lnTo>
                  <a:pt x="287867" y="143933"/>
                </a:lnTo>
                <a:lnTo>
                  <a:pt x="280529" y="189428"/>
                </a:lnTo>
                <a:lnTo>
                  <a:pt x="260096" y="228939"/>
                </a:lnTo>
                <a:lnTo>
                  <a:pt x="228939" y="260096"/>
                </a:lnTo>
                <a:lnTo>
                  <a:pt x="189427" y="280529"/>
                </a:lnTo>
                <a:lnTo>
                  <a:pt x="143933" y="287867"/>
                </a:lnTo>
                <a:lnTo>
                  <a:pt x="98439" y="280529"/>
                </a:lnTo>
                <a:lnTo>
                  <a:pt x="58928" y="260096"/>
                </a:lnTo>
                <a:lnTo>
                  <a:pt x="27770" y="228939"/>
                </a:lnTo>
                <a:lnTo>
                  <a:pt x="7337" y="189428"/>
                </a:lnTo>
                <a:lnTo>
                  <a:pt x="0" y="143933"/>
                </a:lnTo>
              </a:path>
            </a:pathLst>
          </a:custGeom>
          <a:noFill/>
          <a:ln w="9360">
            <a:solidFill>
              <a:srgbClr val="00bfb0"/>
            </a:solidFill>
            <a:round/>
          </a:ln>
        </p:spPr>
        <p:style>
          <a:lnRef idx="0"/>
          <a:fillRef idx="0"/>
          <a:effectRef idx="0"/>
          <a:fontRef idx="minor"/>
        </p:style>
      </p:sp>
      <p:sp>
        <p:nvSpPr>
          <p:cNvPr id="703" name="CustomShape 53"/>
          <p:cNvSpPr/>
          <p:nvPr/>
        </p:nvSpPr>
        <p:spPr>
          <a:xfrm>
            <a:off x="1721880" y="5931360"/>
            <a:ext cx="149040" cy="243360"/>
          </a:xfrm>
          <a:prstGeom prst="rect">
            <a:avLst/>
          </a:prstGeom>
          <a:noFill/>
          <a:ln>
            <a:noFill/>
          </a:ln>
        </p:spPr>
        <p:style>
          <a:lnRef idx="0"/>
          <a:fillRef idx="0"/>
          <a:effectRef idx="0"/>
          <a:fontRef idx="minor"/>
        </p:style>
        <p:txBody>
          <a:bodyPr lIns="0" rIns="0" tIns="0" bIns="0"/>
          <a:p>
            <a:pPr>
              <a:lnSpc>
                <a:spcPct val="100000"/>
              </a:lnSpc>
            </a:pPr>
            <a:r>
              <a:rPr b="1" lang="en-IN" sz="1600" strike="noStrike">
                <a:solidFill>
                  <a:srgbClr val="ffffff"/>
                </a:solidFill>
                <a:latin typeface="Arial"/>
                <a:ea typeface="DejaVu Sans"/>
              </a:rPr>
              <a:t>T</a:t>
            </a:r>
            <a:endParaRPr/>
          </a:p>
        </p:txBody>
      </p:sp>
      <p:sp>
        <p:nvSpPr>
          <p:cNvPr id="704" name="CustomShape 54"/>
          <p:cNvSpPr/>
          <p:nvPr/>
        </p:nvSpPr>
        <p:spPr>
          <a:xfrm>
            <a:off x="1998720" y="5371200"/>
            <a:ext cx="534600" cy="1110240"/>
          </a:xfrm>
          <a:prstGeom prst="rect">
            <a:avLst/>
          </a:prstGeom>
          <a:noFill/>
          <a:ln>
            <a:noFill/>
          </a:ln>
        </p:spPr>
        <p:style>
          <a:lnRef idx="0"/>
          <a:fillRef idx="0"/>
          <a:effectRef idx="0"/>
          <a:fontRef idx="minor"/>
        </p:style>
        <p:txBody>
          <a:bodyPr lIns="0" rIns="0" tIns="0" bIns="0"/>
          <a:p>
            <a:pPr>
              <a:lnSpc>
                <a:spcPct val="142000"/>
              </a:lnSpc>
            </a:pPr>
            <a:r>
              <a:rPr lang="en-IN" sz="1900" strike="noStrike">
                <a:solidFill>
                  <a:srgbClr val="ffffff"/>
                </a:solidFill>
                <a:latin typeface="Arial"/>
                <a:ea typeface="DejaVu Sans"/>
              </a:rPr>
              <a:t>post  topic</a:t>
            </a:r>
            <a:endParaRPr/>
          </a:p>
        </p:txBody>
      </p:sp>
      <p:sp>
        <p:nvSpPr>
          <p:cNvPr id="705" name="CustomShape 55"/>
          <p:cNvSpPr/>
          <p:nvPr/>
        </p:nvSpPr>
        <p:spPr>
          <a:xfrm>
            <a:off x="112320" y="4415040"/>
            <a:ext cx="3852000" cy="2111760"/>
          </a:xfrm>
          <a:custGeom>
            <a:avLst/>
            <a:gdLst/>
            <a:ahLst/>
            <a:rect l="0" t="0" r="r" b="b"/>
            <a:pathLst>
              <a:path w="3852328" h="2112429">
                <a:moveTo>
                  <a:pt x="0" y="352078"/>
                </a:moveTo>
                <a:lnTo>
                  <a:pt x="3214" y="304303"/>
                </a:lnTo>
                <a:lnTo>
                  <a:pt x="12576" y="258482"/>
                </a:lnTo>
                <a:lnTo>
                  <a:pt x="27668" y="215033"/>
                </a:lnTo>
                <a:lnTo>
                  <a:pt x="48069" y="174377"/>
                </a:lnTo>
                <a:lnTo>
                  <a:pt x="73359" y="136933"/>
                </a:lnTo>
                <a:lnTo>
                  <a:pt x="103121" y="103121"/>
                </a:lnTo>
                <a:lnTo>
                  <a:pt x="136933" y="73359"/>
                </a:lnTo>
                <a:lnTo>
                  <a:pt x="174377" y="48069"/>
                </a:lnTo>
                <a:lnTo>
                  <a:pt x="215033" y="27668"/>
                </a:lnTo>
                <a:lnTo>
                  <a:pt x="258482" y="12576"/>
                </a:lnTo>
                <a:lnTo>
                  <a:pt x="304303" y="3214"/>
                </a:lnTo>
                <a:lnTo>
                  <a:pt x="352078" y="0"/>
                </a:lnTo>
                <a:lnTo>
                  <a:pt x="3500247" y="0"/>
                </a:lnTo>
                <a:lnTo>
                  <a:pt x="3548022" y="3214"/>
                </a:lnTo>
                <a:lnTo>
                  <a:pt x="3593844" y="12576"/>
                </a:lnTo>
                <a:lnTo>
                  <a:pt x="3637293" y="27668"/>
                </a:lnTo>
                <a:lnTo>
                  <a:pt x="3677949" y="48069"/>
                </a:lnTo>
                <a:lnTo>
                  <a:pt x="3715393" y="73359"/>
                </a:lnTo>
                <a:lnTo>
                  <a:pt x="3749206" y="103121"/>
                </a:lnTo>
                <a:lnTo>
                  <a:pt x="3778967" y="136933"/>
                </a:lnTo>
                <a:lnTo>
                  <a:pt x="3804258" y="174377"/>
                </a:lnTo>
                <a:lnTo>
                  <a:pt x="3824659" y="215033"/>
                </a:lnTo>
                <a:lnTo>
                  <a:pt x="3839750" y="258482"/>
                </a:lnTo>
                <a:lnTo>
                  <a:pt x="3849113" y="304303"/>
                </a:lnTo>
                <a:lnTo>
                  <a:pt x="3852327" y="352078"/>
                </a:lnTo>
                <a:lnTo>
                  <a:pt x="3852327" y="1760348"/>
                </a:lnTo>
                <a:lnTo>
                  <a:pt x="3849113" y="1808124"/>
                </a:lnTo>
                <a:lnTo>
                  <a:pt x="3839750" y="1853946"/>
                </a:lnTo>
                <a:lnTo>
                  <a:pt x="3824659" y="1897394"/>
                </a:lnTo>
                <a:lnTo>
                  <a:pt x="3804258" y="1938050"/>
                </a:lnTo>
                <a:lnTo>
                  <a:pt x="3778967" y="1975494"/>
                </a:lnTo>
                <a:lnTo>
                  <a:pt x="3749206" y="2009307"/>
                </a:lnTo>
                <a:lnTo>
                  <a:pt x="3715393" y="2039068"/>
                </a:lnTo>
                <a:lnTo>
                  <a:pt x="3677949" y="2064359"/>
                </a:lnTo>
                <a:lnTo>
                  <a:pt x="3637293" y="2084760"/>
                </a:lnTo>
                <a:lnTo>
                  <a:pt x="3593844" y="2099851"/>
                </a:lnTo>
                <a:lnTo>
                  <a:pt x="3548022" y="2109214"/>
                </a:lnTo>
                <a:lnTo>
                  <a:pt x="3500247" y="2112428"/>
                </a:lnTo>
                <a:lnTo>
                  <a:pt x="352078" y="2112428"/>
                </a:lnTo>
                <a:lnTo>
                  <a:pt x="304303" y="2109214"/>
                </a:lnTo>
                <a:lnTo>
                  <a:pt x="258482" y="2099851"/>
                </a:lnTo>
                <a:lnTo>
                  <a:pt x="215033" y="2084760"/>
                </a:lnTo>
                <a:lnTo>
                  <a:pt x="174377" y="2064359"/>
                </a:lnTo>
                <a:lnTo>
                  <a:pt x="136933" y="2039068"/>
                </a:lnTo>
                <a:lnTo>
                  <a:pt x="103121" y="2009307"/>
                </a:lnTo>
                <a:lnTo>
                  <a:pt x="73359" y="1975494"/>
                </a:lnTo>
                <a:lnTo>
                  <a:pt x="48069" y="1938050"/>
                </a:lnTo>
                <a:lnTo>
                  <a:pt x="27668" y="1897394"/>
                </a:lnTo>
                <a:lnTo>
                  <a:pt x="12576" y="1853946"/>
                </a:lnTo>
                <a:lnTo>
                  <a:pt x="3214" y="1808124"/>
                </a:lnTo>
                <a:lnTo>
                  <a:pt x="0" y="1760348"/>
                </a:lnTo>
                <a:lnTo>
                  <a:pt x="0" y="352078"/>
                </a:lnTo>
              </a:path>
            </a:pathLst>
          </a:custGeom>
          <a:noFill/>
          <a:ln w="12600">
            <a:solidFill>
              <a:srgbClr val="919191"/>
            </a:solidFill>
            <a:round/>
          </a:ln>
        </p:spPr>
        <p:style>
          <a:lnRef idx="0"/>
          <a:fillRef idx="0"/>
          <a:effectRef idx="0"/>
          <a:fontRef idx="minor"/>
        </p:style>
      </p:sp>
      <p:sp>
        <p:nvSpPr>
          <p:cNvPr id="706" name="CustomShape 56"/>
          <p:cNvSpPr/>
          <p:nvPr/>
        </p:nvSpPr>
        <p:spPr>
          <a:xfrm>
            <a:off x="218160" y="5200200"/>
            <a:ext cx="1081440" cy="564480"/>
          </a:xfrm>
          <a:custGeom>
            <a:avLst/>
            <a:gdLst/>
            <a:ahLst/>
            <a:rect l="0" t="0" r="r" b="b"/>
            <a:pathLst>
              <a:path w="1081618" h="565157">
                <a:moveTo>
                  <a:pt x="987422" y="0"/>
                </a:moveTo>
                <a:lnTo>
                  <a:pt x="94194" y="0"/>
                </a:lnTo>
                <a:lnTo>
                  <a:pt x="57530" y="7402"/>
                </a:lnTo>
                <a:lnTo>
                  <a:pt x="27589" y="27590"/>
                </a:lnTo>
                <a:lnTo>
                  <a:pt x="7402" y="57532"/>
                </a:lnTo>
                <a:lnTo>
                  <a:pt x="0" y="94195"/>
                </a:lnTo>
                <a:lnTo>
                  <a:pt x="0" y="470961"/>
                </a:lnTo>
                <a:lnTo>
                  <a:pt x="7402" y="507626"/>
                </a:lnTo>
                <a:lnTo>
                  <a:pt x="27589" y="537567"/>
                </a:lnTo>
                <a:lnTo>
                  <a:pt x="57530" y="557753"/>
                </a:lnTo>
                <a:lnTo>
                  <a:pt x="94194" y="565156"/>
                </a:lnTo>
                <a:lnTo>
                  <a:pt x="987422" y="565156"/>
                </a:lnTo>
                <a:lnTo>
                  <a:pt x="1024087" y="557753"/>
                </a:lnTo>
                <a:lnTo>
                  <a:pt x="1054027" y="537567"/>
                </a:lnTo>
                <a:lnTo>
                  <a:pt x="1074214" y="507626"/>
                </a:lnTo>
                <a:lnTo>
                  <a:pt x="1081617" y="470961"/>
                </a:lnTo>
                <a:lnTo>
                  <a:pt x="1081617" y="94195"/>
                </a:lnTo>
                <a:lnTo>
                  <a:pt x="1074214" y="57532"/>
                </a:lnTo>
                <a:lnTo>
                  <a:pt x="1054027" y="27590"/>
                </a:lnTo>
                <a:lnTo>
                  <a:pt x="1024087" y="7402"/>
                </a:lnTo>
                <a:lnTo>
                  <a:pt x="987422" y="0"/>
                </a:lnTo>
              </a:path>
            </a:pathLst>
          </a:custGeom>
          <a:solidFill>
            <a:srgbClr val="9bc956"/>
          </a:solidFill>
          <a:ln>
            <a:noFill/>
          </a:ln>
        </p:spPr>
        <p:style>
          <a:lnRef idx="0"/>
          <a:fillRef idx="0"/>
          <a:effectRef idx="0"/>
          <a:fontRef idx="minor"/>
        </p:style>
      </p:sp>
      <p:sp>
        <p:nvSpPr>
          <p:cNvPr id="707" name="CustomShape 57"/>
          <p:cNvSpPr/>
          <p:nvPr/>
        </p:nvSpPr>
        <p:spPr>
          <a:xfrm>
            <a:off x="324360" y="5249160"/>
            <a:ext cx="668520" cy="486000"/>
          </a:xfrm>
          <a:prstGeom prst="rect">
            <a:avLst/>
          </a:prstGeom>
          <a:noFill/>
          <a:ln>
            <a:noFill/>
          </a:ln>
        </p:spPr>
        <p:style>
          <a:lnRef idx="0"/>
          <a:fillRef idx="0"/>
          <a:effectRef idx="0"/>
          <a:fontRef idx="minor"/>
        </p:style>
        <p:txBody>
          <a:bodyPr lIns="0" rIns="0" tIns="0" bIns="0"/>
          <a:p>
            <a:pPr>
              <a:lnSpc>
                <a:spcPts val="236"/>
              </a:lnSpc>
            </a:pPr>
            <a:r>
              <a:rPr lang="en-IN" sz="1600" strike="noStrike">
                <a:solidFill>
                  <a:srgbClr val="ffffff"/>
                </a:solidFill>
                <a:latin typeface="Arial"/>
                <a:ea typeface="DejaVu Sans"/>
              </a:rPr>
              <a:t>Open  Source</a:t>
            </a:r>
            <a:endParaRPr/>
          </a:p>
        </p:txBody>
      </p:sp>
      <p:sp>
        <p:nvSpPr>
          <p:cNvPr id="708" name="CustomShape 58"/>
          <p:cNvSpPr/>
          <p:nvPr/>
        </p:nvSpPr>
        <p:spPr>
          <a:xfrm>
            <a:off x="1934640" y="4500360"/>
            <a:ext cx="1338120" cy="702720"/>
          </a:xfrm>
          <a:prstGeom prst="rect">
            <a:avLst/>
          </a:prstGeom>
          <a:blipFill>
            <a:blip r:embed="rId20"/>
            <a:stretch>
              <a:fillRect/>
            </a:stretch>
          </a:blipFill>
          <a:ln>
            <a:noFill/>
          </a:ln>
        </p:spPr>
        <p:style>
          <a:lnRef idx="0"/>
          <a:fillRef idx="0"/>
          <a:effectRef idx="0"/>
          <a:fontRef idx="minor"/>
        </p:style>
      </p:sp>
      <p:sp>
        <p:nvSpPr>
          <p:cNvPr id="709" name="CustomShape 59"/>
          <p:cNvSpPr/>
          <p:nvPr/>
        </p:nvSpPr>
        <p:spPr>
          <a:xfrm>
            <a:off x="9671760" y="5473800"/>
            <a:ext cx="385920" cy="389880"/>
          </a:xfrm>
          <a:prstGeom prst="rect">
            <a:avLst/>
          </a:prstGeom>
          <a:blipFill>
            <a:blip r:embed="rId21"/>
            <a:stretch>
              <a:fillRect/>
            </a:stretch>
          </a:blipFill>
          <a:ln>
            <a:noFill/>
          </a:ln>
        </p:spPr>
        <p:style>
          <a:lnRef idx="0"/>
          <a:fillRef idx="0"/>
          <a:effectRef idx="0"/>
          <a:fontRef idx="minor"/>
        </p:style>
      </p:sp>
      <p:sp>
        <p:nvSpPr>
          <p:cNvPr id="710" name="CustomShape 60"/>
          <p:cNvSpPr/>
          <p:nvPr/>
        </p:nvSpPr>
        <p:spPr>
          <a:xfrm>
            <a:off x="9738360" y="5478120"/>
            <a:ext cx="281880" cy="394200"/>
          </a:xfrm>
          <a:prstGeom prst="rect">
            <a:avLst/>
          </a:prstGeom>
          <a:blipFill>
            <a:blip r:embed="rId22"/>
            <a:stretch>
              <a:fillRect/>
            </a:stretch>
          </a:blipFill>
          <a:ln>
            <a:noFill/>
          </a:ln>
        </p:spPr>
        <p:style>
          <a:lnRef idx="0"/>
          <a:fillRef idx="0"/>
          <a:effectRef idx="0"/>
          <a:fontRef idx="minor"/>
        </p:style>
      </p:sp>
      <p:sp>
        <p:nvSpPr>
          <p:cNvPr id="711" name="CustomShape 61"/>
          <p:cNvSpPr/>
          <p:nvPr/>
        </p:nvSpPr>
        <p:spPr>
          <a:xfrm>
            <a:off x="9721800" y="5502960"/>
            <a:ext cx="287640" cy="287640"/>
          </a:xfrm>
          <a:custGeom>
            <a:avLst/>
            <a:gdLst/>
            <a:ahLst/>
            <a:rect l="0" t="0" r="r" b="b"/>
            <a:pathLst>
              <a:path w="287859" h="287866">
                <a:moveTo>
                  <a:pt x="143929" y="0"/>
                </a:moveTo>
                <a:lnTo>
                  <a:pt x="98436" y="7337"/>
                </a:lnTo>
                <a:lnTo>
                  <a:pt x="58926" y="27770"/>
                </a:lnTo>
                <a:lnTo>
                  <a:pt x="27770" y="58927"/>
                </a:lnTo>
                <a:lnTo>
                  <a:pt x="7337" y="98437"/>
                </a:lnTo>
                <a:lnTo>
                  <a:pt x="0" y="143931"/>
                </a:lnTo>
                <a:lnTo>
                  <a:pt x="7337" y="189426"/>
                </a:lnTo>
                <a:lnTo>
                  <a:pt x="27770" y="228937"/>
                </a:lnTo>
                <a:lnTo>
                  <a:pt x="58926" y="260095"/>
                </a:lnTo>
                <a:lnTo>
                  <a:pt x="98436" y="280528"/>
                </a:lnTo>
                <a:lnTo>
                  <a:pt x="143929" y="287865"/>
                </a:lnTo>
                <a:lnTo>
                  <a:pt x="189421" y="280528"/>
                </a:lnTo>
                <a:lnTo>
                  <a:pt x="228931" y="260095"/>
                </a:lnTo>
                <a:lnTo>
                  <a:pt x="260088" y="228937"/>
                </a:lnTo>
                <a:lnTo>
                  <a:pt x="280520" y="189426"/>
                </a:lnTo>
                <a:lnTo>
                  <a:pt x="287858" y="143931"/>
                </a:lnTo>
                <a:lnTo>
                  <a:pt x="280520" y="98437"/>
                </a:lnTo>
                <a:lnTo>
                  <a:pt x="260088" y="58927"/>
                </a:lnTo>
                <a:lnTo>
                  <a:pt x="228931" y="27770"/>
                </a:lnTo>
                <a:lnTo>
                  <a:pt x="189421" y="7337"/>
                </a:lnTo>
                <a:lnTo>
                  <a:pt x="143929" y="0"/>
                </a:lnTo>
              </a:path>
            </a:pathLst>
          </a:custGeom>
          <a:solidFill>
            <a:srgbClr val="00bfb0"/>
          </a:solidFill>
          <a:ln>
            <a:noFill/>
          </a:ln>
        </p:spPr>
        <p:style>
          <a:lnRef idx="0"/>
          <a:fillRef idx="0"/>
          <a:effectRef idx="0"/>
          <a:fontRef idx="minor"/>
        </p:style>
      </p:sp>
      <p:sp>
        <p:nvSpPr>
          <p:cNvPr id="712" name="CustomShape 62"/>
          <p:cNvSpPr/>
          <p:nvPr/>
        </p:nvSpPr>
        <p:spPr>
          <a:xfrm>
            <a:off x="9721800" y="5502960"/>
            <a:ext cx="287640" cy="287640"/>
          </a:xfrm>
          <a:custGeom>
            <a:avLst/>
            <a:gdLst/>
            <a:ahLst/>
            <a:rect l="0" t="0" r="r" b="b"/>
            <a:pathLst>
              <a:path w="287867" h="287868">
                <a:moveTo>
                  <a:pt x="0" y="143933"/>
                </a:moveTo>
                <a:lnTo>
                  <a:pt x="7337" y="98439"/>
                </a:lnTo>
                <a:lnTo>
                  <a:pt x="27771" y="58928"/>
                </a:lnTo>
                <a:lnTo>
                  <a:pt x="58928" y="27770"/>
                </a:lnTo>
                <a:lnTo>
                  <a:pt x="98439" y="7337"/>
                </a:lnTo>
                <a:lnTo>
                  <a:pt x="143934" y="0"/>
                </a:lnTo>
                <a:lnTo>
                  <a:pt x="189428" y="7337"/>
                </a:lnTo>
                <a:lnTo>
                  <a:pt x="228938" y="27770"/>
                </a:lnTo>
                <a:lnTo>
                  <a:pt x="260096" y="58928"/>
                </a:lnTo>
                <a:lnTo>
                  <a:pt x="280529" y="98439"/>
                </a:lnTo>
                <a:lnTo>
                  <a:pt x="287866" y="143933"/>
                </a:lnTo>
                <a:lnTo>
                  <a:pt x="280529" y="189428"/>
                </a:lnTo>
                <a:lnTo>
                  <a:pt x="260096" y="228939"/>
                </a:lnTo>
                <a:lnTo>
                  <a:pt x="228938" y="260096"/>
                </a:lnTo>
                <a:lnTo>
                  <a:pt x="189428" y="280529"/>
                </a:lnTo>
                <a:lnTo>
                  <a:pt x="143934" y="287867"/>
                </a:lnTo>
                <a:lnTo>
                  <a:pt x="98439" y="280529"/>
                </a:lnTo>
                <a:lnTo>
                  <a:pt x="58928" y="260096"/>
                </a:lnTo>
                <a:lnTo>
                  <a:pt x="27771" y="228939"/>
                </a:lnTo>
                <a:lnTo>
                  <a:pt x="7337" y="189428"/>
                </a:lnTo>
                <a:lnTo>
                  <a:pt x="0" y="143933"/>
                </a:lnTo>
              </a:path>
            </a:pathLst>
          </a:custGeom>
          <a:noFill/>
          <a:ln w="9360">
            <a:solidFill>
              <a:srgbClr val="00bfb0"/>
            </a:solidFill>
            <a:round/>
          </a:ln>
        </p:spPr>
        <p:style>
          <a:lnRef idx="0"/>
          <a:fillRef idx="0"/>
          <a:effectRef idx="0"/>
          <a:fontRef idx="minor"/>
        </p:style>
      </p:sp>
      <p:sp>
        <p:nvSpPr>
          <p:cNvPr id="713" name="CustomShape 63"/>
          <p:cNvSpPr/>
          <p:nvPr/>
        </p:nvSpPr>
        <p:spPr>
          <a:xfrm>
            <a:off x="9797040" y="5524920"/>
            <a:ext cx="172080" cy="243360"/>
          </a:xfrm>
          <a:prstGeom prst="rect">
            <a:avLst/>
          </a:prstGeom>
          <a:noFill/>
          <a:ln>
            <a:noFill/>
          </a:ln>
        </p:spPr>
        <p:style>
          <a:lnRef idx="0"/>
          <a:fillRef idx="0"/>
          <a:effectRef idx="0"/>
          <a:fontRef idx="minor"/>
        </p:style>
        <p:txBody>
          <a:bodyPr lIns="0" rIns="0" tIns="0" bIns="0"/>
          <a:p>
            <a:pPr>
              <a:lnSpc>
                <a:spcPct val="100000"/>
              </a:lnSpc>
            </a:pPr>
            <a:r>
              <a:rPr b="1" lang="en-IN" sz="1600" strike="noStrike">
                <a:solidFill>
                  <a:srgbClr val="ffffff"/>
                </a:solidFill>
                <a:latin typeface="Arial"/>
                <a:ea typeface="DejaVu Sans"/>
              </a:rPr>
              <a:t>A</a:t>
            </a:r>
            <a:endParaRPr/>
          </a:p>
        </p:txBody>
      </p:sp>
      <p:sp>
        <p:nvSpPr>
          <p:cNvPr id="714" name="CustomShape 64"/>
          <p:cNvSpPr/>
          <p:nvPr/>
        </p:nvSpPr>
        <p:spPr>
          <a:xfrm>
            <a:off x="9671760" y="5889600"/>
            <a:ext cx="385920" cy="389880"/>
          </a:xfrm>
          <a:prstGeom prst="rect">
            <a:avLst/>
          </a:prstGeom>
          <a:blipFill>
            <a:blip r:embed="rId23"/>
            <a:stretch>
              <a:fillRect/>
            </a:stretch>
          </a:blipFill>
          <a:ln>
            <a:noFill/>
          </a:ln>
        </p:spPr>
        <p:style>
          <a:lnRef idx="0"/>
          <a:fillRef idx="0"/>
          <a:effectRef idx="0"/>
          <a:fontRef idx="minor"/>
        </p:style>
      </p:sp>
      <p:sp>
        <p:nvSpPr>
          <p:cNvPr id="715" name="CustomShape 65"/>
          <p:cNvSpPr/>
          <p:nvPr/>
        </p:nvSpPr>
        <p:spPr>
          <a:xfrm>
            <a:off x="9738360" y="5893560"/>
            <a:ext cx="269280" cy="394200"/>
          </a:xfrm>
          <a:prstGeom prst="rect">
            <a:avLst/>
          </a:prstGeom>
          <a:blipFill>
            <a:blip r:embed="rId24"/>
            <a:stretch>
              <a:fillRect/>
            </a:stretch>
          </a:blipFill>
          <a:ln>
            <a:noFill/>
          </a:ln>
        </p:spPr>
        <p:style>
          <a:lnRef idx="0"/>
          <a:fillRef idx="0"/>
          <a:effectRef idx="0"/>
          <a:fontRef idx="minor"/>
        </p:style>
      </p:sp>
      <p:sp>
        <p:nvSpPr>
          <p:cNvPr id="716" name="CustomShape 66"/>
          <p:cNvSpPr/>
          <p:nvPr/>
        </p:nvSpPr>
        <p:spPr>
          <a:xfrm>
            <a:off x="9721800" y="5918040"/>
            <a:ext cx="287640" cy="287640"/>
          </a:xfrm>
          <a:custGeom>
            <a:avLst/>
            <a:gdLst/>
            <a:ahLst/>
            <a:rect l="0" t="0" r="r" b="b"/>
            <a:pathLst>
              <a:path w="287859" h="287868">
                <a:moveTo>
                  <a:pt x="143929" y="0"/>
                </a:moveTo>
                <a:lnTo>
                  <a:pt x="98436" y="7337"/>
                </a:lnTo>
                <a:lnTo>
                  <a:pt x="58926" y="27770"/>
                </a:lnTo>
                <a:lnTo>
                  <a:pt x="27770" y="58928"/>
                </a:lnTo>
                <a:lnTo>
                  <a:pt x="7337" y="98439"/>
                </a:lnTo>
                <a:lnTo>
                  <a:pt x="0" y="143934"/>
                </a:lnTo>
                <a:lnTo>
                  <a:pt x="7337" y="189428"/>
                </a:lnTo>
                <a:lnTo>
                  <a:pt x="27770" y="228939"/>
                </a:lnTo>
                <a:lnTo>
                  <a:pt x="58926" y="260096"/>
                </a:lnTo>
                <a:lnTo>
                  <a:pt x="98436" y="280529"/>
                </a:lnTo>
                <a:lnTo>
                  <a:pt x="143929" y="287867"/>
                </a:lnTo>
                <a:lnTo>
                  <a:pt x="189421" y="280529"/>
                </a:lnTo>
                <a:lnTo>
                  <a:pt x="228931" y="260096"/>
                </a:lnTo>
                <a:lnTo>
                  <a:pt x="260088" y="228939"/>
                </a:lnTo>
                <a:lnTo>
                  <a:pt x="280520" y="189428"/>
                </a:lnTo>
                <a:lnTo>
                  <a:pt x="287858" y="143934"/>
                </a:lnTo>
                <a:lnTo>
                  <a:pt x="280520" y="98439"/>
                </a:lnTo>
                <a:lnTo>
                  <a:pt x="260088" y="58928"/>
                </a:lnTo>
                <a:lnTo>
                  <a:pt x="228931" y="27770"/>
                </a:lnTo>
                <a:lnTo>
                  <a:pt x="189421" y="7337"/>
                </a:lnTo>
                <a:lnTo>
                  <a:pt x="143929" y="0"/>
                </a:lnTo>
              </a:path>
            </a:pathLst>
          </a:custGeom>
          <a:solidFill>
            <a:srgbClr val="00bfb0"/>
          </a:solidFill>
          <a:ln>
            <a:noFill/>
          </a:ln>
        </p:spPr>
        <p:style>
          <a:lnRef idx="0"/>
          <a:fillRef idx="0"/>
          <a:effectRef idx="0"/>
          <a:fontRef idx="minor"/>
        </p:style>
      </p:sp>
      <p:sp>
        <p:nvSpPr>
          <p:cNvPr id="717" name="CustomShape 67"/>
          <p:cNvSpPr/>
          <p:nvPr/>
        </p:nvSpPr>
        <p:spPr>
          <a:xfrm>
            <a:off x="9721800" y="5918040"/>
            <a:ext cx="287640" cy="287640"/>
          </a:xfrm>
          <a:custGeom>
            <a:avLst/>
            <a:gdLst/>
            <a:ahLst/>
            <a:rect l="0" t="0" r="r" b="b"/>
            <a:pathLst>
              <a:path w="287867" h="287868">
                <a:moveTo>
                  <a:pt x="0" y="143933"/>
                </a:moveTo>
                <a:lnTo>
                  <a:pt x="7337" y="98439"/>
                </a:lnTo>
                <a:lnTo>
                  <a:pt x="27771" y="58928"/>
                </a:lnTo>
                <a:lnTo>
                  <a:pt x="58928" y="27770"/>
                </a:lnTo>
                <a:lnTo>
                  <a:pt x="98439" y="7337"/>
                </a:lnTo>
                <a:lnTo>
                  <a:pt x="143934" y="0"/>
                </a:lnTo>
                <a:lnTo>
                  <a:pt x="189428" y="7337"/>
                </a:lnTo>
                <a:lnTo>
                  <a:pt x="228938" y="27770"/>
                </a:lnTo>
                <a:lnTo>
                  <a:pt x="260096" y="58928"/>
                </a:lnTo>
                <a:lnTo>
                  <a:pt x="280529" y="98439"/>
                </a:lnTo>
                <a:lnTo>
                  <a:pt x="287866" y="143933"/>
                </a:lnTo>
                <a:lnTo>
                  <a:pt x="280529" y="189428"/>
                </a:lnTo>
                <a:lnTo>
                  <a:pt x="260096" y="228939"/>
                </a:lnTo>
                <a:lnTo>
                  <a:pt x="228938" y="260097"/>
                </a:lnTo>
                <a:lnTo>
                  <a:pt x="189428" y="280529"/>
                </a:lnTo>
                <a:lnTo>
                  <a:pt x="143934" y="287867"/>
                </a:lnTo>
                <a:lnTo>
                  <a:pt x="98439" y="280529"/>
                </a:lnTo>
                <a:lnTo>
                  <a:pt x="58928" y="260097"/>
                </a:lnTo>
                <a:lnTo>
                  <a:pt x="27771" y="228939"/>
                </a:lnTo>
                <a:lnTo>
                  <a:pt x="7337" y="189428"/>
                </a:lnTo>
                <a:lnTo>
                  <a:pt x="0" y="143933"/>
                </a:lnTo>
              </a:path>
            </a:pathLst>
          </a:custGeom>
          <a:noFill/>
          <a:ln w="9360">
            <a:solidFill>
              <a:srgbClr val="00bfb0"/>
            </a:solidFill>
            <a:round/>
          </a:ln>
        </p:spPr>
        <p:style>
          <a:lnRef idx="0"/>
          <a:fillRef idx="0"/>
          <a:effectRef idx="0"/>
          <a:fontRef idx="minor"/>
        </p:style>
      </p:sp>
      <p:sp>
        <p:nvSpPr>
          <p:cNvPr id="718" name="CustomShape 68"/>
          <p:cNvSpPr/>
          <p:nvPr/>
        </p:nvSpPr>
        <p:spPr>
          <a:xfrm>
            <a:off x="9797040" y="5940000"/>
            <a:ext cx="149040" cy="243360"/>
          </a:xfrm>
          <a:prstGeom prst="rect">
            <a:avLst/>
          </a:prstGeom>
          <a:noFill/>
          <a:ln>
            <a:noFill/>
          </a:ln>
        </p:spPr>
        <p:style>
          <a:lnRef idx="0"/>
          <a:fillRef idx="0"/>
          <a:effectRef idx="0"/>
          <a:fontRef idx="minor"/>
        </p:style>
        <p:txBody>
          <a:bodyPr lIns="0" rIns="0" tIns="0" bIns="0"/>
          <a:p>
            <a:pPr>
              <a:lnSpc>
                <a:spcPct val="100000"/>
              </a:lnSpc>
            </a:pPr>
            <a:r>
              <a:rPr b="1" lang="en-IN" sz="1600" strike="noStrike">
                <a:solidFill>
                  <a:srgbClr val="ffffff"/>
                </a:solidFill>
                <a:latin typeface="Arial"/>
                <a:ea typeface="DejaVu Sans"/>
              </a:rPr>
              <a:t>T</a:t>
            </a:r>
            <a:endParaRPr/>
          </a:p>
        </p:txBody>
      </p:sp>
      <p:sp>
        <p:nvSpPr>
          <p:cNvPr id="719" name="CustomShape 69"/>
          <p:cNvSpPr/>
          <p:nvPr/>
        </p:nvSpPr>
        <p:spPr>
          <a:xfrm>
            <a:off x="10074240" y="5379480"/>
            <a:ext cx="1017360" cy="700200"/>
          </a:xfrm>
          <a:prstGeom prst="rect">
            <a:avLst/>
          </a:prstGeom>
          <a:noFill/>
          <a:ln>
            <a:noFill/>
          </a:ln>
        </p:spPr>
        <p:style>
          <a:lnRef idx="0"/>
          <a:fillRef idx="0"/>
          <a:effectRef idx="0"/>
          <a:fontRef idx="minor"/>
        </p:style>
        <p:txBody>
          <a:bodyPr lIns="0" rIns="0" tIns="0" bIns="0"/>
          <a:p>
            <a:pPr>
              <a:lnSpc>
                <a:spcPct val="142000"/>
              </a:lnSpc>
            </a:pPr>
            <a:r>
              <a:rPr lang="en-IN" sz="1900" strike="noStrike">
                <a:solidFill>
                  <a:srgbClr val="ffffff"/>
                </a:solidFill>
                <a:latin typeface="Arial"/>
                <a:ea typeface="DejaVu Sans"/>
              </a:rPr>
              <a:t>myAction  myFeed</a:t>
            </a:r>
            <a:endParaRPr/>
          </a:p>
        </p:txBody>
      </p:sp>
      <p:sp>
        <p:nvSpPr>
          <p:cNvPr id="720" name="CustomShape 70"/>
          <p:cNvSpPr/>
          <p:nvPr/>
        </p:nvSpPr>
        <p:spPr>
          <a:xfrm>
            <a:off x="8202240" y="4438440"/>
            <a:ext cx="3852000" cy="2111760"/>
          </a:xfrm>
          <a:custGeom>
            <a:avLst/>
            <a:gdLst/>
            <a:ahLst/>
            <a:rect l="0" t="0" r="r" b="b"/>
            <a:pathLst>
              <a:path w="3852328" h="2112429">
                <a:moveTo>
                  <a:pt x="0" y="352078"/>
                </a:moveTo>
                <a:lnTo>
                  <a:pt x="3214" y="304303"/>
                </a:lnTo>
                <a:lnTo>
                  <a:pt x="12576" y="258482"/>
                </a:lnTo>
                <a:lnTo>
                  <a:pt x="27668" y="215033"/>
                </a:lnTo>
                <a:lnTo>
                  <a:pt x="48069" y="174377"/>
                </a:lnTo>
                <a:lnTo>
                  <a:pt x="73360" y="136933"/>
                </a:lnTo>
                <a:lnTo>
                  <a:pt x="103121" y="103121"/>
                </a:lnTo>
                <a:lnTo>
                  <a:pt x="136933" y="73359"/>
                </a:lnTo>
                <a:lnTo>
                  <a:pt x="174377" y="48069"/>
                </a:lnTo>
                <a:lnTo>
                  <a:pt x="215033" y="27668"/>
                </a:lnTo>
                <a:lnTo>
                  <a:pt x="258482" y="12576"/>
                </a:lnTo>
                <a:lnTo>
                  <a:pt x="304303" y="3214"/>
                </a:lnTo>
                <a:lnTo>
                  <a:pt x="352078" y="0"/>
                </a:lnTo>
                <a:lnTo>
                  <a:pt x="3500247" y="0"/>
                </a:lnTo>
                <a:lnTo>
                  <a:pt x="3548023" y="3214"/>
                </a:lnTo>
                <a:lnTo>
                  <a:pt x="3593844" y="12576"/>
                </a:lnTo>
                <a:lnTo>
                  <a:pt x="3637293" y="27668"/>
                </a:lnTo>
                <a:lnTo>
                  <a:pt x="3677949" y="48069"/>
                </a:lnTo>
                <a:lnTo>
                  <a:pt x="3715393" y="73359"/>
                </a:lnTo>
                <a:lnTo>
                  <a:pt x="3749206" y="103121"/>
                </a:lnTo>
                <a:lnTo>
                  <a:pt x="3778967" y="136933"/>
                </a:lnTo>
                <a:lnTo>
                  <a:pt x="3804258" y="174377"/>
                </a:lnTo>
                <a:lnTo>
                  <a:pt x="3824659" y="215033"/>
                </a:lnTo>
                <a:lnTo>
                  <a:pt x="3839750" y="258482"/>
                </a:lnTo>
                <a:lnTo>
                  <a:pt x="3849113" y="304303"/>
                </a:lnTo>
                <a:lnTo>
                  <a:pt x="3852327" y="352078"/>
                </a:lnTo>
                <a:lnTo>
                  <a:pt x="3852327" y="1760348"/>
                </a:lnTo>
                <a:lnTo>
                  <a:pt x="3849113" y="1808124"/>
                </a:lnTo>
                <a:lnTo>
                  <a:pt x="3839750" y="1853945"/>
                </a:lnTo>
                <a:lnTo>
                  <a:pt x="3824659" y="1897394"/>
                </a:lnTo>
                <a:lnTo>
                  <a:pt x="3804258" y="1938050"/>
                </a:lnTo>
                <a:lnTo>
                  <a:pt x="3778967" y="1975494"/>
                </a:lnTo>
                <a:lnTo>
                  <a:pt x="3749206" y="2009307"/>
                </a:lnTo>
                <a:lnTo>
                  <a:pt x="3715393" y="2039068"/>
                </a:lnTo>
                <a:lnTo>
                  <a:pt x="3677949" y="2064359"/>
                </a:lnTo>
                <a:lnTo>
                  <a:pt x="3637293" y="2084760"/>
                </a:lnTo>
                <a:lnTo>
                  <a:pt x="3593844" y="2099851"/>
                </a:lnTo>
                <a:lnTo>
                  <a:pt x="3548023" y="2109214"/>
                </a:lnTo>
                <a:lnTo>
                  <a:pt x="3500247" y="2112428"/>
                </a:lnTo>
                <a:lnTo>
                  <a:pt x="352078" y="2112428"/>
                </a:lnTo>
                <a:lnTo>
                  <a:pt x="304303" y="2109214"/>
                </a:lnTo>
                <a:lnTo>
                  <a:pt x="258482" y="2099851"/>
                </a:lnTo>
                <a:lnTo>
                  <a:pt x="215033" y="2084760"/>
                </a:lnTo>
                <a:lnTo>
                  <a:pt x="174377" y="2064359"/>
                </a:lnTo>
                <a:lnTo>
                  <a:pt x="136933" y="2039068"/>
                </a:lnTo>
                <a:lnTo>
                  <a:pt x="103121" y="2009307"/>
                </a:lnTo>
                <a:lnTo>
                  <a:pt x="73360" y="1975494"/>
                </a:lnTo>
                <a:lnTo>
                  <a:pt x="48069" y="1938050"/>
                </a:lnTo>
                <a:lnTo>
                  <a:pt x="27668" y="1897394"/>
                </a:lnTo>
                <a:lnTo>
                  <a:pt x="12576" y="1853945"/>
                </a:lnTo>
                <a:lnTo>
                  <a:pt x="3214" y="1808124"/>
                </a:lnTo>
                <a:lnTo>
                  <a:pt x="0" y="1760348"/>
                </a:lnTo>
                <a:lnTo>
                  <a:pt x="0" y="352078"/>
                </a:lnTo>
              </a:path>
            </a:pathLst>
          </a:custGeom>
          <a:noFill/>
          <a:ln w="12600">
            <a:solidFill>
              <a:srgbClr val="919191"/>
            </a:solidFill>
            <a:round/>
          </a:ln>
        </p:spPr>
        <p:style>
          <a:lnRef idx="0"/>
          <a:fillRef idx="0"/>
          <a:effectRef idx="0"/>
          <a:fontRef idx="minor"/>
        </p:style>
      </p:sp>
      <p:sp>
        <p:nvSpPr>
          <p:cNvPr id="721" name="CustomShape 71"/>
          <p:cNvSpPr/>
          <p:nvPr/>
        </p:nvSpPr>
        <p:spPr>
          <a:xfrm>
            <a:off x="8295120" y="5208840"/>
            <a:ext cx="1078920" cy="564480"/>
          </a:xfrm>
          <a:custGeom>
            <a:avLst/>
            <a:gdLst/>
            <a:ahLst/>
            <a:rect l="0" t="0" r="r" b="b"/>
            <a:pathLst>
              <a:path w="1079501" h="565153">
                <a:moveTo>
                  <a:pt x="985316" y="0"/>
                </a:moveTo>
                <a:lnTo>
                  <a:pt x="94195" y="0"/>
                </a:lnTo>
                <a:lnTo>
                  <a:pt x="57532" y="7402"/>
                </a:lnTo>
                <a:lnTo>
                  <a:pt x="27590" y="27590"/>
                </a:lnTo>
                <a:lnTo>
                  <a:pt x="7402" y="57532"/>
                </a:lnTo>
                <a:lnTo>
                  <a:pt x="0" y="94195"/>
                </a:lnTo>
                <a:lnTo>
                  <a:pt x="0" y="470959"/>
                </a:lnTo>
                <a:lnTo>
                  <a:pt x="7402" y="507623"/>
                </a:lnTo>
                <a:lnTo>
                  <a:pt x="27590" y="537564"/>
                </a:lnTo>
                <a:lnTo>
                  <a:pt x="57532" y="557750"/>
                </a:lnTo>
                <a:lnTo>
                  <a:pt x="94195" y="565152"/>
                </a:lnTo>
                <a:lnTo>
                  <a:pt x="985316" y="565152"/>
                </a:lnTo>
                <a:lnTo>
                  <a:pt x="1021978" y="557750"/>
                </a:lnTo>
                <a:lnTo>
                  <a:pt x="1051915" y="537564"/>
                </a:lnTo>
                <a:lnTo>
                  <a:pt x="1072099" y="507623"/>
                </a:lnTo>
                <a:lnTo>
                  <a:pt x="1079500" y="470959"/>
                </a:lnTo>
                <a:lnTo>
                  <a:pt x="1079500" y="94195"/>
                </a:lnTo>
                <a:lnTo>
                  <a:pt x="1072099" y="57532"/>
                </a:lnTo>
                <a:lnTo>
                  <a:pt x="1051915" y="27590"/>
                </a:lnTo>
                <a:lnTo>
                  <a:pt x="1021978" y="7402"/>
                </a:lnTo>
                <a:lnTo>
                  <a:pt x="985316" y="0"/>
                </a:lnTo>
              </a:path>
            </a:pathLst>
          </a:custGeom>
          <a:solidFill>
            <a:srgbClr val="9bc956"/>
          </a:solidFill>
          <a:ln>
            <a:noFill/>
          </a:ln>
        </p:spPr>
        <p:style>
          <a:lnRef idx="0"/>
          <a:fillRef idx="0"/>
          <a:effectRef idx="0"/>
          <a:fontRef idx="minor"/>
        </p:style>
      </p:sp>
      <p:sp>
        <p:nvSpPr>
          <p:cNvPr id="722" name="CustomShape 72"/>
          <p:cNvSpPr/>
          <p:nvPr/>
        </p:nvSpPr>
        <p:spPr>
          <a:xfrm>
            <a:off x="8401680" y="5369400"/>
            <a:ext cx="537120" cy="243360"/>
          </a:xfrm>
          <a:prstGeom prst="rect">
            <a:avLst/>
          </a:prstGeom>
          <a:noFill/>
          <a:ln>
            <a:noFill/>
          </a:ln>
        </p:spPr>
        <p:style>
          <a:lnRef idx="0"/>
          <a:fillRef idx="0"/>
          <a:effectRef idx="0"/>
          <a:fontRef idx="minor"/>
        </p:style>
        <p:txBody>
          <a:bodyPr lIns="0" rIns="0" tIns="0" bIns="0"/>
          <a:p>
            <a:pPr>
              <a:lnSpc>
                <a:spcPct val="100000"/>
              </a:lnSpc>
            </a:pPr>
            <a:r>
              <a:rPr lang="en-IN" sz="1600" strike="noStrike">
                <a:solidFill>
                  <a:srgbClr val="ffffff"/>
                </a:solidFill>
                <a:latin typeface="Arial"/>
                <a:ea typeface="DejaVu Sans"/>
              </a:rPr>
              <a:t>Yours</a:t>
            </a:r>
            <a:endParaRPr/>
          </a:p>
        </p:txBody>
      </p:sp>
      <p:sp>
        <p:nvSpPr>
          <p:cNvPr id="723" name="CustomShape 73"/>
          <p:cNvSpPr/>
          <p:nvPr/>
        </p:nvSpPr>
        <p:spPr>
          <a:xfrm>
            <a:off x="10533960" y="4559760"/>
            <a:ext cx="413640" cy="909720"/>
          </a:xfrm>
          <a:prstGeom prst="rect">
            <a:avLst/>
          </a:prstGeom>
          <a:blipFill>
            <a:blip r:embed="rId25"/>
            <a:stretch>
              <a:fillRect/>
            </a:stretch>
          </a:blipFill>
          <a:ln>
            <a:noFill/>
          </a:ln>
        </p:spPr>
        <p:style>
          <a:lnRef idx="0"/>
          <a:fillRef idx="0"/>
          <a:effectRef idx="0"/>
          <a:fontRef idx="minor"/>
        </p:style>
      </p:sp>
      <p:sp>
        <p:nvSpPr>
          <p:cNvPr id="724" name="CustomShape 74"/>
          <p:cNvSpPr/>
          <p:nvPr/>
        </p:nvSpPr>
        <p:spPr>
          <a:xfrm>
            <a:off x="5636160" y="5889600"/>
            <a:ext cx="385920" cy="389880"/>
          </a:xfrm>
          <a:prstGeom prst="rect">
            <a:avLst/>
          </a:prstGeom>
          <a:blipFill>
            <a:blip r:embed="rId26"/>
            <a:stretch>
              <a:fillRect/>
            </a:stretch>
          </a:blipFill>
          <a:ln>
            <a:noFill/>
          </a:ln>
        </p:spPr>
        <p:style>
          <a:lnRef idx="0"/>
          <a:fillRef idx="0"/>
          <a:effectRef idx="0"/>
          <a:fontRef idx="minor"/>
        </p:style>
      </p:sp>
      <p:sp>
        <p:nvSpPr>
          <p:cNvPr id="725" name="CustomShape 75"/>
          <p:cNvSpPr/>
          <p:nvPr/>
        </p:nvSpPr>
        <p:spPr>
          <a:xfrm>
            <a:off x="5702400" y="5893560"/>
            <a:ext cx="269280" cy="394200"/>
          </a:xfrm>
          <a:prstGeom prst="rect">
            <a:avLst/>
          </a:prstGeom>
          <a:blipFill>
            <a:blip r:embed="rId27"/>
            <a:stretch>
              <a:fillRect/>
            </a:stretch>
          </a:blipFill>
          <a:ln>
            <a:noFill/>
          </a:ln>
        </p:spPr>
        <p:style>
          <a:lnRef idx="0"/>
          <a:fillRef idx="0"/>
          <a:effectRef idx="0"/>
          <a:fontRef idx="minor"/>
        </p:style>
      </p:sp>
      <p:sp>
        <p:nvSpPr>
          <p:cNvPr id="726" name="CustomShape 76"/>
          <p:cNvSpPr/>
          <p:nvPr/>
        </p:nvSpPr>
        <p:spPr>
          <a:xfrm>
            <a:off x="5685480" y="5918040"/>
            <a:ext cx="287640" cy="287640"/>
          </a:xfrm>
          <a:custGeom>
            <a:avLst/>
            <a:gdLst/>
            <a:ahLst/>
            <a:rect l="0" t="0" r="r" b="b"/>
            <a:pathLst>
              <a:path w="287871" h="287868">
                <a:moveTo>
                  <a:pt x="143941" y="0"/>
                </a:moveTo>
                <a:lnTo>
                  <a:pt x="98443" y="7337"/>
                </a:lnTo>
                <a:lnTo>
                  <a:pt x="58929" y="27770"/>
                </a:lnTo>
                <a:lnTo>
                  <a:pt x="27770" y="58928"/>
                </a:lnTo>
                <a:lnTo>
                  <a:pt x="7337" y="98439"/>
                </a:lnTo>
                <a:lnTo>
                  <a:pt x="0" y="143934"/>
                </a:lnTo>
                <a:lnTo>
                  <a:pt x="7337" y="189428"/>
                </a:lnTo>
                <a:lnTo>
                  <a:pt x="27770" y="228939"/>
                </a:lnTo>
                <a:lnTo>
                  <a:pt x="58929" y="260096"/>
                </a:lnTo>
                <a:lnTo>
                  <a:pt x="98443" y="280529"/>
                </a:lnTo>
                <a:lnTo>
                  <a:pt x="143941" y="287867"/>
                </a:lnTo>
                <a:lnTo>
                  <a:pt x="189434" y="280529"/>
                </a:lnTo>
                <a:lnTo>
                  <a:pt x="228944" y="260096"/>
                </a:lnTo>
                <a:lnTo>
                  <a:pt x="260100" y="228939"/>
                </a:lnTo>
                <a:lnTo>
                  <a:pt x="280533" y="189428"/>
                </a:lnTo>
                <a:lnTo>
                  <a:pt x="287870" y="143934"/>
                </a:lnTo>
                <a:lnTo>
                  <a:pt x="280533" y="98439"/>
                </a:lnTo>
                <a:lnTo>
                  <a:pt x="260100" y="58928"/>
                </a:lnTo>
                <a:lnTo>
                  <a:pt x="228944" y="27770"/>
                </a:lnTo>
                <a:lnTo>
                  <a:pt x="189434" y="7337"/>
                </a:lnTo>
                <a:lnTo>
                  <a:pt x="143941" y="0"/>
                </a:lnTo>
              </a:path>
            </a:pathLst>
          </a:custGeom>
          <a:solidFill>
            <a:srgbClr val="00bfb0"/>
          </a:solidFill>
          <a:ln>
            <a:noFill/>
          </a:ln>
        </p:spPr>
        <p:style>
          <a:lnRef idx="0"/>
          <a:fillRef idx="0"/>
          <a:effectRef idx="0"/>
          <a:fontRef idx="minor"/>
        </p:style>
      </p:sp>
      <p:sp>
        <p:nvSpPr>
          <p:cNvPr id="727" name="CustomShape 77"/>
          <p:cNvSpPr/>
          <p:nvPr/>
        </p:nvSpPr>
        <p:spPr>
          <a:xfrm>
            <a:off x="5685480" y="5918040"/>
            <a:ext cx="287640" cy="287640"/>
          </a:xfrm>
          <a:custGeom>
            <a:avLst/>
            <a:gdLst/>
            <a:ahLst/>
            <a:rect l="0" t="0" r="r" b="b"/>
            <a:pathLst>
              <a:path w="287866" h="287868">
                <a:moveTo>
                  <a:pt x="0" y="143933"/>
                </a:moveTo>
                <a:lnTo>
                  <a:pt x="7337" y="98439"/>
                </a:lnTo>
                <a:lnTo>
                  <a:pt x="27770" y="58928"/>
                </a:lnTo>
                <a:lnTo>
                  <a:pt x="58928" y="27770"/>
                </a:lnTo>
                <a:lnTo>
                  <a:pt x="98439" y="7337"/>
                </a:lnTo>
                <a:lnTo>
                  <a:pt x="143932" y="0"/>
                </a:lnTo>
                <a:lnTo>
                  <a:pt x="189426" y="7337"/>
                </a:lnTo>
                <a:lnTo>
                  <a:pt x="228937" y="27770"/>
                </a:lnTo>
                <a:lnTo>
                  <a:pt x="260095" y="58928"/>
                </a:lnTo>
                <a:lnTo>
                  <a:pt x="280528" y="98439"/>
                </a:lnTo>
                <a:lnTo>
                  <a:pt x="287865" y="143933"/>
                </a:lnTo>
                <a:lnTo>
                  <a:pt x="280528" y="189428"/>
                </a:lnTo>
                <a:lnTo>
                  <a:pt x="260095" y="228939"/>
                </a:lnTo>
                <a:lnTo>
                  <a:pt x="228937" y="260097"/>
                </a:lnTo>
                <a:lnTo>
                  <a:pt x="189426" y="280529"/>
                </a:lnTo>
                <a:lnTo>
                  <a:pt x="143932" y="287867"/>
                </a:lnTo>
                <a:lnTo>
                  <a:pt x="98439" y="280529"/>
                </a:lnTo>
                <a:lnTo>
                  <a:pt x="58928" y="260097"/>
                </a:lnTo>
                <a:lnTo>
                  <a:pt x="27770" y="228939"/>
                </a:lnTo>
                <a:lnTo>
                  <a:pt x="7337" y="189428"/>
                </a:lnTo>
                <a:lnTo>
                  <a:pt x="0" y="143933"/>
                </a:lnTo>
              </a:path>
            </a:pathLst>
          </a:custGeom>
          <a:noFill/>
          <a:ln w="9360">
            <a:solidFill>
              <a:srgbClr val="00bfb0"/>
            </a:solidFill>
            <a:round/>
          </a:ln>
        </p:spPr>
        <p:style>
          <a:lnRef idx="0"/>
          <a:fillRef idx="0"/>
          <a:effectRef idx="0"/>
          <a:fontRef idx="minor"/>
        </p:style>
      </p:sp>
      <p:sp>
        <p:nvSpPr>
          <p:cNvPr id="728" name="CustomShape 78"/>
          <p:cNvSpPr/>
          <p:nvPr/>
        </p:nvSpPr>
        <p:spPr>
          <a:xfrm>
            <a:off x="5760720" y="5940000"/>
            <a:ext cx="149040" cy="243360"/>
          </a:xfrm>
          <a:prstGeom prst="rect">
            <a:avLst/>
          </a:prstGeom>
          <a:noFill/>
          <a:ln>
            <a:noFill/>
          </a:ln>
        </p:spPr>
        <p:style>
          <a:lnRef idx="0"/>
          <a:fillRef idx="0"/>
          <a:effectRef idx="0"/>
          <a:fontRef idx="minor"/>
        </p:style>
        <p:txBody>
          <a:bodyPr lIns="0" rIns="0" tIns="0" bIns="0"/>
          <a:p>
            <a:pPr>
              <a:lnSpc>
                <a:spcPct val="100000"/>
              </a:lnSpc>
            </a:pPr>
            <a:r>
              <a:rPr b="1" lang="en-IN" sz="1600" strike="noStrike">
                <a:solidFill>
                  <a:srgbClr val="ffffff"/>
                </a:solidFill>
                <a:latin typeface="Arial"/>
                <a:ea typeface="DejaVu Sans"/>
              </a:rPr>
              <a:t>T</a:t>
            </a:r>
            <a:endParaRPr/>
          </a:p>
        </p:txBody>
      </p:sp>
      <p:sp>
        <p:nvSpPr>
          <p:cNvPr id="729" name="CustomShape 79"/>
          <p:cNvSpPr/>
          <p:nvPr/>
        </p:nvSpPr>
        <p:spPr>
          <a:xfrm>
            <a:off x="6036480" y="5916240"/>
            <a:ext cx="802440" cy="289440"/>
          </a:xfrm>
          <a:prstGeom prst="rect">
            <a:avLst/>
          </a:prstGeom>
          <a:noFill/>
          <a:ln>
            <a:noFill/>
          </a:ln>
        </p:spPr>
        <p:style>
          <a:lnRef idx="0"/>
          <a:fillRef idx="0"/>
          <a:effectRef idx="0"/>
          <a:fontRef idx="minor"/>
        </p:style>
        <p:txBody>
          <a:bodyPr lIns="0" rIns="0" tIns="0" bIns="0"/>
          <a:p>
            <a:pPr>
              <a:lnSpc>
                <a:spcPct val="100000"/>
              </a:lnSpc>
            </a:pPr>
            <a:r>
              <a:rPr lang="en-IN" sz="1900" strike="noStrike">
                <a:solidFill>
                  <a:srgbClr val="ffffff"/>
                </a:solidFill>
                <a:latin typeface="Arial"/>
                <a:ea typeface="DejaVu Sans"/>
              </a:rPr>
              <a:t>commit</a:t>
            </a:r>
            <a:endParaRPr/>
          </a:p>
        </p:txBody>
      </p:sp>
      <p:sp>
        <p:nvSpPr>
          <p:cNvPr id="730" name="CustomShape 80"/>
          <p:cNvSpPr/>
          <p:nvPr/>
        </p:nvSpPr>
        <p:spPr>
          <a:xfrm>
            <a:off x="4155120" y="4431960"/>
            <a:ext cx="3852000" cy="2111760"/>
          </a:xfrm>
          <a:custGeom>
            <a:avLst/>
            <a:gdLst/>
            <a:ahLst/>
            <a:rect l="0" t="0" r="r" b="b"/>
            <a:pathLst>
              <a:path w="3852328" h="2112429">
                <a:moveTo>
                  <a:pt x="0" y="352078"/>
                </a:moveTo>
                <a:lnTo>
                  <a:pt x="3214" y="304303"/>
                </a:lnTo>
                <a:lnTo>
                  <a:pt x="12576" y="258482"/>
                </a:lnTo>
                <a:lnTo>
                  <a:pt x="27668" y="215033"/>
                </a:lnTo>
                <a:lnTo>
                  <a:pt x="48069" y="174377"/>
                </a:lnTo>
                <a:lnTo>
                  <a:pt x="73360" y="136933"/>
                </a:lnTo>
                <a:lnTo>
                  <a:pt x="103121" y="103121"/>
                </a:lnTo>
                <a:lnTo>
                  <a:pt x="136933" y="73359"/>
                </a:lnTo>
                <a:lnTo>
                  <a:pt x="174377" y="48069"/>
                </a:lnTo>
                <a:lnTo>
                  <a:pt x="215033" y="27668"/>
                </a:lnTo>
                <a:lnTo>
                  <a:pt x="258482" y="12576"/>
                </a:lnTo>
                <a:lnTo>
                  <a:pt x="304303" y="3214"/>
                </a:lnTo>
                <a:lnTo>
                  <a:pt x="352078" y="0"/>
                </a:lnTo>
                <a:lnTo>
                  <a:pt x="3500247" y="0"/>
                </a:lnTo>
                <a:lnTo>
                  <a:pt x="3548023" y="3214"/>
                </a:lnTo>
                <a:lnTo>
                  <a:pt x="3593844" y="12576"/>
                </a:lnTo>
                <a:lnTo>
                  <a:pt x="3637293" y="27668"/>
                </a:lnTo>
                <a:lnTo>
                  <a:pt x="3677949" y="48069"/>
                </a:lnTo>
                <a:lnTo>
                  <a:pt x="3715393" y="73359"/>
                </a:lnTo>
                <a:lnTo>
                  <a:pt x="3749206" y="103121"/>
                </a:lnTo>
                <a:lnTo>
                  <a:pt x="3778967" y="136933"/>
                </a:lnTo>
                <a:lnTo>
                  <a:pt x="3804258" y="174377"/>
                </a:lnTo>
                <a:lnTo>
                  <a:pt x="3824659" y="215033"/>
                </a:lnTo>
                <a:lnTo>
                  <a:pt x="3839750" y="258482"/>
                </a:lnTo>
                <a:lnTo>
                  <a:pt x="3849113" y="304303"/>
                </a:lnTo>
                <a:lnTo>
                  <a:pt x="3852327" y="352078"/>
                </a:lnTo>
                <a:lnTo>
                  <a:pt x="3852327" y="1760348"/>
                </a:lnTo>
                <a:lnTo>
                  <a:pt x="3849113" y="1808124"/>
                </a:lnTo>
                <a:lnTo>
                  <a:pt x="3839750" y="1853945"/>
                </a:lnTo>
                <a:lnTo>
                  <a:pt x="3824659" y="1897394"/>
                </a:lnTo>
                <a:lnTo>
                  <a:pt x="3804258" y="1938050"/>
                </a:lnTo>
                <a:lnTo>
                  <a:pt x="3778967" y="1975494"/>
                </a:lnTo>
                <a:lnTo>
                  <a:pt x="3749206" y="2009307"/>
                </a:lnTo>
                <a:lnTo>
                  <a:pt x="3715393" y="2039068"/>
                </a:lnTo>
                <a:lnTo>
                  <a:pt x="3677949" y="2064359"/>
                </a:lnTo>
                <a:lnTo>
                  <a:pt x="3637293" y="2084760"/>
                </a:lnTo>
                <a:lnTo>
                  <a:pt x="3593844" y="2099851"/>
                </a:lnTo>
                <a:lnTo>
                  <a:pt x="3548023" y="2109214"/>
                </a:lnTo>
                <a:lnTo>
                  <a:pt x="3500247" y="2112428"/>
                </a:lnTo>
                <a:lnTo>
                  <a:pt x="352078" y="2112428"/>
                </a:lnTo>
                <a:lnTo>
                  <a:pt x="304303" y="2109214"/>
                </a:lnTo>
                <a:lnTo>
                  <a:pt x="258482" y="2099851"/>
                </a:lnTo>
                <a:lnTo>
                  <a:pt x="215033" y="2084760"/>
                </a:lnTo>
                <a:lnTo>
                  <a:pt x="174377" y="2064359"/>
                </a:lnTo>
                <a:lnTo>
                  <a:pt x="136933" y="2039068"/>
                </a:lnTo>
                <a:lnTo>
                  <a:pt x="103121" y="2009307"/>
                </a:lnTo>
                <a:lnTo>
                  <a:pt x="73360" y="1975494"/>
                </a:lnTo>
                <a:lnTo>
                  <a:pt x="48069" y="1938050"/>
                </a:lnTo>
                <a:lnTo>
                  <a:pt x="27668" y="1897394"/>
                </a:lnTo>
                <a:lnTo>
                  <a:pt x="12576" y="1853945"/>
                </a:lnTo>
                <a:lnTo>
                  <a:pt x="3214" y="1808124"/>
                </a:lnTo>
                <a:lnTo>
                  <a:pt x="0" y="1760348"/>
                </a:lnTo>
                <a:lnTo>
                  <a:pt x="0" y="352078"/>
                </a:lnTo>
              </a:path>
            </a:pathLst>
          </a:custGeom>
          <a:noFill/>
          <a:ln w="12600">
            <a:solidFill>
              <a:srgbClr val="919191"/>
            </a:solidFill>
            <a:round/>
          </a:ln>
        </p:spPr>
        <p:style>
          <a:lnRef idx="0"/>
          <a:fillRef idx="0"/>
          <a:effectRef idx="0"/>
          <a:fontRef idx="minor"/>
        </p:style>
      </p:sp>
      <p:sp>
        <p:nvSpPr>
          <p:cNvPr id="731" name="CustomShape 81"/>
          <p:cNvSpPr/>
          <p:nvPr/>
        </p:nvSpPr>
        <p:spPr>
          <a:xfrm>
            <a:off x="4256640" y="5208840"/>
            <a:ext cx="1078920" cy="564480"/>
          </a:xfrm>
          <a:custGeom>
            <a:avLst/>
            <a:gdLst/>
            <a:ahLst/>
            <a:rect l="0" t="0" r="r" b="b"/>
            <a:pathLst>
              <a:path w="1079501" h="565153">
                <a:moveTo>
                  <a:pt x="985316" y="0"/>
                </a:moveTo>
                <a:lnTo>
                  <a:pt x="94195" y="0"/>
                </a:lnTo>
                <a:lnTo>
                  <a:pt x="57532" y="7402"/>
                </a:lnTo>
                <a:lnTo>
                  <a:pt x="27590" y="27590"/>
                </a:lnTo>
                <a:lnTo>
                  <a:pt x="7402" y="57532"/>
                </a:lnTo>
                <a:lnTo>
                  <a:pt x="0" y="94195"/>
                </a:lnTo>
                <a:lnTo>
                  <a:pt x="0" y="470959"/>
                </a:lnTo>
                <a:lnTo>
                  <a:pt x="7402" y="507623"/>
                </a:lnTo>
                <a:lnTo>
                  <a:pt x="27590" y="537564"/>
                </a:lnTo>
                <a:lnTo>
                  <a:pt x="57532" y="557750"/>
                </a:lnTo>
                <a:lnTo>
                  <a:pt x="94195" y="565152"/>
                </a:lnTo>
                <a:lnTo>
                  <a:pt x="985316" y="565152"/>
                </a:lnTo>
                <a:lnTo>
                  <a:pt x="1021978" y="557750"/>
                </a:lnTo>
                <a:lnTo>
                  <a:pt x="1051915" y="537564"/>
                </a:lnTo>
                <a:lnTo>
                  <a:pt x="1072099" y="507623"/>
                </a:lnTo>
                <a:lnTo>
                  <a:pt x="1079500" y="470959"/>
                </a:lnTo>
                <a:lnTo>
                  <a:pt x="1079500" y="94195"/>
                </a:lnTo>
                <a:lnTo>
                  <a:pt x="1072099" y="57532"/>
                </a:lnTo>
                <a:lnTo>
                  <a:pt x="1051915" y="27590"/>
                </a:lnTo>
                <a:lnTo>
                  <a:pt x="1021978" y="7402"/>
                </a:lnTo>
                <a:lnTo>
                  <a:pt x="985316" y="0"/>
                </a:lnTo>
              </a:path>
            </a:pathLst>
          </a:custGeom>
          <a:solidFill>
            <a:srgbClr val="9bc956"/>
          </a:solidFill>
          <a:ln>
            <a:noFill/>
          </a:ln>
        </p:spPr>
        <p:style>
          <a:lnRef idx="0"/>
          <a:fillRef idx="0"/>
          <a:effectRef idx="0"/>
          <a:fontRef idx="minor"/>
        </p:style>
      </p:sp>
      <p:sp>
        <p:nvSpPr>
          <p:cNvPr id="732" name="CustomShape 82"/>
          <p:cNvSpPr/>
          <p:nvPr/>
        </p:nvSpPr>
        <p:spPr>
          <a:xfrm>
            <a:off x="4362840" y="5257800"/>
            <a:ext cx="498960" cy="729360"/>
          </a:xfrm>
          <a:prstGeom prst="rect">
            <a:avLst/>
          </a:prstGeom>
          <a:noFill/>
          <a:ln>
            <a:noFill/>
          </a:ln>
        </p:spPr>
        <p:style>
          <a:lnRef idx="0"/>
          <a:fillRef idx="0"/>
          <a:effectRef idx="0"/>
          <a:fontRef idx="minor"/>
        </p:style>
        <p:txBody>
          <a:bodyPr lIns="0" rIns="0" tIns="0" bIns="0"/>
          <a:p>
            <a:pPr>
              <a:lnSpc>
                <a:spcPts val="236"/>
              </a:lnSpc>
            </a:pPr>
            <a:r>
              <a:rPr lang="en-IN" sz="1600" strike="noStrike">
                <a:solidFill>
                  <a:srgbClr val="ffffff"/>
                </a:solidFill>
                <a:latin typeface="Arial"/>
                <a:ea typeface="DejaVu Sans"/>
              </a:rPr>
              <a:t>Third  Party</a:t>
            </a:r>
            <a:endParaRPr/>
          </a:p>
        </p:txBody>
      </p:sp>
      <p:sp>
        <p:nvSpPr>
          <p:cNvPr id="733" name="CustomShape 83"/>
          <p:cNvSpPr/>
          <p:nvPr/>
        </p:nvSpPr>
        <p:spPr>
          <a:xfrm>
            <a:off x="6407640" y="4549320"/>
            <a:ext cx="583920" cy="574200"/>
          </a:xfrm>
          <a:prstGeom prst="rect">
            <a:avLst/>
          </a:prstGeom>
          <a:blipFill>
            <a:blip r:embed="rId28"/>
            <a:stretch>
              <a:fillRect/>
            </a:stretch>
          </a:blipFill>
          <a:ln>
            <a:noFill/>
          </a:ln>
        </p:spPr>
        <p:style>
          <a:lnRef idx="0"/>
          <a:fillRef idx="0"/>
          <a:effectRef idx="0"/>
          <a:fontRef idx="minor"/>
        </p:style>
      </p:sp>
      <p:sp>
        <p:nvSpPr>
          <p:cNvPr id="734" name="CustomShape 84"/>
          <p:cNvSpPr/>
          <p:nvPr/>
        </p:nvSpPr>
        <p:spPr>
          <a:xfrm>
            <a:off x="180720" y="174960"/>
            <a:ext cx="11829960" cy="1659960"/>
          </a:xfrm>
          <a:prstGeom prst="rect">
            <a:avLst/>
          </a:prstGeom>
          <a:noFill/>
          <a:ln>
            <a:noFill/>
          </a:ln>
        </p:spPr>
        <p:style>
          <a:lnRef idx="0"/>
          <a:fillRef idx="0"/>
          <a:effectRef idx="0"/>
          <a:fontRef idx="minor"/>
        </p:style>
        <p:txBody>
          <a:bodyPr lIns="0" rIns="0" tIns="515160" bIns="0"/>
          <a:p>
            <a:pPr>
              <a:lnSpc>
                <a:spcPct val="100000"/>
              </a:lnSpc>
            </a:pPr>
            <a:r>
              <a:rPr lang="en-IN" sz="3700" strike="noStrike">
                <a:solidFill>
                  <a:srgbClr val="ffffff"/>
                </a:solidFill>
                <a:latin typeface="Arial"/>
              </a:rPr>
              <a:t>Programming model</a:t>
            </a:r>
            <a:endParaRPr/>
          </a:p>
        </p:txBody>
      </p:sp>
      <p:sp>
        <p:nvSpPr>
          <p:cNvPr id="735" name="CustomShape 85"/>
          <p:cNvSpPr/>
          <p:nvPr/>
        </p:nvSpPr>
        <p:spPr>
          <a:xfrm>
            <a:off x="867960" y="2683800"/>
            <a:ext cx="2133000" cy="1110600"/>
          </a:xfrm>
          <a:prstGeom prst="rect">
            <a:avLst/>
          </a:prstGeom>
          <a:blipFill>
            <a:blip r:embed="rId29"/>
            <a:stretch>
              <a:fillRect/>
            </a:stretch>
          </a:blipFill>
          <a:ln>
            <a:noFill/>
          </a:ln>
        </p:spPr>
        <p:style>
          <a:lnRef idx="0"/>
          <a:fillRef idx="0"/>
          <a:effectRef idx="0"/>
          <a:fontRef idx="minor"/>
        </p:style>
      </p:sp>
      <p:sp>
        <p:nvSpPr>
          <p:cNvPr id="736" name="CustomShape 86"/>
          <p:cNvSpPr/>
          <p:nvPr/>
        </p:nvSpPr>
        <p:spPr>
          <a:xfrm>
            <a:off x="9864000" y="6408000"/>
            <a:ext cx="2190240" cy="455040"/>
          </a:xfrm>
          <a:prstGeom prst="rect">
            <a:avLst/>
          </a:prstGeom>
          <a:noFill/>
          <a:ln>
            <a:noFill/>
          </a:ln>
        </p:spPr>
        <p:style>
          <a:lnRef idx="0"/>
          <a:fillRef idx="0"/>
          <a:effectRef idx="0"/>
          <a:fontRef idx="minor"/>
        </p:style>
        <p:txBody>
          <a:bodyPr lIns="0" rIns="0" tIns="0" bIns="0"/>
          <a:p>
            <a:pPr>
              <a:lnSpc>
                <a:spcPts val="201"/>
              </a:lnSpc>
            </a:pPr>
            <a:r>
              <a:rPr b="1" i="1" lang="en-IN" sz="1500" strike="noStrike">
                <a:solidFill>
                  <a:srgbClr val="ffd320"/>
                </a:solidFill>
                <a:latin typeface="Arial"/>
                <a:ea typeface="DejaVu Sans"/>
              </a:rPr>
              <a:t>ICICI Appathon 2017  </a:t>
            </a:r>
            <a:endParaRPr/>
          </a:p>
          <a:p>
            <a:pPr>
              <a:lnSpc>
                <a:spcPts val="201"/>
              </a:lnSpc>
            </a:pPr>
            <a:r>
              <a:rPr b="1" i="1" lang="en-IN" sz="1500" strike="noStrike">
                <a:solidFill>
                  <a:srgbClr val="ffd320"/>
                </a:solidFill>
                <a:latin typeface="Arial"/>
                <a:ea typeface="DejaVu Sans"/>
              </a:rPr>
              <a:t>by SirAbhinavJain</a:t>
            </a:r>
            <a:endParaRPr/>
          </a:p>
        </p:txBody>
      </p:sp>
    </p:spTree>
  </p:cSld>
  <p:timing>
    <p:tnLst>
      <p:par>
        <p:cTn id="53" dur="indefinite" restart="never" nodeType="tmRoot">
          <p:childTnLst>
            <p:seq>
              <p:cTn id="54" nodeType="mainSeq"/>
              <p:prevCondLst>
                <p:cond delay="0" evt="onPrev">
                  <p:tgtEl>
                    <p:sldTgt/>
                  </p:tgtEl>
                </p:cond>
              </p:prevCondLst>
              <p:nextCondLst>
                <p:cond delay="0" evt="onNext">
                  <p:tgtEl>
                    <p:sldTgt/>
                  </p:tgtEl>
                </p:cond>
              </p:nextCondLst>
            </p:seq>
          </p:childTnLst>
        </p:cTn>
      </p:par>
    </p:tnLst>
  </p:timing>
</p:sld>
</file>

<file path=ppt/slides/slide2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737" name="CustomShape 1"/>
          <p:cNvSpPr/>
          <p:nvPr/>
        </p:nvSpPr>
        <p:spPr>
          <a:xfrm>
            <a:off x="2327760" y="2512800"/>
            <a:ext cx="7099200" cy="1828800"/>
          </a:xfrm>
          <a:prstGeom prst="rect">
            <a:avLst/>
          </a:prstGeom>
          <a:noFill/>
          <a:ln>
            <a:noFill/>
          </a:ln>
        </p:spPr>
        <p:style>
          <a:lnRef idx="0"/>
          <a:fillRef idx="0"/>
          <a:effectRef idx="0"/>
          <a:fontRef idx="minor"/>
        </p:style>
        <p:txBody>
          <a:bodyPr lIns="0" rIns="0" tIns="0" bIns="0"/>
          <a:p>
            <a:pPr>
              <a:lnSpc>
                <a:spcPct val="100000"/>
              </a:lnSpc>
            </a:pPr>
            <a:r>
              <a:rPr lang="en-IN" sz="6000" strike="noStrike">
                <a:solidFill>
                  <a:srgbClr val="ffffff"/>
                </a:solidFill>
                <a:latin typeface="Arial"/>
                <a:ea typeface="DejaVu Sans"/>
              </a:rPr>
              <a:t>OpenWhisk</a:t>
            </a:r>
            <a:endParaRPr/>
          </a:p>
          <a:p>
            <a:pPr>
              <a:lnSpc>
                <a:spcPct val="100000"/>
              </a:lnSpc>
            </a:pPr>
            <a:r>
              <a:rPr lang="en-IN" sz="6000" strike="noStrike">
                <a:solidFill>
                  <a:srgbClr val="afdfeb"/>
                </a:solidFill>
                <a:latin typeface="Arial"/>
                <a:ea typeface="DejaVu Sans"/>
              </a:rPr>
              <a:t>backend</a:t>
            </a:r>
            <a:r>
              <a:rPr lang="en-IN" sz="6000" strike="noStrike">
                <a:solidFill>
                  <a:srgbClr val="afdfeb"/>
                </a:solidFill>
                <a:latin typeface="Arial"/>
                <a:ea typeface="DejaVu Sans"/>
              </a:rPr>
              <a:t>	</a:t>
            </a:r>
            <a:r>
              <a:rPr lang="en-IN" sz="6000" strike="noStrike">
                <a:solidFill>
                  <a:srgbClr val="afdfeb"/>
                </a:solidFill>
                <a:latin typeface="Arial"/>
                <a:ea typeface="DejaVu Sans"/>
              </a:rPr>
              <a:t>architecture</a:t>
            </a:r>
            <a:endParaRPr/>
          </a:p>
        </p:txBody>
      </p:sp>
    </p:spTree>
  </p:cSld>
  <p:timing>
    <p:tnLst>
      <p:par>
        <p:cTn id="55" dur="indefinite" restart="never" nodeType="tmRoot">
          <p:childTnLst>
            <p:seq>
              <p:cTn id="56" nodeType="mainSeq"/>
              <p:prevCondLst>
                <p:cond delay="0" evt="onPrev">
                  <p:tgtEl>
                    <p:sldTgt/>
                  </p:tgtEl>
                </p:cond>
              </p:prevCondLst>
              <p:nextCondLst>
                <p:cond delay="0" evt="onNext">
                  <p:tgtEl>
                    <p:sldTgt/>
                  </p:tgtEl>
                </p:cond>
              </p:nextCondLst>
            </p:seq>
          </p:childTnLst>
        </p:cTn>
      </p:par>
    </p:tnLst>
  </p:timing>
</p:sld>
</file>

<file path=ppt/slides/slide2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738" name="CustomShape 1"/>
          <p:cNvSpPr/>
          <p:nvPr/>
        </p:nvSpPr>
        <p:spPr>
          <a:xfrm>
            <a:off x="635760" y="1317600"/>
            <a:ext cx="11292120" cy="5485680"/>
          </a:xfrm>
          <a:prstGeom prst="rect">
            <a:avLst/>
          </a:prstGeom>
          <a:blipFill>
            <a:blip r:embed="rId1"/>
            <a:stretch>
              <a:fillRect/>
            </a:stretch>
          </a:blipFill>
          <a:ln>
            <a:noFill/>
          </a:ln>
        </p:spPr>
        <p:style>
          <a:lnRef idx="0"/>
          <a:fillRef idx="0"/>
          <a:effectRef idx="0"/>
          <a:fontRef idx="minor"/>
        </p:style>
      </p:sp>
      <p:sp>
        <p:nvSpPr>
          <p:cNvPr id="739" name="CustomShape 2"/>
          <p:cNvSpPr/>
          <p:nvPr/>
        </p:nvSpPr>
        <p:spPr>
          <a:xfrm>
            <a:off x="680400" y="1337760"/>
            <a:ext cx="11202480" cy="5394960"/>
          </a:xfrm>
          <a:custGeom>
            <a:avLst/>
            <a:gdLst/>
            <a:ahLst/>
            <a:rect l="0" t="0" r="r" b="b"/>
            <a:pathLst>
              <a:path w="11203289" h="5395343">
                <a:moveTo>
                  <a:pt x="10833324" y="0"/>
                </a:moveTo>
                <a:lnTo>
                  <a:pt x="369959" y="0"/>
                </a:lnTo>
                <a:lnTo>
                  <a:pt x="323553" y="2882"/>
                </a:lnTo>
                <a:lnTo>
                  <a:pt x="278866" y="11298"/>
                </a:lnTo>
                <a:lnTo>
                  <a:pt x="236246" y="24902"/>
                </a:lnTo>
                <a:lnTo>
                  <a:pt x="196040" y="43346"/>
                </a:lnTo>
                <a:lnTo>
                  <a:pt x="158594" y="66283"/>
                </a:lnTo>
                <a:lnTo>
                  <a:pt x="124255" y="93368"/>
                </a:lnTo>
                <a:lnTo>
                  <a:pt x="93369" y="124254"/>
                </a:lnTo>
                <a:lnTo>
                  <a:pt x="66284" y="158593"/>
                </a:lnTo>
                <a:lnTo>
                  <a:pt x="43346" y="196039"/>
                </a:lnTo>
                <a:lnTo>
                  <a:pt x="24902" y="236246"/>
                </a:lnTo>
                <a:lnTo>
                  <a:pt x="11298" y="278867"/>
                </a:lnTo>
                <a:lnTo>
                  <a:pt x="2882" y="323555"/>
                </a:lnTo>
                <a:lnTo>
                  <a:pt x="0" y="369963"/>
                </a:lnTo>
                <a:lnTo>
                  <a:pt x="0" y="5025383"/>
                </a:lnTo>
                <a:lnTo>
                  <a:pt x="2882" y="5071790"/>
                </a:lnTo>
                <a:lnTo>
                  <a:pt x="11298" y="5116477"/>
                </a:lnTo>
                <a:lnTo>
                  <a:pt x="24902" y="5159097"/>
                </a:lnTo>
                <a:lnTo>
                  <a:pt x="43346" y="5199303"/>
                </a:lnTo>
                <a:lnTo>
                  <a:pt x="66284" y="5236749"/>
                </a:lnTo>
                <a:lnTo>
                  <a:pt x="93369" y="5271088"/>
                </a:lnTo>
                <a:lnTo>
                  <a:pt x="124255" y="5301973"/>
                </a:lnTo>
                <a:lnTo>
                  <a:pt x="158594" y="5329058"/>
                </a:lnTo>
                <a:lnTo>
                  <a:pt x="196040" y="5351996"/>
                </a:lnTo>
                <a:lnTo>
                  <a:pt x="236246" y="5370440"/>
                </a:lnTo>
                <a:lnTo>
                  <a:pt x="278866" y="5384043"/>
                </a:lnTo>
                <a:lnTo>
                  <a:pt x="323553" y="5392460"/>
                </a:lnTo>
                <a:lnTo>
                  <a:pt x="369959" y="5395342"/>
                </a:lnTo>
                <a:lnTo>
                  <a:pt x="10833324" y="5395342"/>
                </a:lnTo>
                <a:lnTo>
                  <a:pt x="10879733" y="5392460"/>
                </a:lnTo>
                <a:lnTo>
                  <a:pt x="10924421" y="5384043"/>
                </a:lnTo>
                <a:lnTo>
                  <a:pt x="10967041" y="5370440"/>
                </a:lnTo>
                <a:lnTo>
                  <a:pt x="11007248" y="5351996"/>
                </a:lnTo>
                <a:lnTo>
                  <a:pt x="11044695" y="5329058"/>
                </a:lnTo>
                <a:lnTo>
                  <a:pt x="11079034" y="5301973"/>
                </a:lnTo>
                <a:lnTo>
                  <a:pt x="11109919" y="5271088"/>
                </a:lnTo>
                <a:lnTo>
                  <a:pt x="11137004" y="5236749"/>
                </a:lnTo>
                <a:lnTo>
                  <a:pt x="11159942" y="5199303"/>
                </a:lnTo>
                <a:lnTo>
                  <a:pt x="11178386" y="5159097"/>
                </a:lnTo>
                <a:lnTo>
                  <a:pt x="11191989" y="5116477"/>
                </a:lnTo>
                <a:lnTo>
                  <a:pt x="11200406" y="5071790"/>
                </a:lnTo>
                <a:lnTo>
                  <a:pt x="11203288" y="5025383"/>
                </a:lnTo>
                <a:lnTo>
                  <a:pt x="11203288" y="369963"/>
                </a:lnTo>
                <a:lnTo>
                  <a:pt x="11200406" y="323555"/>
                </a:lnTo>
                <a:lnTo>
                  <a:pt x="11191989" y="278867"/>
                </a:lnTo>
                <a:lnTo>
                  <a:pt x="11178386" y="236246"/>
                </a:lnTo>
                <a:lnTo>
                  <a:pt x="11159942" y="196039"/>
                </a:lnTo>
                <a:lnTo>
                  <a:pt x="11137004" y="158593"/>
                </a:lnTo>
                <a:lnTo>
                  <a:pt x="11109919" y="124254"/>
                </a:lnTo>
                <a:lnTo>
                  <a:pt x="11079034" y="93368"/>
                </a:lnTo>
                <a:lnTo>
                  <a:pt x="11044695" y="66283"/>
                </a:lnTo>
                <a:lnTo>
                  <a:pt x="11007248" y="43346"/>
                </a:lnTo>
                <a:lnTo>
                  <a:pt x="10967041" y="24902"/>
                </a:lnTo>
                <a:lnTo>
                  <a:pt x="10924421" y="11298"/>
                </a:lnTo>
                <a:lnTo>
                  <a:pt x="10879733" y="2882"/>
                </a:lnTo>
                <a:lnTo>
                  <a:pt x="10833324" y="0"/>
                </a:lnTo>
              </a:path>
            </a:pathLst>
          </a:custGeom>
          <a:solidFill>
            <a:srgbClr val="70bcea"/>
          </a:solidFill>
          <a:ln>
            <a:noFill/>
          </a:ln>
        </p:spPr>
        <p:style>
          <a:lnRef idx="0"/>
          <a:fillRef idx="0"/>
          <a:effectRef idx="0"/>
          <a:fontRef idx="minor"/>
        </p:style>
      </p:sp>
      <p:sp>
        <p:nvSpPr>
          <p:cNvPr id="740" name="CustomShape 3"/>
          <p:cNvSpPr/>
          <p:nvPr/>
        </p:nvSpPr>
        <p:spPr>
          <a:xfrm>
            <a:off x="6575040" y="2133360"/>
            <a:ext cx="4784760" cy="4021200"/>
          </a:xfrm>
          <a:custGeom>
            <a:avLst/>
            <a:gdLst/>
            <a:ahLst/>
            <a:rect l="0" t="0" r="r" b="b"/>
            <a:pathLst>
              <a:path w="4785094" h="4021647">
                <a:moveTo>
                  <a:pt x="4476064" y="0"/>
                </a:moveTo>
                <a:lnTo>
                  <a:pt x="309029" y="0"/>
                </a:lnTo>
                <a:lnTo>
                  <a:pt x="263362" y="3350"/>
                </a:lnTo>
                <a:lnTo>
                  <a:pt x="219776" y="13083"/>
                </a:lnTo>
                <a:lnTo>
                  <a:pt x="178748" y="28721"/>
                </a:lnTo>
                <a:lnTo>
                  <a:pt x="140758" y="49785"/>
                </a:lnTo>
                <a:lnTo>
                  <a:pt x="106281" y="75797"/>
                </a:lnTo>
                <a:lnTo>
                  <a:pt x="75798" y="106279"/>
                </a:lnTo>
                <a:lnTo>
                  <a:pt x="49785" y="140754"/>
                </a:lnTo>
                <a:lnTo>
                  <a:pt x="28721" y="178743"/>
                </a:lnTo>
                <a:lnTo>
                  <a:pt x="13083" y="219769"/>
                </a:lnTo>
                <a:lnTo>
                  <a:pt x="3350" y="263352"/>
                </a:lnTo>
                <a:lnTo>
                  <a:pt x="0" y="309016"/>
                </a:lnTo>
                <a:lnTo>
                  <a:pt x="0" y="3712622"/>
                </a:lnTo>
                <a:lnTo>
                  <a:pt x="3350" y="3758287"/>
                </a:lnTo>
                <a:lnTo>
                  <a:pt x="13083" y="3801872"/>
                </a:lnTo>
                <a:lnTo>
                  <a:pt x="28721" y="3842899"/>
                </a:lnTo>
                <a:lnTo>
                  <a:pt x="49785" y="3880889"/>
                </a:lnTo>
                <a:lnTo>
                  <a:pt x="75798" y="3915365"/>
                </a:lnTo>
                <a:lnTo>
                  <a:pt x="106281" y="3945848"/>
                </a:lnTo>
                <a:lnTo>
                  <a:pt x="140758" y="3971861"/>
                </a:lnTo>
                <a:lnTo>
                  <a:pt x="178748" y="3992925"/>
                </a:lnTo>
                <a:lnTo>
                  <a:pt x="219776" y="4008562"/>
                </a:lnTo>
                <a:lnTo>
                  <a:pt x="263362" y="4018296"/>
                </a:lnTo>
                <a:lnTo>
                  <a:pt x="309029" y="4021646"/>
                </a:lnTo>
                <a:lnTo>
                  <a:pt x="4476064" y="4021646"/>
                </a:lnTo>
                <a:lnTo>
                  <a:pt x="4521728" y="4018296"/>
                </a:lnTo>
                <a:lnTo>
                  <a:pt x="4565312" y="4008562"/>
                </a:lnTo>
                <a:lnTo>
                  <a:pt x="4606338" y="3992925"/>
                </a:lnTo>
                <a:lnTo>
                  <a:pt x="4644329" y="3971861"/>
                </a:lnTo>
                <a:lnTo>
                  <a:pt x="4678806" y="3945848"/>
                </a:lnTo>
                <a:lnTo>
                  <a:pt x="4709290" y="3915365"/>
                </a:lnTo>
                <a:lnTo>
                  <a:pt x="4735304" y="3880889"/>
                </a:lnTo>
                <a:lnTo>
                  <a:pt x="4756369" y="3842899"/>
                </a:lnTo>
                <a:lnTo>
                  <a:pt x="4772008" y="3801872"/>
                </a:lnTo>
                <a:lnTo>
                  <a:pt x="4781742" y="3758287"/>
                </a:lnTo>
                <a:lnTo>
                  <a:pt x="4785093" y="3712622"/>
                </a:lnTo>
                <a:lnTo>
                  <a:pt x="4785093" y="309016"/>
                </a:lnTo>
                <a:lnTo>
                  <a:pt x="4781742" y="263352"/>
                </a:lnTo>
                <a:lnTo>
                  <a:pt x="4772008" y="219769"/>
                </a:lnTo>
                <a:lnTo>
                  <a:pt x="4756369" y="178743"/>
                </a:lnTo>
                <a:lnTo>
                  <a:pt x="4735304" y="140754"/>
                </a:lnTo>
                <a:lnTo>
                  <a:pt x="4709290" y="106279"/>
                </a:lnTo>
                <a:lnTo>
                  <a:pt x="4678806" y="75797"/>
                </a:lnTo>
                <a:lnTo>
                  <a:pt x="4644329" y="49785"/>
                </a:lnTo>
                <a:lnTo>
                  <a:pt x="4606338" y="28721"/>
                </a:lnTo>
                <a:lnTo>
                  <a:pt x="4565312" y="13083"/>
                </a:lnTo>
                <a:lnTo>
                  <a:pt x="4521728" y="3350"/>
                </a:lnTo>
                <a:lnTo>
                  <a:pt x="4476064" y="0"/>
                </a:lnTo>
              </a:path>
            </a:pathLst>
          </a:custGeom>
          <a:solidFill>
            <a:srgbClr val="ffffff"/>
          </a:solidFill>
          <a:ln>
            <a:noFill/>
          </a:ln>
        </p:spPr>
        <p:style>
          <a:lnRef idx="0"/>
          <a:fillRef idx="0"/>
          <a:effectRef idx="0"/>
          <a:fontRef idx="minor"/>
        </p:style>
      </p:sp>
      <p:sp>
        <p:nvSpPr>
          <p:cNvPr id="741" name="CustomShape 4"/>
          <p:cNvSpPr/>
          <p:nvPr/>
        </p:nvSpPr>
        <p:spPr>
          <a:xfrm>
            <a:off x="6575040" y="2133360"/>
            <a:ext cx="4784760" cy="4021200"/>
          </a:xfrm>
          <a:custGeom>
            <a:avLst/>
            <a:gdLst/>
            <a:ahLst/>
            <a:rect l="0" t="0" r="r" b="b"/>
            <a:pathLst>
              <a:path w="4785077" h="4021648">
                <a:moveTo>
                  <a:pt x="0" y="309023"/>
                </a:moveTo>
                <a:lnTo>
                  <a:pt x="3350" y="263358"/>
                </a:lnTo>
                <a:lnTo>
                  <a:pt x="13083" y="219773"/>
                </a:lnTo>
                <a:lnTo>
                  <a:pt x="28721" y="178747"/>
                </a:lnTo>
                <a:lnTo>
                  <a:pt x="49785" y="140757"/>
                </a:lnTo>
                <a:lnTo>
                  <a:pt x="75798" y="106281"/>
                </a:lnTo>
                <a:lnTo>
                  <a:pt x="106281" y="75798"/>
                </a:lnTo>
                <a:lnTo>
                  <a:pt x="140756" y="49785"/>
                </a:lnTo>
                <a:lnTo>
                  <a:pt x="178746" y="28721"/>
                </a:lnTo>
                <a:lnTo>
                  <a:pt x="219773" y="13083"/>
                </a:lnTo>
                <a:lnTo>
                  <a:pt x="263358" y="3350"/>
                </a:lnTo>
                <a:lnTo>
                  <a:pt x="309023" y="0"/>
                </a:lnTo>
                <a:lnTo>
                  <a:pt x="4476056" y="0"/>
                </a:lnTo>
                <a:lnTo>
                  <a:pt x="4521722" y="3350"/>
                </a:lnTo>
                <a:lnTo>
                  <a:pt x="4565307" y="13083"/>
                </a:lnTo>
                <a:lnTo>
                  <a:pt x="4606333" y="28721"/>
                </a:lnTo>
                <a:lnTo>
                  <a:pt x="4644322" y="49785"/>
                </a:lnTo>
                <a:lnTo>
                  <a:pt x="4678797" y="75798"/>
                </a:lnTo>
                <a:lnTo>
                  <a:pt x="4709280" y="106281"/>
                </a:lnTo>
                <a:lnTo>
                  <a:pt x="4735292" y="140757"/>
                </a:lnTo>
                <a:lnTo>
                  <a:pt x="4756356" y="178747"/>
                </a:lnTo>
                <a:lnTo>
                  <a:pt x="4771993" y="219773"/>
                </a:lnTo>
                <a:lnTo>
                  <a:pt x="4781726" y="263358"/>
                </a:lnTo>
                <a:lnTo>
                  <a:pt x="4785076" y="309023"/>
                </a:lnTo>
                <a:lnTo>
                  <a:pt x="4785076" y="3712627"/>
                </a:lnTo>
                <a:lnTo>
                  <a:pt x="4781726" y="3758292"/>
                </a:lnTo>
                <a:lnTo>
                  <a:pt x="4771993" y="3801877"/>
                </a:lnTo>
                <a:lnTo>
                  <a:pt x="4756356" y="3842903"/>
                </a:lnTo>
                <a:lnTo>
                  <a:pt x="4735292" y="3880893"/>
                </a:lnTo>
                <a:lnTo>
                  <a:pt x="4709280" y="3915368"/>
                </a:lnTo>
                <a:lnTo>
                  <a:pt x="4678797" y="3945850"/>
                </a:lnTo>
                <a:lnTo>
                  <a:pt x="4644322" y="3971862"/>
                </a:lnTo>
                <a:lnTo>
                  <a:pt x="4606333" y="3992926"/>
                </a:lnTo>
                <a:lnTo>
                  <a:pt x="4565307" y="4008563"/>
                </a:lnTo>
                <a:lnTo>
                  <a:pt x="4521722" y="4018296"/>
                </a:lnTo>
                <a:lnTo>
                  <a:pt x="4476056" y="4021647"/>
                </a:lnTo>
                <a:lnTo>
                  <a:pt x="309023" y="4021647"/>
                </a:lnTo>
                <a:lnTo>
                  <a:pt x="263358" y="4018296"/>
                </a:lnTo>
                <a:lnTo>
                  <a:pt x="219773" y="4008563"/>
                </a:lnTo>
                <a:lnTo>
                  <a:pt x="178746" y="3992926"/>
                </a:lnTo>
                <a:lnTo>
                  <a:pt x="140756" y="3971862"/>
                </a:lnTo>
                <a:lnTo>
                  <a:pt x="106281" y="3945850"/>
                </a:lnTo>
                <a:lnTo>
                  <a:pt x="75798" y="3915368"/>
                </a:lnTo>
                <a:lnTo>
                  <a:pt x="49785" y="3880893"/>
                </a:lnTo>
                <a:lnTo>
                  <a:pt x="28721" y="3842903"/>
                </a:lnTo>
                <a:lnTo>
                  <a:pt x="13083" y="3801877"/>
                </a:lnTo>
                <a:lnTo>
                  <a:pt x="3350" y="3758292"/>
                </a:lnTo>
                <a:lnTo>
                  <a:pt x="0" y="3712627"/>
                </a:lnTo>
                <a:lnTo>
                  <a:pt x="0" y="309023"/>
                </a:lnTo>
              </a:path>
            </a:pathLst>
          </a:custGeom>
          <a:noFill/>
          <a:ln w="12600">
            <a:solidFill>
              <a:srgbClr val="000000"/>
            </a:solidFill>
            <a:round/>
          </a:ln>
        </p:spPr>
        <p:style>
          <a:lnRef idx="0"/>
          <a:fillRef idx="0"/>
          <a:effectRef idx="0"/>
          <a:fontRef idx="minor"/>
        </p:style>
      </p:sp>
      <p:sp>
        <p:nvSpPr>
          <p:cNvPr id="742" name="CustomShape 5"/>
          <p:cNvSpPr/>
          <p:nvPr/>
        </p:nvSpPr>
        <p:spPr>
          <a:xfrm>
            <a:off x="7509600" y="2086920"/>
            <a:ext cx="2921040" cy="609840"/>
          </a:xfrm>
          <a:prstGeom prst="rect">
            <a:avLst/>
          </a:prstGeom>
          <a:noFill/>
          <a:ln>
            <a:noFill/>
          </a:ln>
        </p:spPr>
        <p:style>
          <a:lnRef idx="0"/>
          <a:fillRef idx="0"/>
          <a:effectRef idx="0"/>
          <a:fontRef idx="minor"/>
        </p:style>
        <p:txBody>
          <a:bodyPr lIns="0" rIns="0" tIns="0" bIns="0"/>
          <a:p>
            <a:pPr>
              <a:lnSpc>
                <a:spcPct val="100000"/>
              </a:lnSpc>
            </a:pPr>
            <a:r>
              <a:rPr b="1" lang="en-IN" sz="2000" strike="noStrike">
                <a:solidFill>
                  <a:srgbClr val="000000"/>
                </a:solidFill>
                <a:latin typeface="Courier New"/>
                <a:ea typeface="DejaVu Sans"/>
              </a:rPr>
              <a:t>github.com  openwhisk/openwhisk</a:t>
            </a:r>
            <a:endParaRPr/>
          </a:p>
        </p:txBody>
      </p:sp>
      <p:sp>
        <p:nvSpPr>
          <p:cNvPr id="743" name="CustomShape 6"/>
          <p:cNvSpPr/>
          <p:nvPr/>
        </p:nvSpPr>
        <p:spPr>
          <a:xfrm>
            <a:off x="7552080" y="2950920"/>
            <a:ext cx="2829600" cy="1624320"/>
          </a:xfrm>
          <a:prstGeom prst="rect">
            <a:avLst/>
          </a:prstGeom>
          <a:blipFill>
            <a:blip r:embed="rId2"/>
            <a:stretch>
              <a:fillRect/>
            </a:stretch>
          </a:blipFill>
          <a:ln>
            <a:noFill/>
          </a:ln>
        </p:spPr>
        <p:style>
          <a:lnRef idx="0"/>
          <a:fillRef idx="0"/>
          <a:effectRef idx="0"/>
          <a:fontRef idx="minor"/>
        </p:style>
      </p:sp>
      <p:sp>
        <p:nvSpPr>
          <p:cNvPr id="744" name="CustomShape 7"/>
          <p:cNvSpPr/>
          <p:nvPr/>
        </p:nvSpPr>
        <p:spPr>
          <a:xfrm>
            <a:off x="8425080" y="3387600"/>
            <a:ext cx="1080000" cy="763920"/>
          </a:xfrm>
          <a:prstGeom prst="rect">
            <a:avLst/>
          </a:prstGeom>
          <a:blipFill>
            <a:blip r:embed="rId3"/>
            <a:stretch>
              <a:fillRect/>
            </a:stretch>
          </a:blipFill>
          <a:ln>
            <a:noFill/>
          </a:ln>
        </p:spPr>
        <p:style>
          <a:lnRef idx="0"/>
          <a:fillRef idx="0"/>
          <a:effectRef idx="0"/>
          <a:fontRef idx="minor"/>
        </p:style>
      </p:sp>
      <p:sp>
        <p:nvSpPr>
          <p:cNvPr id="745" name="CustomShape 8"/>
          <p:cNvSpPr/>
          <p:nvPr/>
        </p:nvSpPr>
        <p:spPr>
          <a:xfrm>
            <a:off x="7597440" y="2970000"/>
            <a:ext cx="2739960" cy="1534680"/>
          </a:xfrm>
          <a:custGeom>
            <a:avLst/>
            <a:gdLst/>
            <a:ahLst/>
            <a:rect l="0" t="0" r="r" b="b"/>
            <a:pathLst>
              <a:path w="2740394" h="1535329">
                <a:moveTo>
                  <a:pt x="2510091" y="0"/>
                </a:moveTo>
                <a:lnTo>
                  <a:pt x="230301" y="0"/>
                </a:lnTo>
                <a:lnTo>
                  <a:pt x="183888" y="4678"/>
                </a:lnTo>
                <a:lnTo>
                  <a:pt x="140658" y="18098"/>
                </a:lnTo>
                <a:lnTo>
                  <a:pt x="101538" y="39332"/>
                </a:lnTo>
                <a:lnTo>
                  <a:pt x="67454" y="67454"/>
                </a:lnTo>
                <a:lnTo>
                  <a:pt x="39332" y="101538"/>
                </a:lnTo>
                <a:lnTo>
                  <a:pt x="18098" y="140658"/>
                </a:lnTo>
                <a:lnTo>
                  <a:pt x="4678" y="183888"/>
                </a:lnTo>
                <a:lnTo>
                  <a:pt x="0" y="230301"/>
                </a:lnTo>
                <a:lnTo>
                  <a:pt x="0" y="1305026"/>
                </a:lnTo>
                <a:lnTo>
                  <a:pt x="4678" y="1351439"/>
                </a:lnTo>
                <a:lnTo>
                  <a:pt x="18098" y="1394669"/>
                </a:lnTo>
                <a:lnTo>
                  <a:pt x="39332" y="1433789"/>
                </a:lnTo>
                <a:lnTo>
                  <a:pt x="67454" y="1467873"/>
                </a:lnTo>
                <a:lnTo>
                  <a:pt x="101538" y="1495996"/>
                </a:lnTo>
                <a:lnTo>
                  <a:pt x="140658" y="1517229"/>
                </a:lnTo>
                <a:lnTo>
                  <a:pt x="183888" y="1530649"/>
                </a:lnTo>
                <a:lnTo>
                  <a:pt x="230301" y="1535328"/>
                </a:lnTo>
                <a:lnTo>
                  <a:pt x="2510091" y="1535328"/>
                </a:lnTo>
                <a:lnTo>
                  <a:pt x="2556504" y="1530649"/>
                </a:lnTo>
                <a:lnTo>
                  <a:pt x="2599734" y="1517229"/>
                </a:lnTo>
                <a:lnTo>
                  <a:pt x="2638854" y="1495996"/>
                </a:lnTo>
                <a:lnTo>
                  <a:pt x="2672938" y="1467873"/>
                </a:lnTo>
                <a:lnTo>
                  <a:pt x="2701060" y="1433789"/>
                </a:lnTo>
                <a:lnTo>
                  <a:pt x="2722294" y="1394669"/>
                </a:lnTo>
                <a:lnTo>
                  <a:pt x="2735714" y="1351439"/>
                </a:lnTo>
                <a:lnTo>
                  <a:pt x="2740393" y="1305026"/>
                </a:lnTo>
                <a:lnTo>
                  <a:pt x="2740393" y="230301"/>
                </a:lnTo>
                <a:lnTo>
                  <a:pt x="2735714" y="183888"/>
                </a:lnTo>
                <a:lnTo>
                  <a:pt x="2722294" y="140658"/>
                </a:lnTo>
                <a:lnTo>
                  <a:pt x="2701060" y="101538"/>
                </a:lnTo>
                <a:lnTo>
                  <a:pt x="2672938" y="67454"/>
                </a:lnTo>
                <a:lnTo>
                  <a:pt x="2638854" y="39332"/>
                </a:lnTo>
                <a:lnTo>
                  <a:pt x="2599734" y="18098"/>
                </a:lnTo>
                <a:lnTo>
                  <a:pt x="2556504" y="4678"/>
                </a:lnTo>
                <a:lnTo>
                  <a:pt x="2510091" y="0"/>
                </a:lnTo>
              </a:path>
            </a:pathLst>
          </a:custGeom>
          <a:solidFill>
            <a:srgbClr val="7ba140"/>
          </a:solidFill>
          <a:ln>
            <a:noFill/>
          </a:ln>
        </p:spPr>
        <p:style>
          <a:lnRef idx="0"/>
          <a:fillRef idx="0"/>
          <a:effectRef idx="0"/>
          <a:fontRef idx="minor"/>
        </p:style>
      </p:sp>
      <p:sp>
        <p:nvSpPr>
          <p:cNvPr id="746" name="CustomShape 9"/>
          <p:cNvSpPr/>
          <p:nvPr/>
        </p:nvSpPr>
        <p:spPr>
          <a:xfrm>
            <a:off x="8492040" y="3432600"/>
            <a:ext cx="956160" cy="609840"/>
          </a:xfrm>
          <a:prstGeom prst="rect">
            <a:avLst/>
          </a:prstGeom>
          <a:noFill/>
          <a:ln>
            <a:noFill/>
          </a:ln>
        </p:spPr>
        <p:style>
          <a:lnRef idx="0"/>
          <a:fillRef idx="0"/>
          <a:effectRef idx="0"/>
          <a:fontRef idx="minor"/>
        </p:style>
        <p:txBody>
          <a:bodyPr lIns="0" rIns="0" tIns="0" bIns="0"/>
          <a:p>
            <a:pPr>
              <a:lnSpc>
                <a:spcPct val="100000"/>
              </a:lnSpc>
            </a:pPr>
            <a:r>
              <a:rPr b="1" lang="en-IN" sz="2000" strike="noStrike">
                <a:solidFill>
                  <a:srgbClr val="ffffff"/>
                </a:solidFill>
                <a:latin typeface="Arial"/>
                <a:ea typeface="DejaVu Sans"/>
              </a:rPr>
              <a:t>core  runtime</a:t>
            </a:r>
            <a:endParaRPr/>
          </a:p>
        </p:txBody>
      </p:sp>
      <p:sp>
        <p:nvSpPr>
          <p:cNvPr id="747" name="CustomShape 10"/>
          <p:cNvSpPr/>
          <p:nvPr/>
        </p:nvSpPr>
        <p:spPr>
          <a:xfrm>
            <a:off x="9353520" y="4721760"/>
            <a:ext cx="1595160" cy="1196280"/>
          </a:xfrm>
          <a:custGeom>
            <a:avLst/>
            <a:gdLst/>
            <a:ahLst/>
            <a:rect l="0" t="0" r="r" b="b"/>
            <a:pathLst>
              <a:path w="1595720" h="1196790">
                <a:moveTo>
                  <a:pt x="0" y="179518"/>
                </a:moveTo>
                <a:lnTo>
                  <a:pt x="6412" y="131795"/>
                </a:lnTo>
                <a:lnTo>
                  <a:pt x="24509" y="88912"/>
                </a:lnTo>
                <a:lnTo>
                  <a:pt x="52579" y="52579"/>
                </a:lnTo>
                <a:lnTo>
                  <a:pt x="88912" y="24509"/>
                </a:lnTo>
                <a:lnTo>
                  <a:pt x="131795" y="6412"/>
                </a:lnTo>
                <a:lnTo>
                  <a:pt x="179519" y="0"/>
                </a:lnTo>
                <a:lnTo>
                  <a:pt x="1416199" y="0"/>
                </a:lnTo>
                <a:lnTo>
                  <a:pt x="1463924" y="6412"/>
                </a:lnTo>
                <a:lnTo>
                  <a:pt x="1506808" y="24509"/>
                </a:lnTo>
                <a:lnTo>
                  <a:pt x="1543140" y="52579"/>
                </a:lnTo>
                <a:lnTo>
                  <a:pt x="1571210" y="88912"/>
                </a:lnTo>
                <a:lnTo>
                  <a:pt x="1589306" y="131795"/>
                </a:lnTo>
                <a:lnTo>
                  <a:pt x="1595719" y="179518"/>
                </a:lnTo>
                <a:lnTo>
                  <a:pt x="1595719" y="1017269"/>
                </a:lnTo>
                <a:lnTo>
                  <a:pt x="1589306" y="1064994"/>
                </a:lnTo>
                <a:lnTo>
                  <a:pt x="1571210" y="1107878"/>
                </a:lnTo>
                <a:lnTo>
                  <a:pt x="1543140" y="1144210"/>
                </a:lnTo>
                <a:lnTo>
                  <a:pt x="1506808" y="1172280"/>
                </a:lnTo>
                <a:lnTo>
                  <a:pt x="1463924" y="1190376"/>
                </a:lnTo>
                <a:lnTo>
                  <a:pt x="1416199" y="1196789"/>
                </a:lnTo>
                <a:lnTo>
                  <a:pt x="179519" y="1196789"/>
                </a:lnTo>
                <a:lnTo>
                  <a:pt x="131795" y="1190376"/>
                </a:lnTo>
                <a:lnTo>
                  <a:pt x="88912" y="1172280"/>
                </a:lnTo>
                <a:lnTo>
                  <a:pt x="52579" y="1144210"/>
                </a:lnTo>
                <a:lnTo>
                  <a:pt x="24509" y="1107878"/>
                </a:lnTo>
                <a:lnTo>
                  <a:pt x="6412" y="1064994"/>
                </a:lnTo>
                <a:lnTo>
                  <a:pt x="0" y="1017269"/>
                </a:lnTo>
                <a:lnTo>
                  <a:pt x="0" y="179518"/>
                </a:lnTo>
              </a:path>
            </a:pathLst>
          </a:custGeom>
          <a:noFill/>
          <a:ln w="12600">
            <a:solidFill>
              <a:srgbClr val="000000"/>
            </a:solidFill>
            <a:round/>
          </a:ln>
        </p:spPr>
        <p:style>
          <a:lnRef idx="0"/>
          <a:fillRef idx="0"/>
          <a:effectRef idx="0"/>
          <a:fontRef idx="minor"/>
        </p:style>
      </p:sp>
      <p:sp>
        <p:nvSpPr>
          <p:cNvPr id="748" name="CustomShape 11"/>
          <p:cNvSpPr/>
          <p:nvPr/>
        </p:nvSpPr>
        <p:spPr>
          <a:xfrm>
            <a:off x="9896040" y="5137560"/>
            <a:ext cx="516240" cy="365760"/>
          </a:xfrm>
          <a:prstGeom prst="rect">
            <a:avLst/>
          </a:prstGeom>
          <a:noFill/>
          <a:ln>
            <a:noFill/>
          </a:ln>
        </p:spPr>
        <p:style>
          <a:lnRef idx="0"/>
          <a:fillRef idx="0"/>
          <a:effectRef idx="0"/>
          <a:fontRef idx="minor"/>
        </p:style>
        <p:txBody>
          <a:bodyPr lIns="0" rIns="0" tIns="0" bIns="0"/>
          <a:p>
            <a:pPr>
              <a:lnSpc>
                <a:spcPct val="100000"/>
              </a:lnSpc>
            </a:pPr>
            <a:r>
              <a:rPr b="1" lang="en-IN" sz="2400" strike="noStrike">
                <a:solidFill>
                  <a:srgbClr val="000000"/>
                </a:solidFill>
                <a:latin typeface="Arial"/>
                <a:ea typeface="DejaVu Sans"/>
              </a:rPr>
              <a:t>CLI</a:t>
            </a:r>
            <a:endParaRPr/>
          </a:p>
        </p:txBody>
      </p:sp>
      <p:sp>
        <p:nvSpPr>
          <p:cNvPr id="749" name="CustomShape 12"/>
          <p:cNvSpPr/>
          <p:nvPr/>
        </p:nvSpPr>
        <p:spPr>
          <a:xfrm>
            <a:off x="7183800" y="4721760"/>
            <a:ext cx="1595160" cy="1196280"/>
          </a:xfrm>
          <a:custGeom>
            <a:avLst/>
            <a:gdLst/>
            <a:ahLst/>
            <a:rect l="0" t="0" r="r" b="b"/>
            <a:pathLst>
              <a:path w="1595720" h="1196790">
                <a:moveTo>
                  <a:pt x="0" y="179518"/>
                </a:moveTo>
                <a:lnTo>
                  <a:pt x="6412" y="131795"/>
                </a:lnTo>
                <a:lnTo>
                  <a:pt x="24509" y="88912"/>
                </a:lnTo>
                <a:lnTo>
                  <a:pt x="52579" y="52579"/>
                </a:lnTo>
                <a:lnTo>
                  <a:pt x="88912" y="24509"/>
                </a:lnTo>
                <a:lnTo>
                  <a:pt x="131795" y="6412"/>
                </a:lnTo>
                <a:lnTo>
                  <a:pt x="179519" y="0"/>
                </a:lnTo>
                <a:lnTo>
                  <a:pt x="1416199" y="0"/>
                </a:lnTo>
                <a:lnTo>
                  <a:pt x="1463924" y="6412"/>
                </a:lnTo>
                <a:lnTo>
                  <a:pt x="1506808" y="24509"/>
                </a:lnTo>
                <a:lnTo>
                  <a:pt x="1543140" y="52579"/>
                </a:lnTo>
                <a:lnTo>
                  <a:pt x="1571210" y="88912"/>
                </a:lnTo>
                <a:lnTo>
                  <a:pt x="1589306" y="131795"/>
                </a:lnTo>
                <a:lnTo>
                  <a:pt x="1595719" y="179518"/>
                </a:lnTo>
                <a:lnTo>
                  <a:pt x="1595719" y="1017269"/>
                </a:lnTo>
                <a:lnTo>
                  <a:pt x="1589306" y="1064994"/>
                </a:lnTo>
                <a:lnTo>
                  <a:pt x="1571210" y="1107878"/>
                </a:lnTo>
                <a:lnTo>
                  <a:pt x="1543140" y="1144210"/>
                </a:lnTo>
                <a:lnTo>
                  <a:pt x="1506808" y="1172280"/>
                </a:lnTo>
                <a:lnTo>
                  <a:pt x="1463924" y="1190376"/>
                </a:lnTo>
                <a:lnTo>
                  <a:pt x="1416199" y="1196789"/>
                </a:lnTo>
                <a:lnTo>
                  <a:pt x="179519" y="1196789"/>
                </a:lnTo>
                <a:lnTo>
                  <a:pt x="131795" y="1190376"/>
                </a:lnTo>
                <a:lnTo>
                  <a:pt x="88912" y="1172280"/>
                </a:lnTo>
                <a:lnTo>
                  <a:pt x="52579" y="1144210"/>
                </a:lnTo>
                <a:lnTo>
                  <a:pt x="24509" y="1107878"/>
                </a:lnTo>
                <a:lnTo>
                  <a:pt x="6412" y="1064994"/>
                </a:lnTo>
                <a:lnTo>
                  <a:pt x="0" y="1017269"/>
                </a:lnTo>
                <a:lnTo>
                  <a:pt x="0" y="179518"/>
                </a:lnTo>
              </a:path>
            </a:pathLst>
          </a:custGeom>
          <a:noFill/>
          <a:ln w="12600">
            <a:solidFill>
              <a:srgbClr val="000000"/>
            </a:solidFill>
            <a:round/>
          </a:ln>
        </p:spPr>
        <p:style>
          <a:lnRef idx="0"/>
          <a:fillRef idx="0"/>
          <a:effectRef idx="0"/>
          <a:fontRef idx="minor"/>
        </p:style>
      </p:sp>
      <p:sp>
        <p:nvSpPr>
          <p:cNvPr id="750" name="CustomShape 13"/>
          <p:cNvSpPr/>
          <p:nvPr/>
        </p:nvSpPr>
        <p:spPr>
          <a:xfrm>
            <a:off x="7392960" y="5167800"/>
            <a:ext cx="1182960" cy="304920"/>
          </a:xfrm>
          <a:prstGeom prst="rect">
            <a:avLst/>
          </a:prstGeom>
          <a:noFill/>
          <a:ln>
            <a:noFill/>
          </a:ln>
        </p:spPr>
        <p:style>
          <a:lnRef idx="0"/>
          <a:fillRef idx="0"/>
          <a:effectRef idx="0"/>
          <a:fontRef idx="minor"/>
        </p:style>
        <p:txBody>
          <a:bodyPr lIns="0" rIns="0" tIns="0" bIns="0"/>
          <a:p>
            <a:pPr>
              <a:lnSpc>
                <a:spcPct val="100000"/>
              </a:lnSpc>
            </a:pPr>
            <a:r>
              <a:rPr b="1" lang="en-IN" sz="2000" strike="noStrike">
                <a:solidFill>
                  <a:srgbClr val="000000"/>
                </a:solidFill>
                <a:latin typeface="Arial"/>
                <a:ea typeface="DejaVu Sans"/>
              </a:rPr>
              <a:t>packages</a:t>
            </a:r>
            <a:endParaRPr/>
          </a:p>
        </p:txBody>
      </p:sp>
      <p:sp>
        <p:nvSpPr>
          <p:cNvPr id="751" name="CustomShape 14"/>
          <p:cNvSpPr/>
          <p:nvPr/>
        </p:nvSpPr>
        <p:spPr>
          <a:xfrm>
            <a:off x="876600" y="4555080"/>
            <a:ext cx="1595160" cy="1196280"/>
          </a:xfrm>
          <a:custGeom>
            <a:avLst/>
            <a:gdLst/>
            <a:ahLst/>
            <a:rect l="0" t="0" r="r" b="b"/>
            <a:pathLst>
              <a:path w="1595720" h="1196788">
                <a:moveTo>
                  <a:pt x="1416204" y="0"/>
                </a:moveTo>
                <a:lnTo>
                  <a:pt x="179518" y="0"/>
                </a:lnTo>
                <a:lnTo>
                  <a:pt x="131795" y="6412"/>
                </a:lnTo>
                <a:lnTo>
                  <a:pt x="88912" y="24507"/>
                </a:lnTo>
                <a:lnTo>
                  <a:pt x="52579" y="52576"/>
                </a:lnTo>
                <a:lnTo>
                  <a:pt x="24509" y="88907"/>
                </a:lnTo>
                <a:lnTo>
                  <a:pt x="6412" y="131790"/>
                </a:lnTo>
                <a:lnTo>
                  <a:pt x="0" y="179514"/>
                </a:lnTo>
                <a:lnTo>
                  <a:pt x="0" y="1017269"/>
                </a:lnTo>
                <a:lnTo>
                  <a:pt x="6412" y="1064992"/>
                </a:lnTo>
                <a:lnTo>
                  <a:pt x="24509" y="1107875"/>
                </a:lnTo>
                <a:lnTo>
                  <a:pt x="52579" y="1144207"/>
                </a:lnTo>
                <a:lnTo>
                  <a:pt x="88912" y="1172277"/>
                </a:lnTo>
                <a:lnTo>
                  <a:pt x="131795" y="1190374"/>
                </a:lnTo>
                <a:lnTo>
                  <a:pt x="179518" y="1196787"/>
                </a:lnTo>
                <a:lnTo>
                  <a:pt x="1416204" y="1196787"/>
                </a:lnTo>
                <a:lnTo>
                  <a:pt x="1463929" y="1190374"/>
                </a:lnTo>
                <a:lnTo>
                  <a:pt x="1506811" y="1172277"/>
                </a:lnTo>
                <a:lnTo>
                  <a:pt x="1543143" y="1144207"/>
                </a:lnTo>
                <a:lnTo>
                  <a:pt x="1571211" y="1107875"/>
                </a:lnTo>
                <a:lnTo>
                  <a:pt x="1589307" y="1064992"/>
                </a:lnTo>
                <a:lnTo>
                  <a:pt x="1595719" y="1017269"/>
                </a:lnTo>
                <a:lnTo>
                  <a:pt x="1595719" y="179514"/>
                </a:lnTo>
                <a:lnTo>
                  <a:pt x="1589307" y="131790"/>
                </a:lnTo>
                <a:lnTo>
                  <a:pt x="1571211" y="88907"/>
                </a:lnTo>
                <a:lnTo>
                  <a:pt x="1543143" y="52576"/>
                </a:lnTo>
                <a:lnTo>
                  <a:pt x="1506811" y="24507"/>
                </a:lnTo>
                <a:lnTo>
                  <a:pt x="1463929" y="6412"/>
                </a:lnTo>
                <a:lnTo>
                  <a:pt x="1416204" y="0"/>
                </a:lnTo>
              </a:path>
            </a:pathLst>
          </a:custGeom>
          <a:solidFill>
            <a:srgbClr val="ffffff">
              <a:alpha val="70000"/>
            </a:srgbClr>
          </a:solidFill>
          <a:ln>
            <a:noFill/>
          </a:ln>
        </p:spPr>
        <p:style>
          <a:lnRef idx="0"/>
          <a:fillRef idx="0"/>
          <a:effectRef idx="0"/>
          <a:fontRef idx="minor"/>
        </p:style>
      </p:sp>
      <p:sp>
        <p:nvSpPr>
          <p:cNvPr id="752" name="CustomShape 15"/>
          <p:cNvSpPr/>
          <p:nvPr/>
        </p:nvSpPr>
        <p:spPr>
          <a:xfrm>
            <a:off x="876600" y="4555080"/>
            <a:ext cx="1595160" cy="1196280"/>
          </a:xfrm>
          <a:custGeom>
            <a:avLst/>
            <a:gdLst/>
            <a:ahLst/>
            <a:rect l="0" t="0" r="r" b="b"/>
            <a:pathLst>
              <a:path w="1595719" h="1196790">
                <a:moveTo>
                  <a:pt x="0" y="179518"/>
                </a:moveTo>
                <a:lnTo>
                  <a:pt x="6412" y="131795"/>
                </a:lnTo>
                <a:lnTo>
                  <a:pt x="24509" y="88912"/>
                </a:lnTo>
                <a:lnTo>
                  <a:pt x="52579" y="52579"/>
                </a:lnTo>
                <a:lnTo>
                  <a:pt x="88912" y="24509"/>
                </a:lnTo>
                <a:lnTo>
                  <a:pt x="131795" y="6412"/>
                </a:lnTo>
                <a:lnTo>
                  <a:pt x="179518" y="0"/>
                </a:lnTo>
                <a:lnTo>
                  <a:pt x="1416199" y="0"/>
                </a:lnTo>
                <a:lnTo>
                  <a:pt x="1463923" y="6412"/>
                </a:lnTo>
                <a:lnTo>
                  <a:pt x="1506807" y="24509"/>
                </a:lnTo>
                <a:lnTo>
                  <a:pt x="1543140" y="52579"/>
                </a:lnTo>
                <a:lnTo>
                  <a:pt x="1571210" y="88912"/>
                </a:lnTo>
                <a:lnTo>
                  <a:pt x="1589306" y="131795"/>
                </a:lnTo>
                <a:lnTo>
                  <a:pt x="1595718" y="179518"/>
                </a:lnTo>
                <a:lnTo>
                  <a:pt x="1595718" y="1017269"/>
                </a:lnTo>
                <a:lnTo>
                  <a:pt x="1589306" y="1064994"/>
                </a:lnTo>
                <a:lnTo>
                  <a:pt x="1571210" y="1107878"/>
                </a:lnTo>
                <a:lnTo>
                  <a:pt x="1543140" y="1144210"/>
                </a:lnTo>
                <a:lnTo>
                  <a:pt x="1506807" y="1172280"/>
                </a:lnTo>
                <a:lnTo>
                  <a:pt x="1463923" y="1190376"/>
                </a:lnTo>
                <a:lnTo>
                  <a:pt x="1416199" y="1196789"/>
                </a:lnTo>
                <a:lnTo>
                  <a:pt x="179518" y="1196789"/>
                </a:lnTo>
                <a:lnTo>
                  <a:pt x="131795" y="1190376"/>
                </a:lnTo>
                <a:lnTo>
                  <a:pt x="88912" y="1172280"/>
                </a:lnTo>
                <a:lnTo>
                  <a:pt x="52579" y="1144210"/>
                </a:lnTo>
                <a:lnTo>
                  <a:pt x="24509" y="1107878"/>
                </a:lnTo>
                <a:lnTo>
                  <a:pt x="6412" y="1064994"/>
                </a:lnTo>
                <a:lnTo>
                  <a:pt x="0" y="1017269"/>
                </a:lnTo>
                <a:lnTo>
                  <a:pt x="0" y="179518"/>
                </a:lnTo>
              </a:path>
            </a:pathLst>
          </a:custGeom>
          <a:noFill/>
          <a:ln w="12600">
            <a:solidFill>
              <a:srgbClr val="000000"/>
            </a:solidFill>
            <a:round/>
          </a:ln>
        </p:spPr>
        <p:style>
          <a:lnRef idx="0"/>
          <a:fillRef idx="0"/>
          <a:effectRef idx="0"/>
          <a:fontRef idx="minor"/>
        </p:style>
      </p:sp>
      <p:sp>
        <p:nvSpPr>
          <p:cNvPr id="753" name="CustomShape 16"/>
          <p:cNvSpPr/>
          <p:nvPr/>
        </p:nvSpPr>
        <p:spPr>
          <a:xfrm>
            <a:off x="1244880" y="4907160"/>
            <a:ext cx="864720" cy="776880"/>
          </a:xfrm>
          <a:prstGeom prst="rect">
            <a:avLst/>
          </a:prstGeom>
          <a:noFill/>
          <a:ln>
            <a:noFill/>
          </a:ln>
        </p:spPr>
        <p:style>
          <a:lnRef idx="0"/>
          <a:fillRef idx="0"/>
          <a:effectRef idx="0"/>
          <a:fontRef idx="minor"/>
        </p:style>
        <p:txBody>
          <a:bodyPr lIns="0" rIns="0" tIns="0" bIns="0"/>
          <a:p>
            <a:pPr>
              <a:lnSpc>
                <a:spcPts val="249"/>
              </a:lnSpc>
            </a:pPr>
            <a:r>
              <a:rPr b="1" lang="en-IN" sz="1700" strike="noStrike">
                <a:solidFill>
                  <a:srgbClr val="000000"/>
                </a:solidFill>
                <a:latin typeface="Arial"/>
                <a:ea typeface="DejaVu Sans"/>
              </a:rPr>
              <a:t>security  features</a:t>
            </a:r>
            <a:endParaRPr/>
          </a:p>
        </p:txBody>
      </p:sp>
      <p:sp>
        <p:nvSpPr>
          <p:cNvPr id="754" name="CustomShape 17"/>
          <p:cNvSpPr/>
          <p:nvPr/>
        </p:nvSpPr>
        <p:spPr>
          <a:xfrm>
            <a:off x="2797560" y="4555080"/>
            <a:ext cx="1595160" cy="1196280"/>
          </a:xfrm>
          <a:custGeom>
            <a:avLst/>
            <a:gdLst/>
            <a:ahLst/>
            <a:rect l="0" t="0" r="r" b="b"/>
            <a:pathLst>
              <a:path w="1595717" h="1196788">
                <a:moveTo>
                  <a:pt x="1416202" y="0"/>
                </a:moveTo>
                <a:lnTo>
                  <a:pt x="179514" y="0"/>
                </a:lnTo>
                <a:lnTo>
                  <a:pt x="131790" y="6412"/>
                </a:lnTo>
                <a:lnTo>
                  <a:pt x="88907" y="24507"/>
                </a:lnTo>
                <a:lnTo>
                  <a:pt x="52576" y="52576"/>
                </a:lnTo>
                <a:lnTo>
                  <a:pt x="24507" y="88907"/>
                </a:lnTo>
                <a:lnTo>
                  <a:pt x="6412" y="131790"/>
                </a:lnTo>
                <a:lnTo>
                  <a:pt x="0" y="179514"/>
                </a:lnTo>
                <a:lnTo>
                  <a:pt x="0" y="1017269"/>
                </a:lnTo>
                <a:lnTo>
                  <a:pt x="6412" y="1064992"/>
                </a:lnTo>
                <a:lnTo>
                  <a:pt x="24507" y="1107875"/>
                </a:lnTo>
                <a:lnTo>
                  <a:pt x="52576" y="1144207"/>
                </a:lnTo>
                <a:lnTo>
                  <a:pt x="88907" y="1172277"/>
                </a:lnTo>
                <a:lnTo>
                  <a:pt x="131790" y="1190374"/>
                </a:lnTo>
                <a:lnTo>
                  <a:pt x="179514" y="1196787"/>
                </a:lnTo>
                <a:lnTo>
                  <a:pt x="1416202" y="1196787"/>
                </a:lnTo>
                <a:lnTo>
                  <a:pt x="1463926" y="1190374"/>
                </a:lnTo>
                <a:lnTo>
                  <a:pt x="1506809" y="1172277"/>
                </a:lnTo>
                <a:lnTo>
                  <a:pt x="1543140" y="1144207"/>
                </a:lnTo>
                <a:lnTo>
                  <a:pt x="1571209" y="1107875"/>
                </a:lnTo>
                <a:lnTo>
                  <a:pt x="1589304" y="1064992"/>
                </a:lnTo>
                <a:lnTo>
                  <a:pt x="1595716" y="1017269"/>
                </a:lnTo>
                <a:lnTo>
                  <a:pt x="1595716" y="179514"/>
                </a:lnTo>
                <a:lnTo>
                  <a:pt x="1589304" y="131790"/>
                </a:lnTo>
                <a:lnTo>
                  <a:pt x="1571209" y="88907"/>
                </a:lnTo>
                <a:lnTo>
                  <a:pt x="1543140" y="52576"/>
                </a:lnTo>
                <a:lnTo>
                  <a:pt x="1506809" y="24507"/>
                </a:lnTo>
                <a:lnTo>
                  <a:pt x="1463926" y="6412"/>
                </a:lnTo>
                <a:lnTo>
                  <a:pt x="1416202" y="0"/>
                </a:lnTo>
              </a:path>
            </a:pathLst>
          </a:custGeom>
          <a:solidFill>
            <a:srgbClr val="ffffff">
              <a:alpha val="70000"/>
            </a:srgbClr>
          </a:solidFill>
          <a:ln>
            <a:noFill/>
          </a:ln>
        </p:spPr>
        <p:style>
          <a:lnRef idx="0"/>
          <a:fillRef idx="0"/>
          <a:effectRef idx="0"/>
          <a:fontRef idx="minor"/>
        </p:style>
      </p:sp>
      <p:sp>
        <p:nvSpPr>
          <p:cNvPr id="755" name="CustomShape 18"/>
          <p:cNvSpPr/>
          <p:nvPr/>
        </p:nvSpPr>
        <p:spPr>
          <a:xfrm>
            <a:off x="2797560" y="4555080"/>
            <a:ext cx="1595160" cy="1196280"/>
          </a:xfrm>
          <a:custGeom>
            <a:avLst/>
            <a:gdLst/>
            <a:ahLst/>
            <a:rect l="0" t="0" r="r" b="b"/>
            <a:pathLst>
              <a:path w="1595719" h="1196790">
                <a:moveTo>
                  <a:pt x="0" y="179518"/>
                </a:moveTo>
                <a:lnTo>
                  <a:pt x="6412" y="131795"/>
                </a:lnTo>
                <a:lnTo>
                  <a:pt x="24509" y="88912"/>
                </a:lnTo>
                <a:lnTo>
                  <a:pt x="52579" y="52579"/>
                </a:lnTo>
                <a:lnTo>
                  <a:pt x="88912" y="24509"/>
                </a:lnTo>
                <a:lnTo>
                  <a:pt x="131795" y="6412"/>
                </a:lnTo>
                <a:lnTo>
                  <a:pt x="179519" y="0"/>
                </a:lnTo>
                <a:lnTo>
                  <a:pt x="1416199" y="0"/>
                </a:lnTo>
                <a:lnTo>
                  <a:pt x="1463923" y="6412"/>
                </a:lnTo>
                <a:lnTo>
                  <a:pt x="1506807" y="24509"/>
                </a:lnTo>
                <a:lnTo>
                  <a:pt x="1543140" y="52579"/>
                </a:lnTo>
                <a:lnTo>
                  <a:pt x="1571210" y="88912"/>
                </a:lnTo>
                <a:lnTo>
                  <a:pt x="1589306" y="131795"/>
                </a:lnTo>
                <a:lnTo>
                  <a:pt x="1595718" y="179518"/>
                </a:lnTo>
                <a:lnTo>
                  <a:pt x="1595718" y="1017269"/>
                </a:lnTo>
                <a:lnTo>
                  <a:pt x="1589306" y="1064994"/>
                </a:lnTo>
                <a:lnTo>
                  <a:pt x="1571210" y="1107878"/>
                </a:lnTo>
                <a:lnTo>
                  <a:pt x="1543140" y="1144210"/>
                </a:lnTo>
                <a:lnTo>
                  <a:pt x="1506807" y="1172280"/>
                </a:lnTo>
                <a:lnTo>
                  <a:pt x="1463923" y="1190376"/>
                </a:lnTo>
                <a:lnTo>
                  <a:pt x="1416199" y="1196789"/>
                </a:lnTo>
                <a:lnTo>
                  <a:pt x="179519" y="1196789"/>
                </a:lnTo>
                <a:lnTo>
                  <a:pt x="131795" y="1190376"/>
                </a:lnTo>
                <a:lnTo>
                  <a:pt x="88912" y="1172280"/>
                </a:lnTo>
                <a:lnTo>
                  <a:pt x="52579" y="1144210"/>
                </a:lnTo>
                <a:lnTo>
                  <a:pt x="24509" y="1107878"/>
                </a:lnTo>
                <a:lnTo>
                  <a:pt x="6412" y="1064994"/>
                </a:lnTo>
                <a:lnTo>
                  <a:pt x="0" y="1017269"/>
                </a:lnTo>
                <a:lnTo>
                  <a:pt x="0" y="179518"/>
                </a:lnTo>
              </a:path>
            </a:pathLst>
          </a:custGeom>
          <a:noFill/>
          <a:ln w="12600">
            <a:solidFill>
              <a:srgbClr val="000000"/>
            </a:solidFill>
            <a:round/>
          </a:ln>
        </p:spPr>
        <p:style>
          <a:lnRef idx="0"/>
          <a:fillRef idx="0"/>
          <a:effectRef idx="0"/>
          <a:fontRef idx="minor"/>
        </p:style>
      </p:sp>
      <p:sp>
        <p:nvSpPr>
          <p:cNvPr id="756" name="CustomShape 19"/>
          <p:cNvSpPr/>
          <p:nvPr/>
        </p:nvSpPr>
        <p:spPr>
          <a:xfrm>
            <a:off x="3039840" y="4907160"/>
            <a:ext cx="1056600" cy="518400"/>
          </a:xfrm>
          <a:prstGeom prst="rect">
            <a:avLst/>
          </a:prstGeom>
          <a:noFill/>
          <a:ln>
            <a:noFill/>
          </a:ln>
        </p:spPr>
        <p:style>
          <a:lnRef idx="0"/>
          <a:fillRef idx="0"/>
          <a:effectRef idx="0"/>
          <a:fontRef idx="minor"/>
        </p:style>
        <p:txBody>
          <a:bodyPr lIns="0" rIns="0" tIns="0" bIns="0"/>
          <a:p>
            <a:pPr>
              <a:lnSpc>
                <a:spcPts val="249"/>
              </a:lnSpc>
            </a:pPr>
            <a:r>
              <a:rPr b="1" lang="en-IN" sz="1700" strike="noStrike">
                <a:solidFill>
                  <a:srgbClr val="000000"/>
                </a:solidFill>
                <a:latin typeface="Arial"/>
                <a:ea typeface="DejaVu Sans"/>
              </a:rPr>
              <a:t>persistent  store</a:t>
            </a:r>
            <a:endParaRPr/>
          </a:p>
        </p:txBody>
      </p:sp>
      <p:sp>
        <p:nvSpPr>
          <p:cNvPr id="757" name="CustomShape 20"/>
          <p:cNvSpPr/>
          <p:nvPr/>
        </p:nvSpPr>
        <p:spPr>
          <a:xfrm>
            <a:off x="2797560" y="3031920"/>
            <a:ext cx="1595160" cy="1196280"/>
          </a:xfrm>
          <a:custGeom>
            <a:avLst/>
            <a:gdLst/>
            <a:ahLst/>
            <a:rect l="0" t="0" r="r" b="b"/>
            <a:pathLst>
              <a:path w="1595717" h="1196798">
                <a:moveTo>
                  <a:pt x="1416202" y="0"/>
                </a:moveTo>
                <a:lnTo>
                  <a:pt x="179514" y="0"/>
                </a:lnTo>
                <a:lnTo>
                  <a:pt x="131790" y="6412"/>
                </a:lnTo>
                <a:lnTo>
                  <a:pt x="88907" y="24510"/>
                </a:lnTo>
                <a:lnTo>
                  <a:pt x="52576" y="52581"/>
                </a:lnTo>
                <a:lnTo>
                  <a:pt x="24507" y="88913"/>
                </a:lnTo>
                <a:lnTo>
                  <a:pt x="6412" y="131794"/>
                </a:lnTo>
                <a:lnTo>
                  <a:pt x="0" y="179514"/>
                </a:lnTo>
                <a:lnTo>
                  <a:pt x="0" y="1017270"/>
                </a:lnTo>
                <a:lnTo>
                  <a:pt x="6412" y="1064995"/>
                </a:lnTo>
                <a:lnTo>
                  <a:pt x="24507" y="1107880"/>
                </a:lnTo>
                <a:lnTo>
                  <a:pt x="52576" y="1144214"/>
                </a:lnTo>
                <a:lnTo>
                  <a:pt x="88907" y="1172286"/>
                </a:lnTo>
                <a:lnTo>
                  <a:pt x="131790" y="1190384"/>
                </a:lnTo>
                <a:lnTo>
                  <a:pt x="179514" y="1196797"/>
                </a:lnTo>
                <a:lnTo>
                  <a:pt x="1416202" y="1196797"/>
                </a:lnTo>
                <a:lnTo>
                  <a:pt x="1463926" y="1190384"/>
                </a:lnTo>
                <a:lnTo>
                  <a:pt x="1506809" y="1172286"/>
                </a:lnTo>
                <a:lnTo>
                  <a:pt x="1543140" y="1144214"/>
                </a:lnTo>
                <a:lnTo>
                  <a:pt x="1571209" y="1107880"/>
                </a:lnTo>
                <a:lnTo>
                  <a:pt x="1589304" y="1064995"/>
                </a:lnTo>
                <a:lnTo>
                  <a:pt x="1595716" y="1017270"/>
                </a:lnTo>
                <a:lnTo>
                  <a:pt x="1595716" y="179514"/>
                </a:lnTo>
                <a:lnTo>
                  <a:pt x="1589304" y="131794"/>
                </a:lnTo>
                <a:lnTo>
                  <a:pt x="1571209" y="88913"/>
                </a:lnTo>
                <a:lnTo>
                  <a:pt x="1543140" y="52581"/>
                </a:lnTo>
                <a:lnTo>
                  <a:pt x="1506809" y="24510"/>
                </a:lnTo>
                <a:lnTo>
                  <a:pt x="1463926" y="6412"/>
                </a:lnTo>
                <a:lnTo>
                  <a:pt x="1416202" y="0"/>
                </a:lnTo>
              </a:path>
            </a:pathLst>
          </a:custGeom>
          <a:solidFill>
            <a:srgbClr val="ffffff">
              <a:alpha val="70000"/>
            </a:srgbClr>
          </a:solidFill>
          <a:ln>
            <a:noFill/>
          </a:ln>
        </p:spPr>
        <p:style>
          <a:lnRef idx="0"/>
          <a:fillRef idx="0"/>
          <a:effectRef idx="0"/>
          <a:fontRef idx="minor"/>
        </p:style>
      </p:sp>
      <p:sp>
        <p:nvSpPr>
          <p:cNvPr id="758" name="CustomShape 21"/>
          <p:cNvSpPr/>
          <p:nvPr/>
        </p:nvSpPr>
        <p:spPr>
          <a:xfrm>
            <a:off x="2797560" y="3031920"/>
            <a:ext cx="1595160" cy="1196280"/>
          </a:xfrm>
          <a:custGeom>
            <a:avLst/>
            <a:gdLst/>
            <a:ahLst/>
            <a:rect l="0" t="0" r="r" b="b"/>
            <a:pathLst>
              <a:path w="1595719" h="1196789">
                <a:moveTo>
                  <a:pt x="0" y="179518"/>
                </a:moveTo>
                <a:lnTo>
                  <a:pt x="6412" y="131795"/>
                </a:lnTo>
                <a:lnTo>
                  <a:pt x="24509" y="88912"/>
                </a:lnTo>
                <a:lnTo>
                  <a:pt x="52579" y="52579"/>
                </a:lnTo>
                <a:lnTo>
                  <a:pt x="88912" y="24509"/>
                </a:lnTo>
                <a:lnTo>
                  <a:pt x="131795" y="6412"/>
                </a:lnTo>
                <a:lnTo>
                  <a:pt x="179519" y="0"/>
                </a:lnTo>
                <a:lnTo>
                  <a:pt x="1416199" y="0"/>
                </a:lnTo>
                <a:lnTo>
                  <a:pt x="1463923" y="6412"/>
                </a:lnTo>
                <a:lnTo>
                  <a:pt x="1506807" y="24509"/>
                </a:lnTo>
                <a:lnTo>
                  <a:pt x="1543140" y="52579"/>
                </a:lnTo>
                <a:lnTo>
                  <a:pt x="1571210" y="88912"/>
                </a:lnTo>
                <a:lnTo>
                  <a:pt x="1589306" y="131795"/>
                </a:lnTo>
                <a:lnTo>
                  <a:pt x="1595718" y="179518"/>
                </a:lnTo>
                <a:lnTo>
                  <a:pt x="1595718" y="1017269"/>
                </a:lnTo>
                <a:lnTo>
                  <a:pt x="1589306" y="1064993"/>
                </a:lnTo>
                <a:lnTo>
                  <a:pt x="1571210" y="1107877"/>
                </a:lnTo>
                <a:lnTo>
                  <a:pt x="1543140" y="1144210"/>
                </a:lnTo>
                <a:lnTo>
                  <a:pt x="1506807" y="1172280"/>
                </a:lnTo>
                <a:lnTo>
                  <a:pt x="1463923" y="1190376"/>
                </a:lnTo>
                <a:lnTo>
                  <a:pt x="1416199" y="1196788"/>
                </a:lnTo>
                <a:lnTo>
                  <a:pt x="179519" y="1196788"/>
                </a:lnTo>
                <a:lnTo>
                  <a:pt x="131795" y="1190376"/>
                </a:lnTo>
                <a:lnTo>
                  <a:pt x="88912" y="1172280"/>
                </a:lnTo>
                <a:lnTo>
                  <a:pt x="52579" y="1144210"/>
                </a:lnTo>
                <a:lnTo>
                  <a:pt x="24509" y="1107877"/>
                </a:lnTo>
                <a:lnTo>
                  <a:pt x="6412" y="1064993"/>
                </a:lnTo>
                <a:lnTo>
                  <a:pt x="0" y="1017269"/>
                </a:lnTo>
                <a:lnTo>
                  <a:pt x="0" y="179518"/>
                </a:lnTo>
              </a:path>
            </a:pathLst>
          </a:custGeom>
          <a:noFill/>
          <a:ln w="12600">
            <a:solidFill>
              <a:srgbClr val="000000"/>
            </a:solidFill>
            <a:round/>
          </a:ln>
        </p:spPr>
        <p:style>
          <a:lnRef idx="0"/>
          <a:fillRef idx="0"/>
          <a:effectRef idx="0"/>
          <a:fontRef idx="minor"/>
        </p:style>
      </p:sp>
      <p:sp>
        <p:nvSpPr>
          <p:cNvPr id="759" name="CustomShape 22"/>
          <p:cNvSpPr/>
          <p:nvPr/>
        </p:nvSpPr>
        <p:spPr>
          <a:xfrm>
            <a:off x="3127320" y="3477960"/>
            <a:ext cx="941760" cy="304920"/>
          </a:xfrm>
          <a:prstGeom prst="rect">
            <a:avLst/>
          </a:prstGeom>
          <a:noFill/>
          <a:ln>
            <a:noFill/>
          </a:ln>
        </p:spPr>
        <p:style>
          <a:lnRef idx="0"/>
          <a:fillRef idx="0"/>
          <a:effectRef idx="0"/>
          <a:fontRef idx="minor"/>
        </p:style>
        <p:txBody>
          <a:bodyPr lIns="0" rIns="0" tIns="0" bIns="0"/>
          <a:p>
            <a:pPr>
              <a:lnSpc>
                <a:spcPct val="100000"/>
              </a:lnSpc>
            </a:pPr>
            <a:r>
              <a:rPr b="1" lang="en-IN" sz="2000" strike="noStrike">
                <a:solidFill>
                  <a:srgbClr val="000000"/>
                </a:solidFill>
                <a:latin typeface="Arial"/>
                <a:ea typeface="DejaVu Sans"/>
              </a:rPr>
              <a:t>logging</a:t>
            </a:r>
            <a:endParaRPr/>
          </a:p>
        </p:txBody>
      </p:sp>
      <p:sp>
        <p:nvSpPr>
          <p:cNvPr id="760" name="CustomShape 23"/>
          <p:cNvSpPr/>
          <p:nvPr/>
        </p:nvSpPr>
        <p:spPr>
          <a:xfrm>
            <a:off x="876600" y="3031920"/>
            <a:ext cx="1595160" cy="1196280"/>
          </a:xfrm>
          <a:custGeom>
            <a:avLst/>
            <a:gdLst/>
            <a:ahLst/>
            <a:rect l="0" t="0" r="r" b="b"/>
            <a:pathLst>
              <a:path w="1595720" h="1196798">
                <a:moveTo>
                  <a:pt x="1416204" y="0"/>
                </a:moveTo>
                <a:lnTo>
                  <a:pt x="179518" y="0"/>
                </a:lnTo>
                <a:lnTo>
                  <a:pt x="131795" y="6412"/>
                </a:lnTo>
                <a:lnTo>
                  <a:pt x="88912" y="24510"/>
                </a:lnTo>
                <a:lnTo>
                  <a:pt x="52579" y="52581"/>
                </a:lnTo>
                <a:lnTo>
                  <a:pt x="24509" y="88913"/>
                </a:lnTo>
                <a:lnTo>
                  <a:pt x="6412" y="131794"/>
                </a:lnTo>
                <a:lnTo>
                  <a:pt x="0" y="179514"/>
                </a:lnTo>
                <a:lnTo>
                  <a:pt x="0" y="1017270"/>
                </a:lnTo>
                <a:lnTo>
                  <a:pt x="6412" y="1064995"/>
                </a:lnTo>
                <a:lnTo>
                  <a:pt x="24509" y="1107880"/>
                </a:lnTo>
                <a:lnTo>
                  <a:pt x="52579" y="1144214"/>
                </a:lnTo>
                <a:lnTo>
                  <a:pt x="88912" y="1172286"/>
                </a:lnTo>
                <a:lnTo>
                  <a:pt x="131795" y="1190384"/>
                </a:lnTo>
                <a:lnTo>
                  <a:pt x="179518" y="1196797"/>
                </a:lnTo>
                <a:lnTo>
                  <a:pt x="1416204" y="1196797"/>
                </a:lnTo>
                <a:lnTo>
                  <a:pt x="1463929" y="1190384"/>
                </a:lnTo>
                <a:lnTo>
                  <a:pt x="1506811" y="1172286"/>
                </a:lnTo>
                <a:lnTo>
                  <a:pt x="1543143" y="1144214"/>
                </a:lnTo>
                <a:lnTo>
                  <a:pt x="1571211" y="1107880"/>
                </a:lnTo>
                <a:lnTo>
                  <a:pt x="1589307" y="1064995"/>
                </a:lnTo>
                <a:lnTo>
                  <a:pt x="1595719" y="1017270"/>
                </a:lnTo>
                <a:lnTo>
                  <a:pt x="1595719" y="179514"/>
                </a:lnTo>
                <a:lnTo>
                  <a:pt x="1589307" y="131794"/>
                </a:lnTo>
                <a:lnTo>
                  <a:pt x="1571211" y="88913"/>
                </a:lnTo>
                <a:lnTo>
                  <a:pt x="1543143" y="52581"/>
                </a:lnTo>
                <a:lnTo>
                  <a:pt x="1506811" y="24510"/>
                </a:lnTo>
                <a:lnTo>
                  <a:pt x="1463929" y="6412"/>
                </a:lnTo>
                <a:lnTo>
                  <a:pt x="1416204" y="0"/>
                </a:lnTo>
              </a:path>
            </a:pathLst>
          </a:custGeom>
          <a:solidFill>
            <a:srgbClr val="ffffff">
              <a:alpha val="70000"/>
            </a:srgbClr>
          </a:solidFill>
          <a:ln>
            <a:noFill/>
          </a:ln>
        </p:spPr>
        <p:style>
          <a:lnRef idx="0"/>
          <a:fillRef idx="0"/>
          <a:effectRef idx="0"/>
          <a:fontRef idx="minor"/>
        </p:style>
      </p:sp>
      <p:sp>
        <p:nvSpPr>
          <p:cNvPr id="761" name="CustomShape 24"/>
          <p:cNvSpPr/>
          <p:nvPr/>
        </p:nvSpPr>
        <p:spPr>
          <a:xfrm>
            <a:off x="876600" y="3031920"/>
            <a:ext cx="1595160" cy="1196280"/>
          </a:xfrm>
          <a:custGeom>
            <a:avLst/>
            <a:gdLst/>
            <a:ahLst/>
            <a:rect l="0" t="0" r="r" b="b"/>
            <a:pathLst>
              <a:path w="1595719" h="1196789">
                <a:moveTo>
                  <a:pt x="0" y="179518"/>
                </a:moveTo>
                <a:lnTo>
                  <a:pt x="6412" y="131795"/>
                </a:lnTo>
                <a:lnTo>
                  <a:pt x="24509" y="88912"/>
                </a:lnTo>
                <a:lnTo>
                  <a:pt x="52579" y="52579"/>
                </a:lnTo>
                <a:lnTo>
                  <a:pt x="88912" y="24509"/>
                </a:lnTo>
                <a:lnTo>
                  <a:pt x="131795" y="6412"/>
                </a:lnTo>
                <a:lnTo>
                  <a:pt x="179518" y="0"/>
                </a:lnTo>
                <a:lnTo>
                  <a:pt x="1416199" y="0"/>
                </a:lnTo>
                <a:lnTo>
                  <a:pt x="1463923" y="6412"/>
                </a:lnTo>
                <a:lnTo>
                  <a:pt x="1506807" y="24509"/>
                </a:lnTo>
                <a:lnTo>
                  <a:pt x="1543140" y="52579"/>
                </a:lnTo>
                <a:lnTo>
                  <a:pt x="1571210" y="88912"/>
                </a:lnTo>
                <a:lnTo>
                  <a:pt x="1589306" y="131795"/>
                </a:lnTo>
                <a:lnTo>
                  <a:pt x="1595718" y="179518"/>
                </a:lnTo>
                <a:lnTo>
                  <a:pt x="1595718" y="1017269"/>
                </a:lnTo>
                <a:lnTo>
                  <a:pt x="1589306" y="1064993"/>
                </a:lnTo>
                <a:lnTo>
                  <a:pt x="1571210" y="1107877"/>
                </a:lnTo>
                <a:lnTo>
                  <a:pt x="1543140" y="1144210"/>
                </a:lnTo>
                <a:lnTo>
                  <a:pt x="1506807" y="1172280"/>
                </a:lnTo>
                <a:lnTo>
                  <a:pt x="1463923" y="1190376"/>
                </a:lnTo>
                <a:lnTo>
                  <a:pt x="1416199" y="1196788"/>
                </a:lnTo>
                <a:lnTo>
                  <a:pt x="179518" y="1196788"/>
                </a:lnTo>
                <a:lnTo>
                  <a:pt x="131795" y="1190376"/>
                </a:lnTo>
                <a:lnTo>
                  <a:pt x="88912" y="1172280"/>
                </a:lnTo>
                <a:lnTo>
                  <a:pt x="52579" y="1144210"/>
                </a:lnTo>
                <a:lnTo>
                  <a:pt x="24509" y="1107877"/>
                </a:lnTo>
                <a:lnTo>
                  <a:pt x="6412" y="1064993"/>
                </a:lnTo>
                <a:lnTo>
                  <a:pt x="0" y="1017269"/>
                </a:lnTo>
                <a:lnTo>
                  <a:pt x="0" y="179518"/>
                </a:lnTo>
              </a:path>
            </a:pathLst>
          </a:custGeom>
          <a:noFill/>
          <a:ln w="12600">
            <a:solidFill>
              <a:srgbClr val="000000"/>
            </a:solidFill>
            <a:round/>
          </a:ln>
        </p:spPr>
        <p:style>
          <a:lnRef idx="0"/>
          <a:fillRef idx="0"/>
          <a:effectRef idx="0"/>
          <a:fontRef idx="minor"/>
        </p:style>
      </p:sp>
      <p:sp>
        <p:nvSpPr>
          <p:cNvPr id="762" name="CustomShape 25"/>
          <p:cNvSpPr/>
          <p:nvPr/>
        </p:nvSpPr>
        <p:spPr>
          <a:xfrm>
            <a:off x="1001520" y="3477960"/>
            <a:ext cx="1351080" cy="304920"/>
          </a:xfrm>
          <a:prstGeom prst="rect">
            <a:avLst/>
          </a:prstGeom>
          <a:noFill/>
          <a:ln>
            <a:noFill/>
          </a:ln>
        </p:spPr>
        <p:style>
          <a:lnRef idx="0"/>
          <a:fillRef idx="0"/>
          <a:effectRef idx="0"/>
          <a:fontRef idx="minor"/>
        </p:style>
        <p:txBody>
          <a:bodyPr lIns="0" rIns="0" tIns="0" bIns="0"/>
          <a:p>
            <a:pPr>
              <a:lnSpc>
                <a:spcPct val="100000"/>
              </a:lnSpc>
            </a:pPr>
            <a:r>
              <a:rPr b="1" lang="en-IN" sz="2000" strike="noStrike">
                <a:solidFill>
                  <a:srgbClr val="000000"/>
                </a:solidFill>
                <a:latin typeface="Arial"/>
                <a:ea typeface="DejaVu Sans"/>
              </a:rPr>
              <a:t>monitoring</a:t>
            </a:r>
            <a:endParaRPr/>
          </a:p>
        </p:txBody>
      </p:sp>
      <p:sp>
        <p:nvSpPr>
          <p:cNvPr id="763" name="CustomShape 26"/>
          <p:cNvSpPr/>
          <p:nvPr/>
        </p:nvSpPr>
        <p:spPr>
          <a:xfrm>
            <a:off x="4686480" y="3031920"/>
            <a:ext cx="1595160" cy="1196280"/>
          </a:xfrm>
          <a:custGeom>
            <a:avLst/>
            <a:gdLst/>
            <a:ahLst/>
            <a:rect l="0" t="0" r="r" b="b"/>
            <a:pathLst>
              <a:path w="1595730" h="1196798">
                <a:moveTo>
                  <a:pt x="1416202" y="0"/>
                </a:moveTo>
                <a:lnTo>
                  <a:pt x="179527" y="0"/>
                </a:lnTo>
                <a:lnTo>
                  <a:pt x="131802" y="6412"/>
                </a:lnTo>
                <a:lnTo>
                  <a:pt x="88916" y="24510"/>
                </a:lnTo>
                <a:lnTo>
                  <a:pt x="52582" y="52581"/>
                </a:lnTo>
                <a:lnTo>
                  <a:pt x="24511" y="88913"/>
                </a:lnTo>
                <a:lnTo>
                  <a:pt x="6412" y="131794"/>
                </a:lnTo>
                <a:lnTo>
                  <a:pt x="0" y="179514"/>
                </a:lnTo>
                <a:lnTo>
                  <a:pt x="0" y="1017270"/>
                </a:lnTo>
                <a:lnTo>
                  <a:pt x="6412" y="1064995"/>
                </a:lnTo>
                <a:lnTo>
                  <a:pt x="24511" y="1107880"/>
                </a:lnTo>
                <a:lnTo>
                  <a:pt x="52582" y="1144214"/>
                </a:lnTo>
                <a:lnTo>
                  <a:pt x="88916" y="1172286"/>
                </a:lnTo>
                <a:lnTo>
                  <a:pt x="131802" y="1190384"/>
                </a:lnTo>
                <a:lnTo>
                  <a:pt x="179527" y="1196797"/>
                </a:lnTo>
                <a:lnTo>
                  <a:pt x="1416202" y="1196797"/>
                </a:lnTo>
                <a:lnTo>
                  <a:pt x="1463927" y="1190384"/>
                </a:lnTo>
                <a:lnTo>
                  <a:pt x="1506812" y="1172286"/>
                </a:lnTo>
                <a:lnTo>
                  <a:pt x="1543146" y="1144214"/>
                </a:lnTo>
                <a:lnTo>
                  <a:pt x="1571218" y="1107880"/>
                </a:lnTo>
                <a:lnTo>
                  <a:pt x="1589316" y="1064995"/>
                </a:lnTo>
                <a:lnTo>
                  <a:pt x="1595729" y="1017270"/>
                </a:lnTo>
                <a:lnTo>
                  <a:pt x="1595729" y="179514"/>
                </a:lnTo>
                <a:lnTo>
                  <a:pt x="1589316" y="131794"/>
                </a:lnTo>
                <a:lnTo>
                  <a:pt x="1571218" y="88913"/>
                </a:lnTo>
                <a:lnTo>
                  <a:pt x="1543146" y="52581"/>
                </a:lnTo>
                <a:lnTo>
                  <a:pt x="1506812" y="24510"/>
                </a:lnTo>
                <a:lnTo>
                  <a:pt x="1463927" y="6412"/>
                </a:lnTo>
                <a:lnTo>
                  <a:pt x="1416202" y="0"/>
                </a:lnTo>
              </a:path>
            </a:pathLst>
          </a:custGeom>
          <a:solidFill>
            <a:srgbClr val="ffffff">
              <a:alpha val="71000"/>
            </a:srgbClr>
          </a:solidFill>
          <a:ln>
            <a:noFill/>
          </a:ln>
        </p:spPr>
        <p:style>
          <a:lnRef idx="0"/>
          <a:fillRef idx="0"/>
          <a:effectRef idx="0"/>
          <a:fontRef idx="minor"/>
        </p:style>
      </p:sp>
      <p:sp>
        <p:nvSpPr>
          <p:cNvPr id="764" name="CustomShape 27"/>
          <p:cNvSpPr/>
          <p:nvPr/>
        </p:nvSpPr>
        <p:spPr>
          <a:xfrm>
            <a:off x="4686480" y="3031920"/>
            <a:ext cx="1595160" cy="1196280"/>
          </a:xfrm>
          <a:custGeom>
            <a:avLst/>
            <a:gdLst/>
            <a:ahLst/>
            <a:rect l="0" t="0" r="r" b="b"/>
            <a:pathLst>
              <a:path w="1595719" h="1196789">
                <a:moveTo>
                  <a:pt x="0" y="179518"/>
                </a:moveTo>
                <a:lnTo>
                  <a:pt x="6412" y="131795"/>
                </a:lnTo>
                <a:lnTo>
                  <a:pt x="24509" y="88912"/>
                </a:lnTo>
                <a:lnTo>
                  <a:pt x="52579" y="52579"/>
                </a:lnTo>
                <a:lnTo>
                  <a:pt x="88912" y="24509"/>
                </a:lnTo>
                <a:lnTo>
                  <a:pt x="131795" y="6412"/>
                </a:lnTo>
                <a:lnTo>
                  <a:pt x="179518" y="0"/>
                </a:lnTo>
                <a:lnTo>
                  <a:pt x="1416198" y="0"/>
                </a:lnTo>
                <a:lnTo>
                  <a:pt x="1463923" y="6412"/>
                </a:lnTo>
                <a:lnTo>
                  <a:pt x="1506807" y="24509"/>
                </a:lnTo>
                <a:lnTo>
                  <a:pt x="1543139" y="52579"/>
                </a:lnTo>
                <a:lnTo>
                  <a:pt x="1571209" y="88912"/>
                </a:lnTo>
                <a:lnTo>
                  <a:pt x="1589306" y="131795"/>
                </a:lnTo>
                <a:lnTo>
                  <a:pt x="1595718" y="179518"/>
                </a:lnTo>
                <a:lnTo>
                  <a:pt x="1595718" y="1017269"/>
                </a:lnTo>
                <a:lnTo>
                  <a:pt x="1589306" y="1064993"/>
                </a:lnTo>
                <a:lnTo>
                  <a:pt x="1571209" y="1107877"/>
                </a:lnTo>
                <a:lnTo>
                  <a:pt x="1543139" y="1144210"/>
                </a:lnTo>
                <a:lnTo>
                  <a:pt x="1506807" y="1172280"/>
                </a:lnTo>
                <a:lnTo>
                  <a:pt x="1463923" y="1190376"/>
                </a:lnTo>
                <a:lnTo>
                  <a:pt x="1416198" y="1196788"/>
                </a:lnTo>
                <a:lnTo>
                  <a:pt x="179518" y="1196788"/>
                </a:lnTo>
                <a:lnTo>
                  <a:pt x="131795" y="1190376"/>
                </a:lnTo>
                <a:lnTo>
                  <a:pt x="88912" y="1172280"/>
                </a:lnTo>
                <a:lnTo>
                  <a:pt x="52579" y="1144210"/>
                </a:lnTo>
                <a:lnTo>
                  <a:pt x="24509" y="1107877"/>
                </a:lnTo>
                <a:lnTo>
                  <a:pt x="6412" y="1064993"/>
                </a:lnTo>
                <a:lnTo>
                  <a:pt x="0" y="1017269"/>
                </a:lnTo>
                <a:lnTo>
                  <a:pt x="0" y="179518"/>
                </a:lnTo>
              </a:path>
            </a:pathLst>
          </a:custGeom>
          <a:noFill/>
          <a:ln w="12600">
            <a:solidFill>
              <a:srgbClr val="000000"/>
            </a:solidFill>
            <a:round/>
          </a:ln>
        </p:spPr>
        <p:style>
          <a:lnRef idx="0"/>
          <a:fillRef idx="0"/>
          <a:effectRef idx="0"/>
          <a:fontRef idx="minor"/>
        </p:style>
      </p:sp>
      <p:sp>
        <p:nvSpPr>
          <p:cNvPr id="765" name="CustomShape 28"/>
          <p:cNvSpPr/>
          <p:nvPr/>
        </p:nvSpPr>
        <p:spPr>
          <a:xfrm>
            <a:off x="5100480" y="3477960"/>
            <a:ext cx="772560" cy="304920"/>
          </a:xfrm>
          <a:prstGeom prst="rect">
            <a:avLst/>
          </a:prstGeom>
          <a:noFill/>
          <a:ln>
            <a:noFill/>
          </a:ln>
        </p:spPr>
        <p:style>
          <a:lnRef idx="0"/>
          <a:fillRef idx="0"/>
          <a:effectRef idx="0"/>
          <a:fontRef idx="minor"/>
        </p:style>
        <p:txBody>
          <a:bodyPr lIns="0" rIns="0" tIns="0" bIns="0"/>
          <a:p>
            <a:pPr>
              <a:lnSpc>
                <a:spcPct val="100000"/>
              </a:lnSpc>
            </a:pPr>
            <a:r>
              <a:rPr b="1" lang="en-IN" sz="2000" strike="noStrike">
                <a:solidFill>
                  <a:srgbClr val="000000"/>
                </a:solidFill>
                <a:latin typeface="Arial"/>
                <a:ea typeface="DejaVu Sans"/>
              </a:rPr>
              <a:t>billing</a:t>
            </a:r>
            <a:endParaRPr/>
          </a:p>
        </p:txBody>
      </p:sp>
      <p:sp>
        <p:nvSpPr>
          <p:cNvPr id="766" name="CustomShape 29"/>
          <p:cNvSpPr/>
          <p:nvPr/>
        </p:nvSpPr>
        <p:spPr>
          <a:xfrm>
            <a:off x="4718520" y="4555080"/>
            <a:ext cx="1595160" cy="1196280"/>
          </a:xfrm>
          <a:custGeom>
            <a:avLst/>
            <a:gdLst/>
            <a:ahLst/>
            <a:rect l="0" t="0" r="r" b="b"/>
            <a:pathLst>
              <a:path w="1595717" h="1196788">
                <a:moveTo>
                  <a:pt x="1416202" y="0"/>
                </a:moveTo>
                <a:lnTo>
                  <a:pt x="179514" y="0"/>
                </a:lnTo>
                <a:lnTo>
                  <a:pt x="131794" y="6412"/>
                </a:lnTo>
                <a:lnTo>
                  <a:pt x="88913" y="24507"/>
                </a:lnTo>
                <a:lnTo>
                  <a:pt x="52581" y="52576"/>
                </a:lnTo>
                <a:lnTo>
                  <a:pt x="24510" y="88907"/>
                </a:lnTo>
                <a:lnTo>
                  <a:pt x="6412" y="131790"/>
                </a:lnTo>
                <a:lnTo>
                  <a:pt x="0" y="179514"/>
                </a:lnTo>
                <a:lnTo>
                  <a:pt x="0" y="1017269"/>
                </a:lnTo>
                <a:lnTo>
                  <a:pt x="6412" y="1064992"/>
                </a:lnTo>
                <a:lnTo>
                  <a:pt x="24510" y="1107875"/>
                </a:lnTo>
                <a:lnTo>
                  <a:pt x="52581" y="1144207"/>
                </a:lnTo>
                <a:lnTo>
                  <a:pt x="88913" y="1172277"/>
                </a:lnTo>
                <a:lnTo>
                  <a:pt x="131794" y="1190374"/>
                </a:lnTo>
                <a:lnTo>
                  <a:pt x="179514" y="1196787"/>
                </a:lnTo>
                <a:lnTo>
                  <a:pt x="1416202" y="1196787"/>
                </a:lnTo>
                <a:lnTo>
                  <a:pt x="1463926" y="1190374"/>
                </a:lnTo>
                <a:lnTo>
                  <a:pt x="1506809" y="1172277"/>
                </a:lnTo>
                <a:lnTo>
                  <a:pt x="1543140" y="1144207"/>
                </a:lnTo>
                <a:lnTo>
                  <a:pt x="1571209" y="1107875"/>
                </a:lnTo>
                <a:lnTo>
                  <a:pt x="1589304" y="1064992"/>
                </a:lnTo>
                <a:lnTo>
                  <a:pt x="1595716" y="1017269"/>
                </a:lnTo>
                <a:lnTo>
                  <a:pt x="1595716" y="179514"/>
                </a:lnTo>
                <a:lnTo>
                  <a:pt x="1589304" y="131790"/>
                </a:lnTo>
                <a:lnTo>
                  <a:pt x="1571209" y="88907"/>
                </a:lnTo>
                <a:lnTo>
                  <a:pt x="1543140" y="52576"/>
                </a:lnTo>
                <a:lnTo>
                  <a:pt x="1506809" y="24507"/>
                </a:lnTo>
                <a:lnTo>
                  <a:pt x="1463926" y="6412"/>
                </a:lnTo>
                <a:lnTo>
                  <a:pt x="1416202" y="0"/>
                </a:lnTo>
              </a:path>
            </a:pathLst>
          </a:custGeom>
          <a:solidFill>
            <a:srgbClr val="ffffff">
              <a:alpha val="70000"/>
            </a:srgbClr>
          </a:solidFill>
          <a:ln>
            <a:noFill/>
          </a:ln>
        </p:spPr>
        <p:style>
          <a:lnRef idx="0"/>
          <a:fillRef idx="0"/>
          <a:effectRef idx="0"/>
          <a:fontRef idx="minor"/>
        </p:style>
      </p:sp>
      <p:sp>
        <p:nvSpPr>
          <p:cNvPr id="767" name="CustomShape 30"/>
          <p:cNvSpPr/>
          <p:nvPr/>
        </p:nvSpPr>
        <p:spPr>
          <a:xfrm>
            <a:off x="4718520" y="4555080"/>
            <a:ext cx="1595160" cy="1196280"/>
          </a:xfrm>
          <a:custGeom>
            <a:avLst/>
            <a:gdLst/>
            <a:ahLst/>
            <a:rect l="0" t="0" r="r" b="b"/>
            <a:pathLst>
              <a:path w="1595719" h="1196790">
                <a:moveTo>
                  <a:pt x="0" y="179518"/>
                </a:moveTo>
                <a:lnTo>
                  <a:pt x="6412" y="131795"/>
                </a:lnTo>
                <a:lnTo>
                  <a:pt x="24509" y="88912"/>
                </a:lnTo>
                <a:lnTo>
                  <a:pt x="52579" y="52579"/>
                </a:lnTo>
                <a:lnTo>
                  <a:pt x="88912" y="24509"/>
                </a:lnTo>
                <a:lnTo>
                  <a:pt x="131795" y="6412"/>
                </a:lnTo>
                <a:lnTo>
                  <a:pt x="179518" y="0"/>
                </a:lnTo>
                <a:lnTo>
                  <a:pt x="1416198" y="0"/>
                </a:lnTo>
                <a:lnTo>
                  <a:pt x="1463923" y="6412"/>
                </a:lnTo>
                <a:lnTo>
                  <a:pt x="1506807" y="24509"/>
                </a:lnTo>
                <a:lnTo>
                  <a:pt x="1543140" y="52579"/>
                </a:lnTo>
                <a:lnTo>
                  <a:pt x="1571209" y="88912"/>
                </a:lnTo>
                <a:lnTo>
                  <a:pt x="1589306" y="131795"/>
                </a:lnTo>
                <a:lnTo>
                  <a:pt x="1595718" y="179518"/>
                </a:lnTo>
                <a:lnTo>
                  <a:pt x="1595718" y="1017269"/>
                </a:lnTo>
                <a:lnTo>
                  <a:pt x="1589306" y="1064994"/>
                </a:lnTo>
                <a:lnTo>
                  <a:pt x="1571209" y="1107878"/>
                </a:lnTo>
                <a:lnTo>
                  <a:pt x="1543140" y="1144210"/>
                </a:lnTo>
                <a:lnTo>
                  <a:pt x="1506807" y="1172280"/>
                </a:lnTo>
                <a:lnTo>
                  <a:pt x="1463923" y="1190376"/>
                </a:lnTo>
                <a:lnTo>
                  <a:pt x="1416198" y="1196789"/>
                </a:lnTo>
                <a:lnTo>
                  <a:pt x="179518" y="1196789"/>
                </a:lnTo>
                <a:lnTo>
                  <a:pt x="131795" y="1190376"/>
                </a:lnTo>
                <a:lnTo>
                  <a:pt x="88912" y="1172280"/>
                </a:lnTo>
                <a:lnTo>
                  <a:pt x="52579" y="1144210"/>
                </a:lnTo>
                <a:lnTo>
                  <a:pt x="24509" y="1107878"/>
                </a:lnTo>
                <a:lnTo>
                  <a:pt x="6412" y="1064994"/>
                </a:lnTo>
                <a:lnTo>
                  <a:pt x="0" y="1017269"/>
                </a:lnTo>
                <a:lnTo>
                  <a:pt x="0" y="179518"/>
                </a:lnTo>
              </a:path>
            </a:pathLst>
          </a:custGeom>
          <a:noFill/>
          <a:ln w="12600">
            <a:solidFill>
              <a:srgbClr val="000000"/>
            </a:solidFill>
            <a:round/>
          </a:ln>
        </p:spPr>
        <p:style>
          <a:lnRef idx="0"/>
          <a:fillRef idx="0"/>
          <a:effectRef idx="0"/>
          <a:fontRef idx="minor"/>
        </p:style>
      </p:sp>
      <p:sp>
        <p:nvSpPr>
          <p:cNvPr id="768" name="CustomShape 31"/>
          <p:cNvSpPr/>
          <p:nvPr/>
        </p:nvSpPr>
        <p:spPr>
          <a:xfrm>
            <a:off x="4865040" y="4894560"/>
            <a:ext cx="1307880" cy="547920"/>
          </a:xfrm>
          <a:prstGeom prst="rect">
            <a:avLst/>
          </a:prstGeom>
          <a:noFill/>
          <a:ln>
            <a:noFill/>
          </a:ln>
        </p:spPr>
        <p:style>
          <a:lnRef idx="0"/>
          <a:fillRef idx="0"/>
          <a:effectRef idx="0"/>
          <a:fontRef idx="minor"/>
        </p:style>
        <p:txBody>
          <a:bodyPr lIns="0" rIns="0" tIns="0" bIns="0"/>
          <a:p>
            <a:pPr>
              <a:lnSpc>
                <a:spcPts val="261"/>
              </a:lnSpc>
            </a:pPr>
            <a:r>
              <a:rPr b="1" lang="en-IN" strike="noStrike">
                <a:solidFill>
                  <a:srgbClr val="000000"/>
                </a:solidFill>
                <a:latin typeface="Arial"/>
                <a:ea typeface="DejaVu Sans"/>
              </a:rPr>
              <a:t>authenticati  on</a:t>
            </a:r>
            <a:endParaRPr/>
          </a:p>
        </p:txBody>
      </p:sp>
      <p:sp>
        <p:nvSpPr>
          <p:cNvPr id="769" name="CustomShape 32"/>
          <p:cNvSpPr/>
          <p:nvPr/>
        </p:nvSpPr>
        <p:spPr>
          <a:xfrm>
            <a:off x="180720" y="174960"/>
            <a:ext cx="11829960" cy="1534680"/>
          </a:xfrm>
          <a:prstGeom prst="rect">
            <a:avLst/>
          </a:prstGeom>
          <a:noFill/>
          <a:ln>
            <a:noFill/>
          </a:ln>
        </p:spPr>
        <p:style>
          <a:lnRef idx="0"/>
          <a:fillRef idx="0"/>
          <a:effectRef idx="0"/>
          <a:fontRef idx="minor"/>
        </p:style>
        <p:txBody>
          <a:bodyPr lIns="0" rIns="0" tIns="389880" bIns="0"/>
          <a:p>
            <a:pPr>
              <a:lnSpc>
                <a:spcPct val="100000"/>
              </a:lnSpc>
            </a:pPr>
            <a:r>
              <a:rPr b="1" lang="en-IN" sz="4600" strike="noStrike">
                <a:solidFill>
                  <a:srgbClr val="ffffff"/>
                </a:solidFill>
                <a:latin typeface="Arial"/>
              </a:rPr>
              <a:t>OpenWhisk   on    Bluemix</a:t>
            </a:r>
            <a:endParaRPr/>
          </a:p>
        </p:txBody>
      </p:sp>
      <p:sp>
        <p:nvSpPr>
          <p:cNvPr id="770" name="CustomShape 33"/>
          <p:cNvSpPr/>
          <p:nvPr/>
        </p:nvSpPr>
        <p:spPr>
          <a:xfrm>
            <a:off x="876600" y="1376640"/>
            <a:ext cx="4489920" cy="1513080"/>
          </a:xfrm>
          <a:prstGeom prst="rect">
            <a:avLst/>
          </a:prstGeom>
          <a:blipFill>
            <a:blip r:embed="rId4"/>
            <a:stretch>
              <a:fillRect/>
            </a:stretch>
          </a:blipFill>
          <a:ln>
            <a:noFill/>
          </a:ln>
        </p:spPr>
        <p:style>
          <a:lnRef idx="0"/>
          <a:fillRef idx="0"/>
          <a:effectRef idx="0"/>
          <a:fontRef idx="minor"/>
        </p:style>
      </p:sp>
      <p:sp>
        <p:nvSpPr>
          <p:cNvPr id="771" name="CustomShape 34"/>
          <p:cNvSpPr/>
          <p:nvPr/>
        </p:nvSpPr>
        <p:spPr>
          <a:xfrm>
            <a:off x="10080000" y="6154920"/>
            <a:ext cx="1937880" cy="456480"/>
          </a:xfrm>
          <a:prstGeom prst="rect">
            <a:avLst/>
          </a:prstGeom>
          <a:noFill/>
          <a:ln>
            <a:noFill/>
          </a:ln>
        </p:spPr>
        <p:style>
          <a:lnRef idx="0"/>
          <a:fillRef idx="0"/>
          <a:effectRef idx="0"/>
          <a:fontRef idx="minor"/>
        </p:style>
        <p:txBody>
          <a:bodyPr lIns="0" rIns="0" tIns="0" bIns="0"/>
          <a:p>
            <a:pPr>
              <a:lnSpc>
                <a:spcPts val="201"/>
              </a:lnSpc>
            </a:pPr>
            <a:r>
              <a:rPr b="1" i="1" lang="en-IN" sz="1500" strike="noStrike">
                <a:solidFill>
                  <a:srgbClr val="ffd320"/>
                </a:solidFill>
                <a:latin typeface="Arial"/>
                <a:ea typeface="DejaVu Sans"/>
              </a:rPr>
              <a:t>ICICI Appathon 2017  </a:t>
            </a:r>
            <a:endParaRPr/>
          </a:p>
          <a:p>
            <a:pPr>
              <a:lnSpc>
                <a:spcPts val="201"/>
              </a:lnSpc>
            </a:pPr>
            <a:r>
              <a:rPr b="1" i="1" lang="en-IN" sz="1500" strike="noStrike">
                <a:solidFill>
                  <a:srgbClr val="ffd320"/>
                </a:solidFill>
                <a:latin typeface="Arial"/>
                <a:ea typeface="DejaVu Sans"/>
              </a:rPr>
              <a:t>by SirAbhinavJain</a:t>
            </a:r>
            <a:endParaRPr/>
          </a:p>
        </p:txBody>
      </p:sp>
    </p:spTree>
  </p:cSld>
  <p:timing>
    <p:tnLst>
      <p:par>
        <p:cTn id="57" dur="indefinite" restart="never" nodeType="tmRoot">
          <p:childTnLst>
            <p:seq>
              <p:cTn id="58" nodeType="mainSeq"/>
              <p:prevCondLst>
                <p:cond delay="0" evt="onPrev">
                  <p:tgtEl>
                    <p:sldTgt/>
                  </p:tgtEl>
                </p:cond>
              </p:prevCondLst>
              <p:nextCondLst>
                <p:cond delay="0" evt="onNext">
                  <p:tgtEl>
                    <p:sldTgt/>
                  </p:tgtEl>
                </p:cond>
              </p:nextCondLst>
            </p:seq>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14" name="CustomShape 1"/>
          <p:cNvSpPr/>
          <p:nvPr/>
        </p:nvSpPr>
        <p:spPr>
          <a:xfrm>
            <a:off x="298080" y="625320"/>
            <a:ext cx="10956240" cy="1144800"/>
          </a:xfrm>
          <a:prstGeom prst="rect">
            <a:avLst/>
          </a:prstGeom>
          <a:noFill/>
          <a:ln>
            <a:noFill/>
          </a:ln>
        </p:spPr>
        <p:style>
          <a:lnRef idx="0"/>
          <a:fillRef idx="0"/>
          <a:effectRef idx="0"/>
          <a:fontRef idx="minor"/>
        </p:style>
        <p:txBody>
          <a:bodyPr lIns="0" rIns="0" tIns="0" bIns="0"/>
          <a:p>
            <a:pPr>
              <a:lnSpc>
                <a:spcPts val="485"/>
              </a:lnSpc>
            </a:pPr>
            <a:r>
              <a:rPr lang="en-IN" sz="3700" strike="noStrike">
                <a:solidFill>
                  <a:srgbClr val="ffffff"/>
                </a:solidFill>
                <a:latin typeface="Arial"/>
              </a:rPr>
              <a:t>Problem: It’s expensive to scale microservices, even  on a PaaS</a:t>
            </a:r>
            <a:endParaRPr/>
          </a:p>
        </p:txBody>
      </p:sp>
      <p:sp>
        <p:nvSpPr>
          <p:cNvPr id="215" name="CustomShape 2"/>
          <p:cNvSpPr/>
          <p:nvPr/>
        </p:nvSpPr>
        <p:spPr>
          <a:xfrm>
            <a:off x="8135640" y="1633680"/>
            <a:ext cx="3711600" cy="3689280"/>
          </a:xfrm>
          <a:prstGeom prst="rect">
            <a:avLst/>
          </a:prstGeom>
          <a:noFill/>
          <a:ln>
            <a:noFill/>
          </a:ln>
        </p:spPr>
        <p:style>
          <a:lnRef idx="0"/>
          <a:fillRef idx="0"/>
          <a:effectRef idx="0"/>
          <a:fontRef idx="minor"/>
        </p:style>
        <p:txBody>
          <a:bodyPr lIns="0" rIns="0" tIns="20160" bIns="0"/>
          <a:p>
            <a:pPr>
              <a:lnSpc>
                <a:spcPts val="349"/>
              </a:lnSpc>
            </a:pPr>
            <a:r>
              <a:rPr lang="en-IN" sz="2400" strike="noStrike">
                <a:solidFill>
                  <a:srgbClr val="ffffff"/>
                </a:solidFill>
                <a:latin typeface="Arial"/>
                <a:ea typeface="DejaVu Sans"/>
              </a:rPr>
              <a:t>Explosion in number of  containers / processes:</a:t>
            </a:r>
            <a:endParaRPr/>
          </a:p>
          <a:p>
            <a:pPr>
              <a:lnSpc>
                <a:spcPct val="100000"/>
              </a:lnSpc>
            </a:pPr>
            <a:endParaRPr/>
          </a:p>
          <a:p>
            <a:pPr>
              <a:lnSpc>
                <a:spcPct val="100000"/>
              </a:lnSpc>
              <a:buFont typeface="StarSymbol"/>
              <a:buAutoNum type="arabicPeriod"/>
            </a:pPr>
            <a:r>
              <a:rPr lang="en-IN" sz="2400" strike="noStrike">
                <a:solidFill>
                  <a:srgbClr val="ffffff"/>
                </a:solidFill>
                <a:latin typeface="Arial"/>
                <a:ea typeface="DejaVu Sans"/>
              </a:rPr>
              <a:t>Increase of infrastructure  cost footprint</a:t>
            </a:r>
            <a:endParaRPr/>
          </a:p>
          <a:p>
            <a:pPr>
              <a:lnSpc>
                <a:spcPct val="100000"/>
              </a:lnSpc>
            </a:pPr>
            <a:endParaRPr/>
          </a:p>
          <a:p>
            <a:pPr algn="just">
              <a:lnSpc>
                <a:spcPct val="100000"/>
              </a:lnSpc>
              <a:buFont typeface="Arial"/>
              <a:buAutoNum type="arabicPeriod"/>
            </a:pPr>
            <a:r>
              <a:rPr lang="en-IN" sz="2400" strike="noStrike">
                <a:solidFill>
                  <a:srgbClr val="ffffff"/>
                </a:solidFill>
                <a:latin typeface="Arial"/>
                <a:ea typeface="DejaVu Sans"/>
              </a:rPr>
              <a:t>Increase of operational  management cost and  complexity</a:t>
            </a:r>
            <a:endParaRPr/>
          </a:p>
        </p:txBody>
      </p:sp>
      <p:sp>
        <p:nvSpPr>
          <p:cNvPr id="216" name="CustomShape 3"/>
          <p:cNvSpPr/>
          <p:nvPr/>
        </p:nvSpPr>
        <p:spPr>
          <a:xfrm>
            <a:off x="4771080" y="5326920"/>
            <a:ext cx="4207320" cy="801360"/>
          </a:xfrm>
          <a:prstGeom prst="rect">
            <a:avLst/>
          </a:prstGeom>
          <a:blipFill>
            <a:blip r:embed="rId1"/>
            <a:stretch>
              <a:fillRect/>
            </a:stretch>
          </a:blipFill>
          <a:ln>
            <a:noFill/>
          </a:ln>
        </p:spPr>
        <p:style>
          <a:lnRef idx="0"/>
          <a:fillRef idx="0"/>
          <a:effectRef idx="0"/>
          <a:fontRef idx="minor"/>
        </p:style>
      </p:sp>
      <p:sp>
        <p:nvSpPr>
          <p:cNvPr id="217" name="CustomShape 4"/>
          <p:cNvSpPr/>
          <p:nvPr/>
        </p:nvSpPr>
        <p:spPr>
          <a:xfrm>
            <a:off x="4919400" y="5427000"/>
            <a:ext cx="808200" cy="228240"/>
          </a:xfrm>
          <a:prstGeom prst="rect">
            <a:avLst/>
          </a:prstGeom>
          <a:noFill/>
          <a:ln>
            <a:noFill/>
          </a:ln>
        </p:spPr>
        <p:style>
          <a:lnRef idx="0"/>
          <a:fillRef idx="0"/>
          <a:effectRef idx="0"/>
          <a:fontRef idx="minor"/>
        </p:style>
        <p:txBody>
          <a:bodyPr lIns="0" rIns="0" tIns="0" bIns="0"/>
          <a:p>
            <a:pPr>
              <a:lnSpc>
                <a:spcPct val="100000"/>
              </a:lnSpc>
            </a:pPr>
            <a:r>
              <a:rPr lang="en-IN" sz="1500" strike="noStrike">
                <a:solidFill>
                  <a:srgbClr val="ffffff"/>
                </a:solidFill>
                <a:latin typeface="Arial"/>
                <a:ea typeface="DejaVu Sans"/>
              </a:rPr>
              <a:t>Region B</a:t>
            </a:r>
            <a:endParaRPr/>
          </a:p>
        </p:txBody>
      </p:sp>
      <p:sp>
        <p:nvSpPr>
          <p:cNvPr id="218" name="CustomShape 5"/>
          <p:cNvSpPr/>
          <p:nvPr/>
        </p:nvSpPr>
        <p:spPr>
          <a:xfrm>
            <a:off x="408600" y="5326920"/>
            <a:ext cx="4207320" cy="801360"/>
          </a:xfrm>
          <a:prstGeom prst="rect">
            <a:avLst/>
          </a:prstGeom>
          <a:blipFill>
            <a:blip r:embed="rId2"/>
            <a:stretch>
              <a:fillRect/>
            </a:stretch>
          </a:blipFill>
          <a:ln>
            <a:noFill/>
          </a:ln>
        </p:spPr>
        <p:style>
          <a:lnRef idx="0"/>
          <a:fillRef idx="0"/>
          <a:effectRef idx="0"/>
          <a:fontRef idx="minor"/>
        </p:style>
      </p:sp>
      <p:sp>
        <p:nvSpPr>
          <p:cNvPr id="219" name="CustomShape 6"/>
          <p:cNvSpPr/>
          <p:nvPr/>
        </p:nvSpPr>
        <p:spPr>
          <a:xfrm>
            <a:off x="4637520" y="2410560"/>
            <a:ext cx="360" cy="438840"/>
          </a:xfrm>
          <a:custGeom>
            <a:avLst/>
            <a:gdLst/>
            <a:ahLst/>
            <a:rect l="0" t="0" r="r" b="b"/>
            <a:pathLst>
              <a:path w="1" h="438944">
                <a:moveTo>
                  <a:pt x="0" y="0"/>
                </a:moveTo>
                <a:lnTo>
                  <a:pt x="0" y="438943"/>
                </a:lnTo>
              </a:path>
            </a:pathLst>
          </a:custGeom>
          <a:noFill/>
          <a:ln w="12600">
            <a:solidFill>
              <a:srgbClr val="f5ac1e"/>
            </a:solidFill>
            <a:round/>
          </a:ln>
        </p:spPr>
        <p:style>
          <a:lnRef idx="0"/>
          <a:fillRef idx="0"/>
          <a:effectRef idx="0"/>
          <a:fontRef idx="minor"/>
        </p:style>
      </p:sp>
      <p:sp>
        <p:nvSpPr>
          <p:cNvPr id="220" name="CustomShape 7"/>
          <p:cNvSpPr/>
          <p:nvPr/>
        </p:nvSpPr>
        <p:spPr>
          <a:xfrm>
            <a:off x="4599360" y="2798640"/>
            <a:ext cx="75600" cy="75600"/>
          </a:xfrm>
          <a:custGeom>
            <a:avLst/>
            <a:gdLst/>
            <a:ahLst/>
            <a:rect l="0" t="0" r="r" b="b"/>
            <a:pathLst>
              <a:path w="76201" h="76201">
                <a:moveTo>
                  <a:pt x="76200" y="0"/>
                </a:moveTo>
                <a:lnTo>
                  <a:pt x="0" y="0"/>
                </a:lnTo>
                <a:lnTo>
                  <a:pt x="38100" y="76200"/>
                </a:lnTo>
                <a:lnTo>
                  <a:pt x="76200" y="0"/>
                </a:lnTo>
              </a:path>
            </a:pathLst>
          </a:custGeom>
          <a:solidFill>
            <a:srgbClr val="f5ac1e"/>
          </a:solidFill>
          <a:ln>
            <a:noFill/>
          </a:ln>
        </p:spPr>
        <p:style>
          <a:lnRef idx="0"/>
          <a:fillRef idx="0"/>
          <a:effectRef idx="0"/>
          <a:fontRef idx="minor"/>
        </p:style>
      </p:sp>
      <p:sp>
        <p:nvSpPr>
          <p:cNvPr id="221" name="CustomShape 8"/>
          <p:cNvSpPr/>
          <p:nvPr/>
        </p:nvSpPr>
        <p:spPr>
          <a:xfrm>
            <a:off x="1771560" y="3139200"/>
            <a:ext cx="490680" cy="306720"/>
          </a:xfrm>
          <a:custGeom>
            <a:avLst/>
            <a:gdLst/>
            <a:ahLst/>
            <a:rect l="0" t="0" r="r" b="b"/>
            <a:pathLst>
              <a:path w="491071" h="306909">
                <a:moveTo>
                  <a:pt x="439915" y="0"/>
                </a:moveTo>
                <a:lnTo>
                  <a:pt x="51155" y="0"/>
                </a:lnTo>
                <a:lnTo>
                  <a:pt x="31246" y="4019"/>
                </a:lnTo>
                <a:lnTo>
                  <a:pt x="14985" y="14981"/>
                </a:lnTo>
                <a:lnTo>
                  <a:pt x="4021" y="31241"/>
                </a:lnTo>
                <a:lnTo>
                  <a:pt x="0" y="51155"/>
                </a:lnTo>
                <a:lnTo>
                  <a:pt x="0" y="255765"/>
                </a:lnTo>
                <a:lnTo>
                  <a:pt x="4021" y="275672"/>
                </a:lnTo>
                <a:lnTo>
                  <a:pt x="14986" y="291928"/>
                </a:lnTo>
                <a:lnTo>
                  <a:pt x="31246" y="302889"/>
                </a:lnTo>
                <a:lnTo>
                  <a:pt x="51155" y="306908"/>
                </a:lnTo>
                <a:lnTo>
                  <a:pt x="439915" y="306908"/>
                </a:lnTo>
                <a:lnTo>
                  <a:pt x="459829" y="302889"/>
                </a:lnTo>
                <a:lnTo>
                  <a:pt x="476089" y="291928"/>
                </a:lnTo>
                <a:lnTo>
                  <a:pt x="487051" y="275672"/>
                </a:lnTo>
                <a:lnTo>
                  <a:pt x="491070" y="255765"/>
                </a:lnTo>
                <a:lnTo>
                  <a:pt x="491070" y="51155"/>
                </a:lnTo>
                <a:lnTo>
                  <a:pt x="487051" y="31241"/>
                </a:lnTo>
                <a:lnTo>
                  <a:pt x="476089" y="14981"/>
                </a:lnTo>
                <a:lnTo>
                  <a:pt x="459829" y="4019"/>
                </a:lnTo>
                <a:lnTo>
                  <a:pt x="439915" y="0"/>
                </a:lnTo>
              </a:path>
            </a:pathLst>
          </a:custGeom>
          <a:solidFill>
            <a:srgbClr val="1aa88b"/>
          </a:solidFill>
          <a:ln>
            <a:noFill/>
          </a:ln>
        </p:spPr>
        <p:style>
          <a:lnRef idx="0"/>
          <a:fillRef idx="0"/>
          <a:effectRef idx="0"/>
          <a:fontRef idx="minor"/>
        </p:style>
      </p:sp>
      <p:sp>
        <p:nvSpPr>
          <p:cNvPr id="222" name="CustomShape 9"/>
          <p:cNvSpPr/>
          <p:nvPr/>
        </p:nvSpPr>
        <p:spPr>
          <a:xfrm>
            <a:off x="1771560" y="3139200"/>
            <a:ext cx="490680" cy="306720"/>
          </a:xfrm>
          <a:custGeom>
            <a:avLst/>
            <a:gdLst/>
            <a:ahLst/>
            <a:rect l="0" t="0" r="r" b="b"/>
            <a:pathLst>
              <a:path w="491067" h="306916">
                <a:moveTo>
                  <a:pt x="0" y="51153"/>
                </a:moveTo>
                <a:lnTo>
                  <a:pt x="4019" y="31242"/>
                </a:lnTo>
                <a:lnTo>
                  <a:pt x="14982" y="14982"/>
                </a:lnTo>
                <a:lnTo>
                  <a:pt x="31242" y="4019"/>
                </a:lnTo>
                <a:lnTo>
                  <a:pt x="51154" y="0"/>
                </a:lnTo>
                <a:lnTo>
                  <a:pt x="439912" y="0"/>
                </a:lnTo>
                <a:lnTo>
                  <a:pt x="459823" y="4019"/>
                </a:lnTo>
                <a:lnTo>
                  <a:pt x="476083" y="14982"/>
                </a:lnTo>
                <a:lnTo>
                  <a:pt x="487046" y="31242"/>
                </a:lnTo>
                <a:lnTo>
                  <a:pt x="491066" y="51153"/>
                </a:lnTo>
                <a:lnTo>
                  <a:pt x="491066" y="255761"/>
                </a:lnTo>
                <a:lnTo>
                  <a:pt x="487046" y="275673"/>
                </a:lnTo>
                <a:lnTo>
                  <a:pt x="476083" y="291933"/>
                </a:lnTo>
                <a:lnTo>
                  <a:pt x="459823" y="302895"/>
                </a:lnTo>
                <a:lnTo>
                  <a:pt x="439912" y="306915"/>
                </a:lnTo>
                <a:lnTo>
                  <a:pt x="51154" y="306915"/>
                </a:lnTo>
                <a:lnTo>
                  <a:pt x="31242" y="302895"/>
                </a:lnTo>
                <a:lnTo>
                  <a:pt x="14982" y="291933"/>
                </a:lnTo>
                <a:lnTo>
                  <a:pt x="4019" y="275673"/>
                </a:lnTo>
                <a:lnTo>
                  <a:pt x="0" y="255761"/>
                </a:lnTo>
                <a:lnTo>
                  <a:pt x="0" y="51153"/>
                </a:lnTo>
              </a:path>
            </a:pathLst>
          </a:custGeom>
          <a:noFill/>
          <a:ln w="9360">
            <a:solidFill>
              <a:srgbClr val="dee3ea"/>
            </a:solidFill>
            <a:round/>
          </a:ln>
        </p:spPr>
        <p:style>
          <a:lnRef idx="0"/>
          <a:fillRef idx="0"/>
          <a:effectRef idx="0"/>
          <a:fontRef idx="minor"/>
        </p:style>
      </p:sp>
      <p:sp>
        <p:nvSpPr>
          <p:cNvPr id="223" name="CustomShape 10"/>
          <p:cNvSpPr/>
          <p:nvPr/>
        </p:nvSpPr>
        <p:spPr>
          <a:xfrm>
            <a:off x="2430000" y="3135240"/>
            <a:ext cx="490680" cy="308520"/>
          </a:xfrm>
          <a:custGeom>
            <a:avLst/>
            <a:gdLst/>
            <a:ahLst/>
            <a:rect l="0" t="0" r="r" b="b"/>
            <a:pathLst>
              <a:path w="491071" h="309030">
                <a:moveTo>
                  <a:pt x="439559" y="0"/>
                </a:moveTo>
                <a:lnTo>
                  <a:pt x="51511" y="0"/>
                </a:lnTo>
                <a:lnTo>
                  <a:pt x="31461" y="4048"/>
                </a:lnTo>
                <a:lnTo>
                  <a:pt x="15087" y="15087"/>
                </a:lnTo>
                <a:lnTo>
                  <a:pt x="4048" y="31461"/>
                </a:lnTo>
                <a:lnTo>
                  <a:pt x="0" y="51511"/>
                </a:lnTo>
                <a:lnTo>
                  <a:pt x="0" y="257530"/>
                </a:lnTo>
                <a:lnTo>
                  <a:pt x="4048" y="277578"/>
                </a:lnTo>
                <a:lnTo>
                  <a:pt x="15087" y="293947"/>
                </a:lnTo>
                <a:lnTo>
                  <a:pt x="31461" y="304982"/>
                </a:lnTo>
                <a:lnTo>
                  <a:pt x="51511" y="309029"/>
                </a:lnTo>
                <a:lnTo>
                  <a:pt x="439559" y="309029"/>
                </a:lnTo>
                <a:lnTo>
                  <a:pt x="459609" y="304982"/>
                </a:lnTo>
                <a:lnTo>
                  <a:pt x="475983" y="293947"/>
                </a:lnTo>
                <a:lnTo>
                  <a:pt x="487022" y="277578"/>
                </a:lnTo>
                <a:lnTo>
                  <a:pt x="491070" y="257530"/>
                </a:lnTo>
                <a:lnTo>
                  <a:pt x="491070" y="51511"/>
                </a:lnTo>
                <a:lnTo>
                  <a:pt x="487022" y="31461"/>
                </a:lnTo>
                <a:lnTo>
                  <a:pt x="475983" y="15087"/>
                </a:lnTo>
                <a:lnTo>
                  <a:pt x="459609" y="4048"/>
                </a:lnTo>
                <a:lnTo>
                  <a:pt x="439559" y="0"/>
                </a:lnTo>
              </a:path>
            </a:pathLst>
          </a:custGeom>
          <a:solidFill>
            <a:srgbClr val="1aa88b"/>
          </a:solidFill>
          <a:ln>
            <a:noFill/>
          </a:ln>
        </p:spPr>
        <p:style>
          <a:lnRef idx="0"/>
          <a:fillRef idx="0"/>
          <a:effectRef idx="0"/>
          <a:fontRef idx="minor"/>
        </p:style>
      </p:sp>
      <p:sp>
        <p:nvSpPr>
          <p:cNvPr id="224" name="CustomShape 11"/>
          <p:cNvSpPr/>
          <p:nvPr/>
        </p:nvSpPr>
        <p:spPr>
          <a:xfrm>
            <a:off x="2430000" y="3135240"/>
            <a:ext cx="490680" cy="308520"/>
          </a:xfrm>
          <a:custGeom>
            <a:avLst/>
            <a:gdLst/>
            <a:ahLst/>
            <a:rect l="0" t="0" r="r" b="b"/>
            <a:pathLst>
              <a:path w="491067" h="309033">
                <a:moveTo>
                  <a:pt x="0" y="51506"/>
                </a:moveTo>
                <a:lnTo>
                  <a:pt x="4047" y="31458"/>
                </a:lnTo>
                <a:lnTo>
                  <a:pt x="15086" y="15086"/>
                </a:lnTo>
                <a:lnTo>
                  <a:pt x="31458" y="4047"/>
                </a:lnTo>
                <a:lnTo>
                  <a:pt x="51506" y="0"/>
                </a:lnTo>
                <a:lnTo>
                  <a:pt x="439559" y="0"/>
                </a:lnTo>
                <a:lnTo>
                  <a:pt x="459608" y="4047"/>
                </a:lnTo>
                <a:lnTo>
                  <a:pt x="475980" y="15086"/>
                </a:lnTo>
                <a:lnTo>
                  <a:pt x="487019" y="31458"/>
                </a:lnTo>
                <a:lnTo>
                  <a:pt x="491066" y="51506"/>
                </a:lnTo>
                <a:lnTo>
                  <a:pt x="491066" y="257525"/>
                </a:lnTo>
                <a:lnTo>
                  <a:pt x="487019" y="277574"/>
                </a:lnTo>
                <a:lnTo>
                  <a:pt x="475980" y="293946"/>
                </a:lnTo>
                <a:lnTo>
                  <a:pt x="459608" y="304985"/>
                </a:lnTo>
                <a:lnTo>
                  <a:pt x="439559" y="309032"/>
                </a:lnTo>
                <a:lnTo>
                  <a:pt x="51506" y="309032"/>
                </a:lnTo>
                <a:lnTo>
                  <a:pt x="31458" y="304985"/>
                </a:lnTo>
                <a:lnTo>
                  <a:pt x="15086" y="293946"/>
                </a:lnTo>
                <a:lnTo>
                  <a:pt x="4047" y="277574"/>
                </a:lnTo>
                <a:lnTo>
                  <a:pt x="0" y="257525"/>
                </a:lnTo>
                <a:lnTo>
                  <a:pt x="0" y="51506"/>
                </a:lnTo>
              </a:path>
            </a:pathLst>
          </a:custGeom>
          <a:noFill/>
          <a:ln w="9360">
            <a:solidFill>
              <a:srgbClr val="dee3ea"/>
            </a:solidFill>
            <a:round/>
          </a:ln>
        </p:spPr>
        <p:style>
          <a:lnRef idx="0"/>
          <a:fillRef idx="0"/>
          <a:effectRef idx="0"/>
          <a:fontRef idx="minor"/>
        </p:style>
      </p:sp>
      <p:sp>
        <p:nvSpPr>
          <p:cNvPr id="225" name="CustomShape 12"/>
          <p:cNvSpPr/>
          <p:nvPr/>
        </p:nvSpPr>
        <p:spPr>
          <a:xfrm>
            <a:off x="3086280" y="3130920"/>
            <a:ext cx="490680" cy="308520"/>
          </a:xfrm>
          <a:custGeom>
            <a:avLst/>
            <a:gdLst/>
            <a:ahLst/>
            <a:rect l="0" t="0" r="r" b="b"/>
            <a:pathLst>
              <a:path w="491071" h="309030">
                <a:moveTo>
                  <a:pt x="439559" y="0"/>
                </a:moveTo>
                <a:lnTo>
                  <a:pt x="51511" y="0"/>
                </a:lnTo>
                <a:lnTo>
                  <a:pt x="31461" y="4046"/>
                </a:lnTo>
                <a:lnTo>
                  <a:pt x="15087" y="15081"/>
                </a:lnTo>
                <a:lnTo>
                  <a:pt x="4048" y="31450"/>
                </a:lnTo>
                <a:lnTo>
                  <a:pt x="0" y="51498"/>
                </a:lnTo>
                <a:lnTo>
                  <a:pt x="0" y="257517"/>
                </a:lnTo>
                <a:lnTo>
                  <a:pt x="4048" y="277568"/>
                </a:lnTo>
                <a:lnTo>
                  <a:pt x="15087" y="293941"/>
                </a:lnTo>
                <a:lnTo>
                  <a:pt x="31461" y="304980"/>
                </a:lnTo>
                <a:lnTo>
                  <a:pt x="51511" y="309029"/>
                </a:lnTo>
                <a:lnTo>
                  <a:pt x="439559" y="309029"/>
                </a:lnTo>
                <a:lnTo>
                  <a:pt x="459609" y="304980"/>
                </a:lnTo>
                <a:lnTo>
                  <a:pt x="475983" y="293941"/>
                </a:lnTo>
                <a:lnTo>
                  <a:pt x="487022" y="277568"/>
                </a:lnTo>
                <a:lnTo>
                  <a:pt x="491070" y="257517"/>
                </a:lnTo>
                <a:lnTo>
                  <a:pt x="491070" y="51498"/>
                </a:lnTo>
                <a:lnTo>
                  <a:pt x="487022" y="31450"/>
                </a:lnTo>
                <a:lnTo>
                  <a:pt x="475983" y="15081"/>
                </a:lnTo>
                <a:lnTo>
                  <a:pt x="459609" y="4046"/>
                </a:lnTo>
                <a:lnTo>
                  <a:pt x="439559" y="0"/>
                </a:lnTo>
              </a:path>
            </a:pathLst>
          </a:custGeom>
          <a:solidFill>
            <a:srgbClr val="1aa88b"/>
          </a:solidFill>
          <a:ln>
            <a:noFill/>
          </a:ln>
        </p:spPr>
        <p:style>
          <a:lnRef idx="0"/>
          <a:fillRef idx="0"/>
          <a:effectRef idx="0"/>
          <a:fontRef idx="minor"/>
        </p:style>
      </p:sp>
      <p:sp>
        <p:nvSpPr>
          <p:cNvPr id="226" name="CustomShape 13"/>
          <p:cNvSpPr/>
          <p:nvPr/>
        </p:nvSpPr>
        <p:spPr>
          <a:xfrm>
            <a:off x="3086280" y="3130920"/>
            <a:ext cx="490680" cy="308520"/>
          </a:xfrm>
          <a:custGeom>
            <a:avLst/>
            <a:gdLst/>
            <a:ahLst/>
            <a:rect l="0" t="0" r="r" b="b"/>
            <a:pathLst>
              <a:path w="491067" h="309033">
                <a:moveTo>
                  <a:pt x="0" y="51506"/>
                </a:moveTo>
                <a:lnTo>
                  <a:pt x="4047" y="31458"/>
                </a:lnTo>
                <a:lnTo>
                  <a:pt x="15085" y="15086"/>
                </a:lnTo>
                <a:lnTo>
                  <a:pt x="31458" y="4047"/>
                </a:lnTo>
                <a:lnTo>
                  <a:pt x="51506" y="0"/>
                </a:lnTo>
                <a:lnTo>
                  <a:pt x="439559" y="0"/>
                </a:lnTo>
                <a:lnTo>
                  <a:pt x="459608" y="4047"/>
                </a:lnTo>
                <a:lnTo>
                  <a:pt x="475980" y="15086"/>
                </a:lnTo>
                <a:lnTo>
                  <a:pt x="487018" y="31458"/>
                </a:lnTo>
                <a:lnTo>
                  <a:pt x="491066" y="51506"/>
                </a:lnTo>
                <a:lnTo>
                  <a:pt x="491066" y="257525"/>
                </a:lnTo>
                <a:lnTo>
                  <a:pt x="487018" y="277574"/>
                </a:lnTo>
                <a:lnTo>
                  <a:pt x="475980" y="293946"/>
                </a:lnTo>
                <a:lnTo>
                  <a:pt x="459608" y="304985"/>
                </a:lnTo>
                <a:lnTo>
                  <a:pt x="439559" y="309032"/>
                </a:lnTo>
                <a:lnTo>
                  <a:pt x="51506" y="309032"/>
                </a:lnTo>
                <a:lnTo>
                  <a:pt x="31458" y="304985"/>
                </a:lnTo>
                <a:lnTo>
                  <a:pt x="15085" y="293946"/>
                </a:lnTo>
                <a:lnTo>
                  <a:pt x="4047" y="277574"/>
                </a:lnTo>
                <a:lnTo>
                  <a:pt x="0" y="257525"/>
                </a:lnTo>
                <a:lnTo>
                  <a:pt x="0" y="51506"/>
                </a:lnTo>
              </a:path>
            </a:pathLst>
          </a:custGeom>
          <a:noFill/>
          <a:ln w="9360">
            <a:solidFill>
              <a:srgbClr val="dee3ea"/>
            </a:solidFill>
            <a:round/>
          </a:ln>
        </p:spPr>
        <p:style>
          <a:lnRef idx="0"/>
          <a:fillRef idx="0"/>
          <a:effectRef idx="0"/>
          <a:fontRef idx="minor"/>
        </p:style>
      </p:sp>
      <p:sp>
        <p:nvSpPr>
          <p:cNvPr id="227" name="CustomShape 14"/>
          <p:cNvSpPr/>
          <p:nvPr/>
        </p:nvSpPr>
        <p:spPr>
          <a:xfrm>
            <a:off x="3744360" y="3128760"/>
            <a:ext cx="490680" cy="308520"/>
          </a:xfrm>
          <a:custGeom>
            <a:avLst/>
            <a:gdLst/>
            <a:ahLst/>
            <a:rect l="0" t="0" r="r" b="b"/>
            <a:pathLst>
              <a:path w="491059" h="309030">
                <a:moveTo>
                  <a:pt x="439559" y="0"/>
                </a:moveTo>
                <a:lnTo>
                  <a:pt x="51498" y="0"/>
                </a:lnTo>
                <a:lnTo>
                  <a:pt x="31450" y="4048"/>
                </a:lnTo>
                <a:lnTo>
                  <a:pt x="15081" y="15087"/>
                </a:lnTo>
                <a:lnTo>
                  <a:pt x="4046" y="31461"/>
                </a:lnTo>
                <a:lnTo>
                  <a:pt x="0" y="51511"/>
                </a:lnTo>
                <a:lnTo>
                  <a:pt x="0" y="257530"/>
                </a:lnTo>
                <a:lnTo>
                  <a:pt x="4046" y="277578"/>
                </a:lnTo>
                <a:lnTo>
                  <a:pt x="15081" y="293947"/>
                </a:lnTo>
                <a:lnTo>
                  <a:pt x="31450" y="304982"/>
                </a:lnTo>
                <a:lnTo>
                  <a:pt x="51498" y="309029"/>
                </a:lnTo>
                <a:lnTo>
                  <a:pt x="439559" y="309029"/>
                </a:lnTo>
                <a:lnTo>
                  <a:pt x="459607" y="304982"/>
                </a:lnTo>
                <a:lnTo>
                  <a:pt x="475976" y="293947"/>
                </a:lnTo>
                <a:lnTo>
                  <a:pt x="487012" y="277578"/>
                </a:lnTo>
                <a:lnTo>
                  <a:pt x="491058" y="257530"/>
                </a:lnTo>
                <a:lnTo>
                  <a:pt x="491058" y="51511"/>
                </a:lnTo>
                <a:lnTo>
                  <a:pt x="487012" y="31461"/>
                </a:lnTo>
                <a:lnTo>
                  <a:pt x="475976" y="15087"/>
                </a:lnTo>
                <a:lnTo>
                  <a:pt x="459607" y="4048"/>
                </a:lnTo>
                <a:lnTo>
                  <a:pt x="439559" y="0"/>
                </a:lnTo>
              </a:path>
            </a:pathLst>
          </a:custGeom>
          <a:solidFill>
            <a:srgbClr val="1aa88b"/>
          </a:solidFill>
          <a:ln>
            <a:noFill/>
          </a:ln>
        </p:spPr>
        <p:style>
          <a:lnRef idx="0"/>
          <a:fillRef idx="0"/>
          <a:effectRef idx="0"/>
          <a:fontRef idx="minor"/>
        </p:style>
      </p:sp>
      <p:sp>
        <p:nvSpPr>
          <p:cNvPr id="228" name="CustomShape 15"/>
          <p:cNvSpPr/>
          <p:nvPr/>
        </p:nvSpPr>
        <p:spPr>
          <a:xfrm>
            <a:off x="3744360" y="3128760"/>
            <a:ext cx="490680" cy="308520"/>
          </a:xfrm>
          <a:custGeom>
            <a:avLst/>
            <a:gdLst/>
            <a:ahLst/>
            <a:rect l="0" t="0" r="r" b="b"/>
            <a:pathLst>
              <a:path w="491067" h="309033">
                <a:moveTo>
                  <a:pt x="0" y="51506"/>
                </a:moveTo>
                <a:lnTo>
                  <a:pt x="4047" y="31458"/>
                </a:lnTo>
                <a:lnTo>
                  <a:pt x="15086" y="15086"/>
                </a:lnTo>
                <a:lnTo>
                  <a:pt x="31458" y="4047"/>
                </a:lnTo>
                <a:lnTo>
                  <a:pt x="51506" y="0"/>
                </a:lnTo>
                <a:lnTo>
                  <a:pt x="439559" y="0"/>
                </a:lnTo>
                <a:lnTo>
                  <a:pt x="459608" y="4047"/>
                </a:lnTo>
                <a:lnTo>
                  <a:pt x="475980" y="15086"/>
                </a:lnTo>
                <a:lnTo>
                  <a:pt x="487018" y="31458"/>
                </a:lnTo>
                <a:lnTo>
                  <a:pt x="491066" y="51506"/>
                </a:lnTo>
                <a:lnTo>
                  <a:pt x="491066" y="257525"/>
                </a:lnTo>
                <a:lnTo>
                  <a:pt x="487018" y="277574"/>
                </a:lnTo>
                <a:lnTo>
                  <a:pt x="475980" y="293946"/>
                </a:lnTo>
                <a:lnTo>
                  <a:pt x="459608" y="304985"/>
                </a:lnTo>
                <a:lnTo>
                  <a:pt x="439559" y="309032"/>
                </a:lnTo>
                <a:lnTo>
                  <a:pt x="51506" y="309032"/>
                </a:lnTo>
                <a:lnTo>
                  <a:pt x="31458" y="304985"/>
                </a:lnTo>
                <a:lnTo>
                  <a:pt x="15086" y="293946"/>
                </a:lnTo>
                <a:lnTo>
                  <a:pt x="4047" y="277574"/>
                </a:lnTo>
                <a:lnTo>
                  <a:pt x="0" y="257525"/>
                </a:lnTo>
                <a:lnTo>
                  <a:pt x="0" y="51506"/>
                </a:lnTo>
              </a:path>
            </a:pathLst>
          </a:custGeom>
          <a:noFill/>
          <a:ln w="9360">
            <a:solidFill>
              <a:srgbClr val="dee3ea"/>
            </a:solidFill>
            <a:round/>
          </a:ln>
        </p:spPr>
        <p:style>
          <a:lnRef idx="0"/>
          <a:fillRef idx="0"/>
          <a:effectRef idx="0"/>
          <a:fontRef idx="minor"/>
        </p:style>
      </p:sp>
      <p:sp>
        <p:nvSpPr>
          <p:cNvPr id="229" name="CustomShape 16"/>
          <p:cNvSpPr/>
          <p:nvPr/>
        </p:nvSpPr>
        <p:spPr>
          <a:xfrm>
            <a:off x="4402800" y="3124440"/>
            <a:ext cx="490680" cy="308520"/>
          </a:xfrm>
          <a:custGeom>
            <a:avLst/>
            <a:gdLst/>
            <a:ahLst/>
            <a:rect l="0" t="0" r="r" b="b"/>
            <a:pathLst>
              <a:path w="491071" h="309030">
                <a:moveTo>
                  <a:pt x="439559" y="0"/>
                </a:moveTo>
                <a:lnTo>
                  <a:pt x="51511" y="0"/>
                </a:lnTo>
                <a:lnTo>
                  <a:pt x="31461" y="4046"/>
                </a:lnTo>
                <a:lnTo>
                  <a:pt x="15087" y="15081"/>
                </a:lnTo>
                <a:lnTo>
                  <a:pt x="4048" y="31450"/>
                </a:lnTo>
                <a:lnTo>
                  <a:pt x="0" y="51498"/>
                </a:lnTo>
                <a:lnTo>
                  <a:pt x="0" y="257517"/>
                </a:lnTo>
                <a:lnTo>
                  <a:pt x="4048" y="277568"/>
                </a:lnTo>
                <a:lnTo>
                  <a:pt x="15087" y="293941"/>
                </a:lnTo>
                <a:lnTo>
                  <a:pt x="31461" y="304980"/>
                </a:lnTo>
                <a:lnTo>
                  <a:pt x="51511" y="309029"/>
                </a:lnTo>
                <a:lnTo>
                  <a:pt x="439559" y="309029"/>
                </a:lnTo>
                <a:lnTo>
                  <a:pt x="459609" y="304980"/>
                </a:lnTo>
                <a:lnTo>
                  <a:pt x="475983" y="293941"/>
                </a:lnTo>
                <a:lnTo>
                  <a:pt x="487022" y="277568"/>
                </a:lnTo>
                <a:lnTo>
                  <a:pt x="491070" y="257517"/>
                </a:lnTo>
                <a:lnTo>
                  <a:pt x="491070" y="51498"/>
                </a:lnTo>
                <a:lnTo>
                  <a:pt x="487022" y="31450"/>
                </a:lnTo>
                <a:lnTo>
                  <a:pt x="475983" y="15081"/>
                </a:lnTo>
                <a:lnTo>
                  <a:pt x="459609" y="4046"/>
                </a:lnTo>
                <a:lnTo>
                  <a:pt x="439559" y="0"/>
                </a:lnTo>
              </a:path>
            </a:pathLst>
          </a:custGeom>
          <a:solidFill>
            <a:srgbClr val="1aa88b"/>
          </a:solidFill>
          <a:ln>
            <a:noFill/>
          </a:ln>
        </p:spPr>
        <p:style>
          <a:lnRef idx="0"/>
          <a:fillRef idx="0"/>
          <a:effectRef idx="0"/>
          <a:fontRef idx="minor"/>
        </p:style>
      </p:sp>
      <p:sp>
        <p:nvSpPr>
          <p:cNvPr id="230" name="CustomShape 17"/>
          <p:cNvSpPr/>
          <p:nvPr/>
        </p:nvSpPr>
        <p:spPr>
          <a:xfrm>
            <a:off x="4402800" y="3124440"/>
            <a:ext cx="490680" cy="308520"/>
          </a:xfrm>
          <a:custGeom>
            <a:avLst/>
            <a:gdLst/>
            <a:ahLst/>
            <a:rect l="0" t="0" r="r" b="b"/>
            <a:pathLst>
              <a:path w="491067" h="309033">
                <a:moveTo>
                  <a:pt x="0" y="51506"/>
                </a:moveTo>
                <a:lnTo>
                  <a:pt x="4047" y="31458"/>
                </a:lnTo>
                <a:lnTo>
                  <a:pt x="15086" y="15086"/>
                </a:lnTo>
                <a:lnTo>
                  <a:pt x="31458" y="4047"/>
                </a:lnTo>
                <a:lnTo>
                  <a:pt x="51506" y="0"/>
                </a:lnTo>
                <a:lnTo>
                  <a:pt x="439559" y="0"/>
                </a:lnTo>
                <a:lnTo>
                  <a:pt x="459608" y="4047"/>
                </a:lnTo>
                <a:lnTo>
                  <a:pt x="475980" y="15086"/>
                </a:lnTo>
                <a:lnTo>
                  <a:pt x="487019" y="31458"/>
                </a:lnTo>
                <a:lnTo>
                  <a:pt x="491066" y="51506"/>
                </a:lnTo>
                <a:lnTo>
                  <a:pt x="491066" y="257525"/>
                </a:lnTo>
                <a:lnTo>
                  <a:pt x="487019" y="277574"/>
                </a:lnTo>
                <a:lnTo>
                  <a:pt x="475980" y="293946"/>
                </a:lnTo>
                <a:lnTo>
                  <a:pt x="459608" y="304985"/>
                </a:lnTo>
                <a:lnTo>
                  <a:pt x="439559" y="309032"/>
                </a:lnTo>
                <a:lnTo>
                  <a:pt x="51506" y="309032"/>
                </a:lnTo>
                <a:lnTo>
                  <a:pt x="31458" y="304985"/>
                </a:lnTo>
                <a:lnTo>
                  <a:pt x="15086" y="293946"/>
                </a:lnTo>
                <a:lnTo>
                  <a:pt x="4047" y="277574"/>
                </a:lnTo>
                <a:lnTo>
                  <a:pt x="0" y="257525"/>
                </a:lnTo>
                <a:lnTo>
                  <a:pt x="0" y="51506"/>
                </a:lnTo>
              </a:path>
            </a:pathLst>
          </a:custGeom>
          <a:noFill/>
          <a:ln w="9360">
            <a:solidFill>
              <a:srgbClr val="dee3ea"/>
            </a:solidFill>
            <a:round/>
          </a:ln>
        </p:spPr>
        <p:style>
          <a:lnRef idx="0"/>
          <a:fillRef idx="0"/>
          <a:effectRef idx="0"/>
          <a:fontRef idx="minor"/>
        </p:style>
      </p:sp>
      <p:sp>
        <p:nvSpPr>
          <p:cNvPr id="231" name="CustomShape 18"/>
          <p:cNvSpPr/>
          <p:nvPr/>
        </p:nvSpPr>
        <p:spPr>
          <a:xfrm>
            <a:off x="5060880" y="3120120"/>
            <a:ext cx="490680" cy="308520"/>
          </a:xfrm>
          <a:custGeom>
            <a:avLst/>
            <a:gdLst/>
            <a:ahLst/>
            <a:rect l="0" t="0" r="r" b="b"/>
            <a:pathLst>
              <a:path w="491071" h="309042">
                <a:moveTo>
                  <a:pt x="439559" y="0"/>
                </a:moveTo>
                <a:lnTo>
                  <a:pt x="51511" y="0"/>
                </a:lnTo>
                <a:lnTo>
                  <a:pt x="31461" y="4048"/>
                </a:lnTo>
                <a:lnTo>
                  <a:pt x="15087" y="15087"/>
                </a:lnTo>
                <a:lnTo>
                  <a:pt x="4048" y="31461"/>
                </a:lnTo>
                <a:lnTo>
                  <a:pt x="0" y="51511"/>
                </a:lnTo>
                <a:lnTo>
                  <a:pt x="0" y="257530"/>
                </a:lnTo>
                <a:lnTo>
                  <a:pt x="4048" y="277580"/>
                </a:lnTo>
                <a:lnTo>
                  <a:pt x="15087" y="293954"/>
                </a:lnTo>
                <a:lnTo>
                  <a:pt x="31461" y="304993"/>
                </a:lnTo>
                <a:lnTo>
                  <a:pt x="51511" y="309041"/>
                </a:lnTo>
                <a:lnTo>
                  <a:pt x="439559" y="309041"/>
                </a:lnTo>
                <a:lnTo>
                  <a:pt x="459609" y="304993"/>
                </a:lnTo>
                <a:lnTo>
                  <a:pt x="475983" y="293954"/>
                </a:lnTo>
                <a:lnTo>
                  <a:pt x="487022" y="277580"/>
                </a:lnTo>
                <a:lnTo>
                  <a:pt x="491070" y="257530"/>
                </a:lnTo>
                <a:lnTo>
                  <a:pt x="491070" y="51511"/>
                </a:lnTo>
                <a:lnTo>
                  <a:pt x="487022" y="31461"/>
                </a:lnTo>
                <a:lnTo>
                  <a:pt x="475983" y="15087"/>
                </a:lnTo>
                <a:lnTo>
                  <a:pt x="459609" y="4048"/>
                </a:lnTo>
                <a:lnTo>
                  <a:pt x="439559" y="0"/>
                </a:lnTo>
              </a:path>
            </a:pathLst>
          </a:custGeom>
          <a:solidFill>
            <a:srgbClr val="1aa88b"/>
          </a:solidFill>
          <a:ln>
            <a:noFill/>
          </a:ln>
        </p:spPr>
        <p:style>
          <a:lnRef idx="0"/>
          <a:fillRef idx="0"/>
          <a:effectRef idx="0"/>
          <a:fontRef idx="minor"/>
        </p:style>
      </p:sp>
      <p:sp>
        <p:nvSpPr>
          <p:cNvPr id="232" name="CustomShape 19"/>
          <p:cNvSpPr/>
          <p:nvPr/>
        </p:nvSpPr>
        <p:spPr>
          <a:xfrm>
            <a:off x="5060880" y="3120120"/>
            <a:ext cx="490680" cy="308520"/>
          </a:xfrm>
          <a:custGeom>
            <a:avLst/>
            <a:gdLst/>
            <a:ahLst/>
            <a:rect l="0" t="0" r="r" b="b"/>
            <a:pathLst>
              <a:path w="491067" h="309033">
                <a:moveTo>
                  <a:pt x="0" y="51506"/>
                </a:moveTo>
                <a:lnTo>
                  <a:pt x="4047" y="31458"/>
                </a:lnTo>
                <a:lnTo>
                  <a:pt x="15086" y="15086"/>
                </a:lnTo>
                <a:lnTo>
                  <a:pt x="31458" y="4047"/>
                </a:lnTo>
                <a:lnTo>
                  <a:pt x="51506" y="0"/>
                </a:lnTo>
                <a:lnTo>
                  <a:pt x="439559" y="0"/>
                </a:lnTo>
                <a:lnTo>
                  <a:pt x="459608" y="4047"/>
                </a:lnTo>
                <a:lnTo>
                  <a:pt x="475980" y="15086"/>
                </a:lnTo>
                <a:lnTo>
                  <a:pt x="487019" y="31458"/>
                </a:lnTo>
                <a:lnTo>
                  <a:pt x="491066" y="51506"/>
                </a:lnTo>
                <a:lnTo>
                  <a:pt x="491066" y="257525"/>
                </a:lnTo>
                <a:lnTo>
                  <a:pt x="487019" y="277574"/>
                </a:lnTo>
                <a:lnTo>
                  <a:pt x="475980" y="293946"/>
                </a:lnTo>
                <a:lnTo>
                  <a:pt x="459608" y="304985"/>
                </a:lnTo>
                <a:lnTo>
                  <a:pt x="439559" y="309032"/>
                </a:lnTo>
                <a:lnTo>
                  <a:pt x="51506" y="309032"/>
                </a:lnTo>
                <a:lnTo>
                  <a:pt x="31458" y="304985"/>
                </a:lnTo>
                <a:lnTo>
                  <a:pt x="15086" y="293946"/>
                </a:lnTo>
                <a:lnTo>
                  <a:pt x="4047" y="277574"/>
                </a:lnTo>
                <a:lnTo>
                  <a:pt x="0" y="257525"/>
                </a:lnTo>
                <a:lnTo>
                  <a:pt x="0" y="51506"/>
                </a:lnTo>
              </a:path>
            </a:pathLst>
          </a:custGeom>
          <a:noFill/>
          <a:ln w="9360">
            <a:solidFill>
              <a:srgbClr val="dee3ea"/>
            </a:solidFill>
            <a:round/>
          </a:ln>
        </p:spPr>
        <p:style>
          <a:lnRef idx="0"/>
          <a:fillRef idx="0"/>
          <a:effectRef idx="0"/>
          <a:fontRef idx="minor"/>
        </p:style>
      </p:sp>
      <p:sp>
        <p:nvSpPr>
          <p:cNvPr id="233" name="CustomShape 20"/>
          <p:cNvSpPr/>
          <p:nvPr/>
        </p:nvSpPr>
        <p:spPr>
          <a:xfrm>
            <a:off x="5719320" y="3118320"/>
            <a:ext cx="488160" cy="308520"/>
          </a:xfrm>
          <a:custGeom>
            <a:avLst/>
            <a:gdLst/>
            <a:ahLst/>
            <a:rect l="0" t="0" r="r" b="b"/>
            <a:pathLst>
              <a:path w="488951" h="309030">
                <a:moveTo>
                  <a:pt x="437438" y="0"/>
                </a:moveTo>
                <a:lnTo>
                  <a:pt x="51511" y="0"/>
                </a:lnTo>
                <a:lnTo>
                  <a:pt x="31461" y="4046"/>
                </a:lnTo>
                <a:lnTo>
                  <a:pt x="15087" y="15081"/>
                </a:lnTo>
                <a:lnTo>
                  <a:pt x="4048" y="31450"/>
                </a:lnTo>
                <a:lnTo>
                  <a:pt x="0" y="51498"/>
                </a:lnTo>
                <a:lnTo>
                  <a:pt x="0" y="257517"/>
                </a:lnTo>
                <a:lnTo>
                  <a:pt x="4048" y="277568"/>
                </a:lnTo>
                <a:lnTo>
                  <a:pt x="15087" y="293941"/>
                </a:lnTo>
                <a:lnTo>
                  <a:pt x="31461" y="304980"/>
                </a:lnTo>
                <a:lnTo>
                  <a:pt x="51511" y="309029"/>
                </a:lnTo>
                <a:lnTo>
                  <a:pt x="437438" y="309029"/>
                </a:lnTo>
                <a:lnTo>
                  <a:pt x="457488" y="304980"/>
                </a:lnTo>
                <a:lnTo>
                  <a:pt x="473862" y="293941"/>
                </a:lnTo>
                <a:lnTo>
                  <a:pt x="484901" y="277568"/>
                </a:lnTo>
                <a:lnTo>
                  <a:pt x="488950" y="257517"/>
                </a:lnTo>
                <a:lnTo>
                  <a:pt x="488950" y="51498"/>
                </a:lnTo>
                <a:lnTo>
                  <a:pt x="484901" y="31450"/>
                </a:lnTo>
                <a:lnTo>
                  <a:pt x="473862" y="15081"/>
                </a:lnTo>
                <a:lnTo>
                  <a:pt x="457488" y="4046"/>
                </a:lnTo>
                <a:lnTo>
                  <a:pt x="437438" y="0"/>
                </a:lnTo>
              </a:path>
            </a:pathLst>
          </a:custGeom>
          <a:solidFill>
            <a:srgbClr val="1aa88b"/>
          </a:solidFill>
          <a:ln>
            <a:noFill/>
          </a:ln>
        </p:spPr>
        <p:style>
          <a:lnRef idx="0"/>
          <a:fillRef idx="0"/>
          <a:effectRef idx="0"/>
          <a:fontRef idx="minor"/>
        </p:style>
      </p:sp>
      <p:sp>
        <p:nvSpPr>
          <p:cNvPr id="234" name="CustomShape 21"/>
          <p:cNvSpPr/>
          <p:nvPr/>
        </p:nvSpPr>
        <p:spPr>
          <a:xfrm>
            <a:off x="5719320" y="3118320"/>
            <a:ext cx="488160" cy="308520"/>
          </a:xfrm>
          <a:custGeom>
            <a:avLst/>
            <a:gdLst/>
            <a:ahLst/>
            <a:rect l="0" t="0" r="r" b="b"/>
            <a:pathLst>
              <a:path w="488951" h="309033">
                <a:moveTo>
                  <a:pt x="0" y="51506"/>
                </a:moveTo>
                <a:lnTo>
                  <a:pt x="4047" y="31458"/>
                </a:lnTo>
                <a:lnTo>
                  <a:pt x="15086" y="15086"/>
                </a:lnTo>
                <a:lnTo>
                  <a:pt x="31458" y="4047"/>
                </a:lnTo>
                <a:lnTo>
                  <a:pt x="51506" y="0"/>
                </a:lnTo>
                <a:lnTo>
                  <a:pt x="437443" y="0"/>
                </a:lnTo>
                <a:lnTo>
                  <a:pt x="457492" y="4047"/>
                </a:lnTo>
                <a:lnTo>
                  <a:pt x="473864" y="15086"/>
                </a:lnTo>
                <a:lnTo>
                  <a:pt x="484902" y="31458"/>
                </a:lnTo>
                <a:lnTo>
                  <a:pt x="488950" y="51506"/>
                </a:lnTo>
                <a:lnTo>
                  <a:pt x="488950" y="257525"/>
                </a:lnTo>
                <a:lnTo>
                  <a:pt x="484902" y="277574"/>
                </a:lnTo>
                <a:lnTo>
                  <a:pt x="473864" y="293946"/>
                </a:lnTo>
                <a:lnTo>
                  <a:pt x="457492" y="304985"/>
                </a:lnTo>
                <a:lnTo>
                  <a:pt x="437443" y="309032"/>
                </a:lnTo>
                <a:lnTo>
                  <a:pt x="51506" y="309032"/>
                </a:lnTo>
                <a:lnTo>
                  <a:pt x="31458" y="304985"/>
                </a:lnTo>
                <a:lnTo>
                  <a:pt x="15086" y="293946"/>
                </a:lnTo>
                <a:lnTo>
                  <a:pt x="4047" y="277574"/>
                </a:lnTo>
                <a:lnTo>
                  <a:pt x="0" y="257525"/>
                </a:lnTo>
                <a:lnTo>
                  <a:pt x="0" y="51506"/>
                </a:lnTo>
              </a:path>
            </a:pathLst>
          </a:custGeom>
          <a:noFill/>
          <a:ln w="9360">
            <a:solidFill>
              <a:srgbClr val="dee3ea"/>
            </a:solidFill>
            <a:round/>
          </a:ln>
        </p:spPr>
        <p:style>
          <a:lnRef idx="0"/>
          <a:fillRef idx="0"/>
          <a:effectRef idx="0"/>
          <a:fontRef idx="minor"/>
        </p:style>
      </p:sp>
      <p:sp>
        <p:nvSpPr>
          <p:cNvPr id="235" name="CustomShape 22"/>
          <p:cNvSpPr/>
          <p:nvPr/>
        </p:nvSpPr>
        <p:spPr>
          <a:xfrm>
            <a:off x="6375240" y="3114000"/>
            <a:ext cx="490680" cy="308520"/>
          </a:xfrm>
          <a:custGeom>
            <a:avLst/>
            <a:gdLst/>
            <a:ahLst/>
            <a:rect l="0" t="0" r="r" b="b"/>
            <a:pathLst>
              <a:path w="491071" h="309042">
                <a:moveTo>
                  <a:pt x="439559" y="0"/>
                </a:moveTo>
                <a:lnTo>
                  <a:pt x="51511" y="0"/>
                </a:lnTo>
                <a:lnTo>
                  <a:pt x="31461" y="4048"/>
                </a:lnTo>
                <a:lnTo>
                  <a:pt x="15087" y="15087"/>
                </a:lnTo>
                <a:lnTo>
                  <a:pt x="4048" y="31461"/>
                </a:lnTo>
                <a:lnTo>
                  <a:pt x="0" y="51511"/>
                </a:lnTo>
                <a:lnTo>
                  <a:pt x="0" y="257530"/>
                </a:lnTo>
                <a:lnTo>
                  <a:pt x="4048" y="277580"/>
                </a:lnTo>
                <a:lnTo>
                  <a:pt x="15087" y="293954"/>
                </a:lnTo>
                <a:lnTo>
                  <a:pt x="31461" y="304993"/>
                </a:lnTo>
                <a:lnTo>
                  <a:pt x="51511" y="309041"/>
                </a:lnTo>
                <a:lnTo>
                  <a:pt x="439559" y="309041"/>
                </a:lnTo>
                <a:lnTo>
                  <a:pt x="459609" y="304993"/>
                </a:lnTo>
                <a:lnTo>
                  <a:pt x="475983" y="293954"/>
                </a:lnTo>
                <a:lnTo>
                  <a:pt x="487022" y="277580"/>
                </a:lnTo>
                <a:lnTo>
                  <a:pt x="491070" y="257530"/>
                </a:lnTo>
                <a:lnTo>
                  <a:pt x="491070" y="51511"/>
                </a:lnTo>
                <a:lnTo>
                  <a:pt x="487022" y="31461"/>
                </a:lnTo>
                <a:lnTo>
                  <a:pt x="475983" y="15087"/>
                </a:lnTo>
                <a:lnTo>
                  <a:pt x="459609" y="4048"/>
                </a:lnTo>
                <a:lnTo>
                  <a:pt x="439559" y="0"/>
                </a:lnTo>
              </a:path>
            </a:pathLst>
          </a:custGeom>
          <a:solidFill>
            <a:srgbClr val="1aa88b"/>
          </a:solidFill>
          <a:ln>
            <a:noFill/>
          </a:ln>
        </p:spPr>
        <p:style>
          <a:lnRef idx="0"/>
          <a:fillRef idx="0"/>
          <a:effectRef idx="0"/>
          <a:fontRef idx="minor"/>
        </p:style>
      </p:sp>
      <p:sp>
        <p:nvSpPr>
          <p:cNvPr id="236" name="CustomShape 23"/>
          <p:cNvSpPr/>
          <p:nvPr/>
        </p:nvSpPr>
        <p:spPr>
          <a:xfrm>
            <a:off x="6375240" y="3114000"/>
            <a:ext cx="490680" cy="308520"/>
          </a:xfrm>
          <a:custGeom>
            <a:avLst/>
            <a:gdLst/>
            <a:ahLst/>
            <a:rect l="0" t="0" r="r" b="b"/>
            <a:pathLst>
              <a:path w="491067" h="309033">
                <a:moveTo>
                  <a:pt x="0" y="51506"/>
                </a:moveTo>
                <a:lnTo>
                  <a:pt x="4047" y="31458"/>
                </a:lnTo>
                <a:lnTo>
                  <a:pt x="15086" y="15086"/>
                </a:lnTo>
                <a:lnTo>
                  <a:pt x="31458" y="4047"/>
                </a:lnTo>
                <a:lnTo>
                  <a:pt x="51506" y="0"/>
                </a:lnTo>
                <a:lnTo>
                  <a:pt x="439559" y="0"/>
                </a:lnTo>
                <a:lnTo>
                  <a:pt x="459608" y="4047"/>
                </a:lnTo>
                <a:lnTo>
                  <a:pt x="475980" y="15086"/>
                </a:lnTo>
                <a:lnTo>
                  <a:pt x="487019" y="31458"/>
                </a:lnTo>
                <a:lnTo>
                  <a:pt x="491066" y="51506"/>
                </a:lnTo>
                <a:lnTo>
                  <a:pt x="491066" y="257525"/>
                </a:lnTo>
                <a:lnTo>
                  <a:pt x="487019" y="277574"/>
                </a:lnTo>
                <a:lnTo>
                  <a:pt x="475980" y="293946"/>
                </a:lnTo>
                <a:lnTo>
                  <a:pt x="459608" y="304985"/>
                </a:lnTo>
                <a:lnTo>
                  <a:pt x="439559" y="309032"/>
                </a:lnTo>
                <a:lnTo>
                  <a:pt x="51506" y="309032"/>
                </a:lnTo>
                <a:lnTo>
                  <a:pt x="31458" y="304985"/>
                </a:lnTo>
                <a:lnTo>
                  <a:pt x="15086" y="293946"/>
                </a:lnTo>
                <a:lnTo>
                  <a:pt x="4047" y="277574"/>
                </a:lnTo>
                <a:lnTo>
                  <a:pt x="0" y="257525"/>
                </a:lnTo>
                <a:lnTo>
                  <a:pt x="0" y="51506"/>
                </a:lnTo>
              </a:path>
            </a:pathLst>
          </a:custGeom>
          <a:noFill/>
          <a:ln w="9360">
            <a:solidFill>
              <a:srgbClr val="dee3ea"/>
            </a:solidFill>
            <a:round/>
          </a:ln>
        </p:spPr>
        <p:style>
          <a:lnRef idx="0"/>
          <a:fillRef idx="0"/>
          <a:effectRef idx="0"/>
          <a:fontRef idx="minor"/>
        </p:style>
      </p:sp>
      <p:sp>
        <p:nvSpPr>
          <p:cNvPr id="237" name="CustomShape 24"/>
          <p:cNvSpPr/>
          <p:nvPr/>
        </p:nvSpPr>
        <p:spPr>
          <a:xfrm>
            <a:off x="7033680" y="3111840"/>
            <a:ext cx="490680" cy="306720"/>
          </a:xfrm>
          <a:custGeom>
            <a:avLst/>
            <a:gdLst/>
            <a:ahLst/>
            <a:rect l="0" t="0" r="r" b="b"/>
            <a:pathLst>
              <a:path w="491059" h="306921">
                <a:moveTo>
                  <a:pt x="439902" y="0"/>
                </a:moveTo>
                <a:lnTo>
                  <a:pt x="51142" y="0"/>
                </a:lnTo>
                <a:lnTo>
                  <a:pt x="31236" y="4021"/>
                </a:lnTo>
                <a:lnTo>
                  <a:pt x="14979" y="14986"/>
                </a:lnTo>
                <a:lnTo>
                  <a:pt x="4019" y="31246"/>
                </a:lnTo>
                <a:lnTo>
                  <a:pt x="0" y="51155"/>
                </a:lnTo>
                <a:lnTo>
                  <a:pt x="0" y="255765"/>
                </a:lnTo>
                <a:lnTo>
                  <a:pt x="4019" y="275679"/>
                </a:lnTo>
                <a:lnTo>
                  <a:pt x="14979" y="291939"/>
                </a:lnTo>
                <a:lnTo>
                  <a:pt x="31236" y="302901"/>
                </a:lnTo>
                <a:lnTo>
                  <a:pt x="51142" y="306920"/>
                </a:lnTo>
                <a:lnTo>
                  <a:pt x="439902" y="306920"/>
                </a:lnTo>
                <a:lnTo>
                  <a:pt x="459816" y="302901"/>
                </a:lnTo>
                <a:lnTo>
                  <a:pt x="476076" y="291939"/>
                </a:lnTo>
                <a:lnTo>
                  <a:pt x="487038" y="275679"/>
                </a:lnTo>
                <a:lnTo>
                  <a:pt x="491058" y="255765"/>
                </a:lnTo>
                <a:lnTo>
                  <a:pt x="491058" y="51155"/>
                </a:lnTo>
                <a:lnTo>
                  <a:pt x="487038" y="31246"/>
                </a:lnTo>
                <a:lnTo>
                  <a:pt x="476076" y="14986"/>
                </a:lnTo>
                <a:lnTo>
                  <a:pt x="459816" y="4021"/>
                </a:lnTo>
                <a:lnTo>
                  <a:pt x="439902" y="0"/>
                </a:lnTo>
              </a:path>
            </a:pathLst>
          </a:custGeom>
          <a:solidFill>
            <a:srgbClr val="1aa88b"/>
          </a:solidFill>
          <a:ln>
            <a:noFill/>
          </a:ln>
        </p:spPr>
        <p:style>
          <a:lnRef idx="0"/>
          <a:fillRef idx="0"/>
          <a:effectRef idx="0"/>
          <a:fontRef idx="minor"/>
        </p:style>
      </p:sp>
      <p:sp>
        <p:nvSpPr>
          <p:cNvPr id="238" name="CustomShape 25"/>
          <p:cNvSpPr/>
          <p:nvPr/>
        </p:nvSpPr>
        <p:spPr>
          <a:xfrm>
            <a:off x="7033680" y="3111840"/>
            <a:ext cx="490680" cy="306720"/>
          </a:xfrm>
          <a:custGeom>
            <a:avLst/>
            <a:gdLst/>
            <a:ahLst/>
            <a:rect l="0" t="0" r="r" b="b"/>
            <a:pathLst>
              <a:path w="491067" h="306917">
                <a:moveTo>
                  <a:pt x="0" y="51153"/>
                </a:moveTo>
                <a:lnTo>
                  <a:pt x="4019" y="31242"/>
                </a:lnTo>
                <a:lnTo>
                  <a:pt x="14982" y="14982"/>
                </a:lnTo>
                <a:lnTo>
                  <a:pt x="31242" y="4019"/>
                </a:lnTo>
                <a:lnTo>
                  <a:pt x="51154" y="0"/>
                </a:lnTo>
                <a:lnTo>
                  <a:pt x="439912" y="0"/>
                </a:lnTo>
                <a:lnTo>
                  <a:pt x="459824" y="4019"/>
                </a:lnTo>
                <a:lnTo>
                  <a:pt x="476084" y="14982"/>
                </a:lnTo>
                <a:lnTo>
                  <a:pt x="487046" y="31242"/>
                </a:lnTo>
                <a:lnTo>
                  <a:pt x="491066" y="51153"/>
                </a:lnTo>
                <a:lnTo>
                  <a:pt x="491066" y="255762"/>
                </a:lnTo>
                <a:lnTo>
                  <a:pt x="487046" y="275673"/>
                </a:lnTo>
                <a:lnTo>
                  <a:pt x="476084" y="291933"/>
                </a:lnTo>
                <a:lnTo>
                  <a:pt x="459824" y="302896"/>
                </a:lnTo>
                <a:lnTo>
                  <a:pt x="439912" y="306916"/>
                </a:lnTo>
                <a:lnTo>
                  <a:pt x="51154" y="306916"/>
                </a:lnTo>
                <a:lnTo>
                  <a:pt x="31242" y="302896"/>
                </a:lnTo>
                <a:lnTo>
                  <a:pt x="14982" y="291933"/>
                </a:lnTo>
                <a:lnTo>
                  <a:pt x="4019" y="275673"/>
                </a:lnTo>
                <a:lnTo>
                  <a:pt x="0" y="255762"/>
                </a:lnTo>
                <a:lnTo>
                  <a:pt x="0" y="51153"/>
                </a:lnTo>
              </a:path>
            </a:pathLst>
          </a:custGeom>
          <a:noFill/>
          <a:ln w="9360">
            <a:solidFill>
              <a:srgbClr val="dee3ea"/>
            </a:solidFill>
            <a:round/>
          </a:ln>
        </p:spPr>
        <p:style>
          <a:lnRef idx="0"/>
          <a:fillRef idx="0"/>
          <a:effectRef idx="0"/>
          <a:fontRef idx="minor"/>
        </p:style>
      </p:sp>
      <p:sp>
        <p:nvSpPr>
          <p:cNvPr id="239" name="CustomShape 26"/>
          <p:cNvSpPr/>
          <p:nvPr/>
        </p:nvSpPr>
        <p:spPr>
          <a:xfrm>
            <a:off x="4637520" y="3765240"/>
            <a:ext cx="360" cy="383400"/>
          </a:xfrm>
          <a:custGeom>
            <a:avLst/>
            <a:gdLst/>
            <a:ahLst/>
            <a:rect l="0" t="0" r="r" b="b"/>
            <a:pathLst>
              <a:path w="1" h="384175">
                <a:moveTo>
                  <a:pt x="0" y="0"/>
                </a:moveTo>
                <a:lnTo>
                  <a:pt x="0" y="384174"/>
                </a:lnTo>
              </a:path>
            </a:pathLst>
          </a:custGeom>
          <a:noFill/>
          <a:ln w="12600">
            <a:solidFill>
              <a:srgbClr val="f5ac1e"/>
            </a:solidFill>
            <a:round/>
          </a:ln>
        </p:spPr>
        <p:style>
          <a:lnRef idx="0"/>
          <a:fillRef idx="0"/>
          <a:effectRef idx="0"/>
          <a:fontRef idx="minor"/>
        </p:style>
      </p:sp>
      <p:sp>
        <p:nvSpPr>
          <p:cNvPr id="240" name="CustomShape 27"/>
          <p:cNvSpPr/>
          <p:nvPr/>
        </p:nvSpPr>
        <p:spPr>
          <a:xfrm>
            <a:off x="4599360" y="4098600"/>
            <a:ext cx="75600" cy="75600"/>
          </a:xfrm>
          <a:custGeom>
            <a:avLst/>
            <a:gdLst/>
            <a:ahLst/>
            <a:rect l="0" t="0" r="r" b="b"/>
            <a:pathLst>
              <a:path w="76201" h="76201">
                <a:moveTo>
                  <a:pt x="76200" y="0"/>
                </a:moveTo>
                <a:lnTo>
                  <a:pt x="0" y="0"/>
                </a:lnTo>
                <a:lnTo>
                  <a:pt x="38100" y="76200"/>
                </a:lnTo>
                <a:lnTo>
                  <a:pt x="76200" y="0"/>
                </a:lnTo>
              </a:path>
            </a:pathLst>
          </a:custGeom>
          <a:solidFill>
            <a:srgbClr val="f5ac1e"/>
          </a:solidFill>
          <a:ln>
            <a:noFill/>
          </a:ln>
        </p:spPr>
        <p:style>
          <a:lnRef idx="0"/>
          <a:fillRef idx="0"/>
          <a:effectRef idx="0"/>
          <a:fontRef idx="minor"/>
        </p:style>
      </p:sp>
      <p:sp>
        <p:nvSpPr>
          <p:cNvPr id="241" name="CustomShape 28"/>
          <p:cNvSpPr/>
          <p:nvPr/>
        </p:nvSpPr>
        <p:spPr>
          <a:xfrm>
            <a:off x="406440" y="3868200"/>
            <a:ext cx="2611080" cy="243360"/>
          </a:xfrm>
          <a:prstGeom prst="rect">
            <a:avLst/>
          </a:prstGeom>
          <a:noFill/>
          <a:ln>
            <a:noFill/>
          </a:ln>
        </p:spPr>
        <p:style>
          <a:lnRef idx="0"/>
          <a:fillRef idx="0"/>
          <a:effectRef idx="0"/>
          <a:fontRef idx="minor"/>
        </p:style>
        <p:txBody>
          <a:bodyPr lIns="0" rIns="0" tIns="0" bIns="0"/>
          <a:p>
            <a:pPr>
              <a:lnSpc>
                <a:spcPct val="100000"/>
              </a:lnSpc>
            </a:pPr>
            <a:r>
              <a:rPr lang="en-IN" sz="1600" strike="noStrike">
                <a:solidFill>
                  <a:srgbClr val="ffffff"/>
                </a:solidFill>
                <a:latin typeface="Arial"/>
                <a:ea typeface="DejaVu Sans"/>
              </a:rPr>
              <a:t>Make each micro service HA</a:t>
            </a:r>
            <a:endParaRPr/>
          </a:p>
        </p:txBody>
      </p:sp>
      <p:sp>
        <p:nvSpPr>
          <p:cNvPr id="242" name="CustomShape 29"/>
          <p:cNvSpPr/>
          <p:nvPr/>
        </p:nvSpPr>
        <p:spPr>
          <a:xfrm>
            <a:off x="4648320" y="4901760"/>
            <a:ext cx="360" cy="311760"/>
          </a:xfrm>
          <a:custGeom>
            <a:avLst/>
            <a:gdLst/>
            <a:ahLst/>
            <a:rect l="0" t="0" r="r" b="b"/>
            <a:pathLst>
              <a:path w="1" h="311944">
                <a:moveTo>
                  <a:pt x="0" y="0"/>
                </a:moveTo>
                <a:lnTo>
                  <a:pt x="0" y="311943"/>
                </a:lnTo>
              </a:path>
            </a:pathLst>
          </a:custGeom>
          <a:noFill/>
          <a:ln w="12600">
            <a:solidFill>
              <a:srgbClr val="f5ac1e"/>
            </a:solidFill>
            <a:round/>
          </a:ln>
        </p:spPr>
        <p:style>
          <a:lnRef idx="0"/>
          <a:fillRef idx="0"/>
          <a:effectRef idx="0"/>
          <a:fontRef idx="minor"/>
        </p:style>
      </p:sp>
      <p:sp>
        <p:nvSpPr>
          <p:cNvPr id="243" name="CustomShape 30"/>
          <p:cNvSpPr/>
          <p:nvPr/>
        </p:nvSpPr>
        <p:spPr>
          <a:xfrm>
            <a:off x="4610160" y="5162760"/>
            <a:ext cx="75600" cy="75600"/>
          </a:xfrm>
          <a:custGeom>
            <a:avLst/>
            <a:gdLst/>
            <a:ahLst/>
            <a:rect l="0" t="0" r="r" b="b"/>
            <a:pathLst>
              <a:path w="76201" h="76200">
                <a:moveTo>
                  <a:pt x="76200" y="0"/>
                </a:moveTo>
                <a:lnTo>
                  <a:pt x="0" y="0"/>
                </a:lnTo>
                <a:lnTo>
                  <a:pt x="38100" y="76199"/>
                </a:lnTo>
                <a:lnTo>
                  <a:pt x="76200" y="0"/>
                </a:lnTo>
              </a:path>
            </a:pathLst>
          </a:custGeom>
          <a:solidFill>
            <a:srgbClr val="f5ac1e"/>
          </a:solidFill>
          <a:ln>
            <a:noFill/>
          </a:ln>
        </p:spPr>
        <p:style>
          <a:lnRef idx="0"/>
          <a:fillRef idx="0"/>
          <a:effectRef idx="0"/>
          <a:fontRef idx="minor"/>
        </p:style>
      </p:sp>
      <p:sp>
        <p:nvSpPr>
          <p:cNvPr id="244" name="CustomShape 31"/>
          <p:cNvSpPr/>
          <p:nvPr/>
        </p:nvSpPr>
        <p:spPr>
          <a:xfrm>
            <a:off x="415440" y="4938480"/>
            <a:ext cx="2939400" cy="726120"/>
          </a:xfrm>
          <a:prstGeom prst="rect">
            <a:avLst/>
          </a:prstGeom>
          <a:noFill/>
          <a:ln>
            <a:noFill/>
          </a:ln>
        </p:spPr>
        <p:style>
          <a:lnRef idx="0"/>
          <a:fillRef idx="0"/>
          <a:effectRef idx="0"/>
          <a:fontRef idx="minor"/>
        </p:style>
        <p:txBody>
          <a:bodyPr lIns="0" rIns="0" tIns="0" bIns="0"/>
          <a:p>
            <a:pPr>
              <a:lnSpc>
                <a:spcPct val="100000"/>
              </a:lnSpc>
            </a:pPr>
            <a:r>
              <a:rPr lang="en-IN" sz="1600" strike="noStrike">
                <a:solidFill>
                  <a:srgbClr val="ffffff"/>
                </a:solidFill>
                <a:latin typeface="Arial"/>
                <a:ea typeface="DejaVu Sans"/>
              </a:rPr>
              <a:t>Protect against regional outages</a:t>
            </a:r>
            <a:endParaRPr/>
          </a:p>
          <a:p>
            <a:pPr>
              <a:lnSpc>
                <a:spcPct val="100000"/>
              </a:lnSpc>
            </a:pPr>
            <a:endParaRPr/>
          </a:p>
          <a:p>
            <a:pPr>
              <a:lnSpc>
                <a:spcPct val="100000"/>
              </a:lnSpc>
            </a:pPr>
            <a:r>
              <a:rPr lang="en-IN" sz="1500" strike="noStrike">
                <a:solidFill>
                  <a:srgbClr val="ffffff"/>
                </a:solidFill>
                <a:latin typeface="Arial"/>
                <a:ea typeface="DejaVu Sans"/>
              </a:rPr>
              <a:t>Region A</a:t>
            </a:r>
            <a:endParaRPr/>
          </a:p>
        </p:txBody>
      </p:sp>
      <p:sp>
        <p:nvSpPr>
          <p:cNvPr id="245" name="CustomShape 32"/>
          <p:cNvSpPr/>
          <p:nvPr/>
        </p:nvSpPr>
        <p:spPr>
          <a:xfrm>
            <a:off x="2644920" y="1733760"/>
            <a:ext cx="4006080" cy="589680"/>
          </a:xfrm>
          <a:custGeom>
            <a:avLst/>
            <a:gdLst/>
            <a:ahLst/>
            <a:rect l="0" t="0" r="r" b="b"/>
            <a:pathLst>
              <a:path w="4006851" h="590551">
                <a:moveTo>
                  <a:pt x="3908425" y="0"/>
                </a:moveTo>
                <a:lnTo>
                  <a:pt x="98437" y="0"/>
                </a:lnTo>
                <a:lnTo>
                  <a:pt x="60120" y="7735"/>
                </a:lnTo>
                <a:lnTo>
                  <a:pt x="28830" y="28828"/>
                </a:lnTo>
                <a:lnTo>
                  <a:pt x="7735" y="60114"/>
                </a:lnTo>
                <a:lnTo>
                  <a:pt x="0" y="98425"/>
                </a:lnTo>
                <a:lnTo>
                  <a:pt x="0" y="492125"/>
                </a:lnTo>
                <a:lnTo>
                  <a:pt x="7735" y="530435"/>
                </a:lnTo>
                <a:lnTo>
                  <a:pt x="28830" y="561721"/>
                </a:lnTo>
                <a:lnTo>
                  <a:pt x="60120" y="582814"/>
                </a:lnTo>
                <a:lnTo>
                  <a:pt x="98437" y="590550"/>
                </a:lnTo>
                <a:lnTo>
                  <a:pt x="3908425" y="590550"/>
                </a:lnTo>
                <a:lnTo>
                  <a:pt x="3946740" y="582814"/>
                </a:lnTo>
                <a:lnTo>
                  <a:pt x="3978025" y="561720"/>
                </a:lnTo>
                <a:lnTo>
                  <a:pt x="3999116" y="530435"/>
                </a:lnTo>
                <a:lnTo>
                  <a:pt x="4006850" y="492125"/>
                </a:lnTo>
                <a:lnTo>
                  <a:pt x="4006850" y="98425"/>
                </a:lnTo>
                <a:lnTo>
                  <a:pt x="3999116" y="60114"/>
                </a:lnTo>
                <a:lnTo>
                  <a:pt x="3978025" y="28828"/>
                </a:lnTo>
                <a:lnTo>
                  <a:pt x="3946740" y="7735"/>
                </a:lnTo>
                <a:lnTo>
                  <a:pt x="3908425" y="0"/>
                </a:lnTo>
              </a:path>
            </a:pathLst>
          </a:custGeom>
          <a:solidFill>
            <a:srgbClr val="1aa88b"/>
          </a:solidFill>
          <a:ln>
            <a:noFill/>
          </a:ln>
        </p:spPr>
        <p:style>
          <a:lnRef idx="0"/>
          <a:fillRef idx="0"/>
          <a:effectRef idx="0"/>
          <a:fontRef idx="minor"/>
        </p:style>
      </p:sp>
      <p:sp>
        <p:nvSpPr>
          <p:cNvPr id="246" name="CustomShape 33"/>
          <p:cNvSpPr/>
          <p:nvPr/>
        </p:nvSpPr>
        <p:spPr>
          <a:xfrm>
            <a:off x="2644920" y="1733760"/>
            <a:ext cx="4006080" cy="589680"/>
          </a:xfrm>
          <a:custGeom>
            <a:avLst/>
            <a:gdLst/>
            <a:ahLst/>
            <a:rect l="0" t="0" r="r" b="b"/>
            <a:pathLst>
              <a:path w="4006848" h="590549">
                <a:moveTo>
                  <a:pt x="0" y="98426"/>
                </a:moveTo>
                <a:lnTo>
                  <a:pt x="7734" y="60114"/>
                </a:lnTo>
                <a:lnTo>
                  <a:pt x="28828" y="28828"/>
                </a:lnTo>
                <a:lnTo>
                  <a:pt x="60114" y="7734"/>
                </a:lnTo>
                <a:lnTo>
                  <a:pt x="98426" y="0"/>
                </a:lnTo>
                <a:lnTo>
                  <a:pt x="3908417" y="0"/>
                </a:lnTo>
                <a:lnTo>
                  <a:pt x="3946729" y="7734"/>
                </a:lnTo>
                <a:lnTo>
                  <a:pt x="3978017" y="28828"/>
                </a:lnTo>
                <a:lnTo>
                  <a:pt x="3999111" y="60114"/>
                </a:lnTo>
                <a:lnTo>
                  <a:pt x="4006847" y="98426"/>
                </a:lnTo>
                <a:lnTo>
                  <a:pt x="4006847" y="492121"/>
                </a:lnTo>
                <a:lnTo>
                  <a:pt x="3999111" y="530433"/>
                </a:lnTo>
                <a:lnTo>
                  <a:pt x="3978017" y="561719"/>
                </a:lnTo>
                <a:lnTo>
                  <a:pt x="3946729" y="582813"/>
                </a:lnTo>
                <a:lnTo>
                  <a:pt x="3908417" y="590548"/>
                </a:lnTo>
                <a:lnTo>
                  <a:pt x="98426" y="590548"/>
                </a:lnTo>
                <a:lnTo>
                  <a:pt x="60114" y="582813"/>
                </a:lnTo>
                <a:lnTo>
                  <a:pt x="28828" y="561719"/>
                </a:lnTo>
                <a:lnTo>
                  <a:pt x="7734" y="530433"/>
                </a:lnTo>
                <a:lnTo>
                  <a:pt x="0" y="492121"/>
                </a:lnTo>
                <a:lnTo>
                  <a:pt x="0" y="98426"/>
                </a:lnTo>
              </a:path>
            </a:pathLst>
          </a:custGeom>
          <a:noFill/>
          <a:ln w="9360">
            <a:solidFill>
              <a:srgbClr val="dee3ea"/>
            </a:solidFill>
            <a:round/>
          </a:ln>
        </p:spPr>
        <p:style>
          <a:lnRef idx="0"/>
          <a:fillRef idx="0"/>
          <a:effectRef idx="0"/>
          <a:fontRef idx="minor"/>
        </p:style>
      </p:sp>
      <p:sp>
        <p:nvSpPr>
          <p:cNvPr id="247" name="CustomShape 34"/>
          <p:cNvSpPr/>
          <p:nvPr/>
        </p:nvSpPr>
        <p:spPr>
          <a:xfrm>
            <a:off x="408600" y="1884240"/>
            <a:ext cx="5441400" cy="1087200"/>
          </a:xfrm>
          <a:prstGeom prst="rect">
            <a:avLst/>
          </a:prstGeom>
          <a:noFill/>
          <a:ln>
            <a:noFill/>
          </a:ln>
        </p:spPr>
        <p:style>
          <a:lnRef idx="0"/>
          <a:fillRef idx="0"/>
          <a:effectRef idx="0"/>
          <a:fontRef idx="minor"/>
        </p:style>
        <p:txBody>
          <a:bodyPr lIns="0" rIns="0" tIns="0" bIns="0"/>
          <a:p>
            <a:pPr>
              <a:lnSpc>
                <a:spcPct val="100000"/>
              </a:lnSpc>
            </a:pPr>
            <a:r>
              <a:rPr lang="en-IN" sz="1900" strike="noStrike">
                <a:solidFill>
                  <a:srgbClr val="ffffff"/>
                </a:solidFill>
                <a:latin typeface="Arial"/>
                <a:ea typeface="DejaVu Sans"/>
              </a:rPr>
              <a:t>Monolithic application</a:t>
            </a:r>
            <a:endParaRPr/>
          </a:p>
          <a:p>
            <a:pPr>
              <a:lnSpc>
                <a:spcPct val="100000"/>
              </a:lnSpc>
            </a:pPr>
            <a:endParaRPr/>
          </a:p>
          <a:p>
            <a:pPr>
              <a:lnSpc>
                <a:spcPct val="100000"/>
              </a:lnSpc>
            </a:pPr>
            <a:endParaRPr/>
          </a:p>
          <a:p>
            <a:pPr>
              <a:lnSpc>
                <a:spcPct val="100000"/>
              </a:lnSpc>
            </a:pPr>
            <a:r>
              <a:rPr lang="en-IN" sz="1600" strike="noStrike">
                <a:solidFill>
                  <a:srgbClr val="ffffff"/>
                </a:solidFill>
                <a:latin typeface="Arial"/>
                <a:ea typeface="DejaVu Sans"/>
              </a:rPr>
              <a:t>Break-down into microservices</a:t>
            </a:r>
            <a:endParaRPr/>
          </a:p>
        </p:txBody>
      </p:sp>
      <p:sp>
        <p:nvSpPr>
          <p:cNvPr id="248" name="CustomShape 35"/>
          <p:cNvSpPr/>
          <p:nvPr/>
        </p:nvSpPr>
        <p:spPr>
          <a:xfrm>
            <a:off x="1119600" y="3139200"/>
            <a:ext cx="490680" cy="306720"/>
          </a:xfrm>
          <a:custGeom>
            <a:avLst/>
            <a:gdLst/>
            <a:ahLst/>
            <a:rect l="0" t="0" r="r" b="b"/>
            <a:pathLst>
              <a:path w="491073" h="306909">
                <a:moveTo>
                  <a:pt x="439916" y="0"/>
                </a:moveTo>
                <a:lnTo>
                  <a:pt x="51154" y="0"/>
                </a:lnTo>
                <a:lnTo>
                  <a:pt x="31243" y="4019"/>
                </a:lnTo>
                <a:lnTo>
                  <a:pt x="14982" y="14981"/>
                </a:lnTo>
                <a:lnTo>
                  <a:pt x="4020" y="31241"/>
                </a:lnTo>
                <a:lnTo>
                  <a:pt x="0" y="51155"/>
                </a:lnTo>
                <a:lnTo>
                  <a:pt x="0" y="255765"/>
                </a:lnTo>
                <a:lnTo>
                  <a:pt x="4020" y="275672"/>
                </a:lnTo>
                <a:lnTo>
                  <a:pt x="14982" y="291928"/>
                </a:lnTo>
                <a:lnTo>
                  <a:pt x="31243" y="302889"/>
                </a:lnTo>
                <a:lnTo>
                  <a:pt x="51154" y="306908"/>
                </a:lnTo>
                <a:lnTo>
                  <a:pt x="439916" y="306908"/>
                </a:lnTo>
                <a:lnTo>
                  <a:pt x="459825" y="302889"/>
                </a:lnTo>
                <a:lnTo>
                  <a:pt x="476086" y="291928"/>
                </a:lnTo>
                <a:lnTo>
                  <a:pt x="487051" y="275672"/>
                </a:lnTo>
                <a:lnTo>
                  <a:pt x="491072" y="255765"/>
                </a:lnTo>
                <a:lnTo>
                  <a:pt x="491072" y="51155"/>
                </a:lnTo>
                <a:lnTo>
                  <a:pt x="487051" y="31241"/>
                </a:lnTo>
                <a:lnTo>
                  <a:pt x="476086" y="14981"/>
                </a:lnTo>
                <a:lnTo>
                  <a:pt x="459825" y="4019"/>
                </a:lnTo>
                <a:lnTo>
                  <a:pt x="439916" y="0"/>
                </a:lnTo>
              </a:path>
            </a:pathLst>
          </a:custGeom>
          <a:solidFill>
            <a:srgbClr val="1aa88b"/>
          </a:solidFill>
          <a:ln>
            <a:noFill/>
          </a:ln>
        </p:spPr>
        <p:style>
          <a:lnRef idx="0"/>
          <a:fillRef idx="0"/>
          <a:effectRef idx="0"/>
          <a:fontRef idx="minor"/>
        </p:style>
      </p:sp>
      <p:sp>
        <p:nvSpPr>
          <p:cNvPr id="249" name="CustomShape 36"/>
          <p:cNvSpPr/>
          <p:nvPr/>
        </p:nvSpPr>
        <p:spPr>
          <a:xfrm>
            <a:off x="1119600" y="3139200"/>
            <a:ext cx="490680" cy="306720"/>
          </a:xfrm>
          <a:custGeom>
            <a:avLst/>
            <a:gdLst/>
            <a:ahLst/>
            <a:rect l="0" t="0" r="r" b="b"/>
            <a:pathLst>
              <a:path w="491067" h="306916">
                <a:moveTo>
                  <a:pt x="0" y="51153"/>
                </a:moveTo>
                <a:lnTo>
                  <a:pt x="4019" y="31242"/>
                </a:lnTo>
                <a:lnTo>
                  <a:pt x="14982" y="14982"/>
                </a:lnTo>
                <a:lnTo>
                  <a:pt x="31242" y="4019"/>
                </a:lnTo>
                <a:lnTo>
                  <a:pt x="51153" y="0"/>
                </a:lnTo>
                <a:lnTo>
                  <a:pt x="439912" y="0"/>
                </a:lnTo>
                <a:lnTo>
                  <a:pt x="459823" y="4019"/>
                </a:lnTo>
                <a:lnTo>
                  <a:pt x="476083" y="14982"/>
                </a:lnTo>
                <a:lnTo>
                  <a:pt x="487046" y="31242"/>
                </a:lnTo>
                <a:lnTo>
                  <a:pt x="491066" y="51153"/>
                </a:lnTo>
                <a:lnTo>
                  <a:pt x="491066" y="255761"/>
                </a:lnTo>
                <a:lnTo>
                  <a:pt x="487046" y="275673"/>
                </a:lnTo>
                <a:lnTo>
                  <a:pt x="476083" y="291933"/>
                </a:lnTo>
                <a:lnTo>
                  <a:pt x="459823" y="302895"/>
                </a:lnTo>
                <a:lnTo>
                  <a:pt x="439912" y="306915"/>
                </a:lnTo>
                <a:lnTo>
                  <a:pt x="51153" y="306915"/>
                </a:lnTo>
                <a:lnTo>
                  <a:pt x="31242" y="302895"/>
                </a:lnTo>
                <a:lnTo>
                  <a:pt x="14982" y="291933"/>
                </a:lnTo>
                <a:lnTo>
                  <a:pt x="4019" y="275673"/>
                </a:lnTo>
                <a:lnTo>
                  <a:pt x="0" y="255761"/>
                </a:lnTo>
                <a:lnTo>
                  <a:pt x="0" y="51153"/>
                </a:lnTo>
              </a:path>
            </a:pathLst>
          </a:custGeom>
          <a:noFill/>
          <a:ln w="9360">
            <a:solidFill>
              <a:srgbClr val="dee3ea"/>
            </a:solidFill>
            <a:round/>
          </a:ln>
        </p:spPr>
        <p:style>
          <a:lnRef idx="0"/>
          <a:fillRef idx="0"/>
          <a:effectRef idx="0"/>
          <a:fontRef idx="minor"/>
        </p:style>
      </p:sp>
      <p:sp>
        <p:nvSpPr>
          <p:cNvPr id="250" name="CustomShape 37"/>
          <p:cNvSpPr/>
          <p:nvPr/>
        </p:nvSpPr>
        <p:spPr>
          <a:xfrm>
            <a:off x="1811880" y="4290840"/>
            <a:ext cx="490680" cy="306720"/>
          </a:xfrm>
          <a:custGeom>
            <a:avLst/>
            <a:gdLst/>
            <a:ahLst/>
            <a:rect l="0" t="0" r="r" b="b"/>
            <a:pathLst>
              <a:path w="491071" h="306909">
                <a:moveTo>
                  <a:pt x="439915" y="0"/>
                </a:moveTo>
                <a:lnTo>
                  <a:pt x="51155" y="0"/>
                </a:lnTo>
                <a:lnTo>
                  <a:pt x="31241" y="4019"/>
                </a:lnTo>
                <a:lnTo>
                  <a:pt x="14981" y="14981"/>
                </a:lnTo>
                <a:lnTo>
                  <a:pt x="4019" y="31241"/>
                </a:lnTo>
                <a:lnTo>
                  <a:pt x="0" y="51155"/>
                </a:lnTo>
                <a:lnTo>
                  <a:pt x="0" y="255752"/>
                </a:lnTo>
                <a:lnTo>
                  <a:pt x="4019" y="275666"/>
                </a:lnTo>
                <a:lnTo>
                  <a:pt x="14981" y="291926"/>
                </a:lnTo>
                <a:lnTo>
                  <a:pt x="31241" y="302888"/>
                </a:lnTo>
                <a:lnTo>
                  <a:pt x="51155" y="306908"/>
                </a:lnTo>
                <a:lnTo>
                  <a:pt x="439915" y="306908"/>
                </a:lnTo>
                <a:lnTo>
                  <a:pt x="459824" y="302888"/>
                </a:lnTo>
                <a:lnTo>
                  <a:pt x="476084" y="291926"/>
                </a:lnTo>
                <a:lnTo>
                  <a:pt x="487049" y="275666"/>
                </a:lnTo>
                <a:lnTo>
                  <a:pt x="491070" y="255752"/>
                </a:lnTo>
                <a:lnTo>
                  <a:pt x="491070" y="51155"/>
                </a:lnTo>
                <a:lnTo>
                  <a:pt x="487049" y="31241"/>
                </a:lnTo>
                <a:lnTo>
                  <a:pt x="476084" y="14981"/>
                </a:lnTo>
                <a:lnTo>
                  <a:pt x="459824" y="4019"/>
                </a:lnTo>
                <a:lnTo>
                  <a:pt x="439915" y="0"/>
                </a:lnTo>
              </a:path>
            </a:pathLst>
          </a:custGeom>
          <a:solidFill>
            <a:srgbClr val="1aa88b"/>
          </a:solidFill>
          <a:ln>
            <a:noFill/>
          </a:ln>
        </p:spPr>
        <p:style>
          <a:lnRef idx="0"/>
          <a:fillRef idx="0"/>
          <a:effectRef idx="0"/>
          <a:fontRef idx="minor"/>
        </p:style>
      </p:sp>
      <p:sp>
        <p:nvSpPr>
          <p:cNvPr id="251" name="CustomShape 38"/>
          <p:cNvSpPr/>
          <p:nvPr/>
        </p:nvSpPr>
        <p:spPr>
          <a:xfrm>
            <a:off x="1811880" y="4290840"/>
            <a:ext cx="490680" cy="306720"/>
          </a:xfrm>
          <a:custGeom>
            <a:avLst/>
            <a:gdLst/>
            <a:ahLst/>
            <a:rect l="0" t="0" r="r" b="b"/>
            <a:pathLst>
              <a:path w="491067" h="306916">
                <a:moveTo>
                  <a:pt x="0" y="51154"/>
                </a:moveTo>
                <a:lnTo>
                  <a:pt x="4019" y="31242"/>
                </a:lnTo>
                <a:lnTo>
                  <a:pt x="14982" y="14982"/>
                </a:lnTo>
                <a:lnTo>
                  <a:pt x="31242" y="4019"/>
                </a:lnTo>
                <a:lnTo>
                  <a:pt x="51154" y="0"/>
                </a:lnTo>
                <a:lnTo>
                  <a:pt x="439912" y="0"/>
                </a:lnTo>
                <a:lnTo>
                  <a:pt x="459823" y="4019"/>
                </a:lnTo>
                <a:lnTo>
                  <a:pt x="476083" y="14982"/>
                </a:lnTo>
                <a:lnTo>
                  <a:pt x="487046" y="31242"/>
                </a:lnTo>
                <a:lnTo>
                  <a:pt x="491066" y="51154"/>
                </a:lnTo>
                <a:lnTo>
                  <a:pt x="491066" y="255761"/>
                </a:lnTo>
                <a:lnTo>
                  <a:pt x="487046" y="275673"/>
                </a:lnTo>
                <a:lnTo>
                  <a:pt x="476083" y="291933"/>
                </a:lnTo>
                <a:lnTo>
                  <a:pt x="459823" y="302895"/>
                </a:lnTo>
                <a:lnTo>
                  <a:pt x="439912" y="306915"/>
                </a:lnTo>
                <a:lnTo>
                  <a:pt x="51154" y="306915"/>
                </a:lnTo>
                <a:lnTo>
                  <a:pt x="31242" y="302895"/>
                </a:lnTo>
                <a:lnTo>
                  <a:pt x="14982" y="291933"/>
                </a:lnTo>
                <a:lnTo>
                  <a:pt x="4019" y="275673"/>
                </a:lnTo>
                <a:lnTo>
                  <a:pt x="0" y="255761"/>
                </a:lnTo>
                <a:lnTo>
                  <a:pt x="0" y="51154"/>
                </a:lnTo>
              </a:path>
            </a:pathLst>
          </a:custGeom>
          <a:noFill/>
          <a:ln w="9360">
            <a:solidFill>
              <a:srgbClr val="dee3ea"/>
            </a:solidFill>
            <a:round/>
          </a:ln>
        </p:spPr>
        <p:style>
          <a:lnRef idx="0"/>
          <a:fillRef idx="0"/>
          <a:effectRef idx="0"/>
          <a:fontRef idx="minor"/>
        </p:style>
      </p:sp>
      <p:sp>
        <p:nvSpPr>
          <p:cNvPr id="252" name="CustomShape 39"/>
          <p:cNvSpPr/>
          <p:nvPr/>
        </p:nvSpPr>
        <p:spPr>
          <a:xfrm>
            <a:off x="2470320" y="4286520"/>
            <a:ext cx="490680" cy="308520"/>
          </a:xfrm>
          <a:custGeom>
            <a:avLst/>
            <a:gdLst/>
            <a:ahLst/>
            <a:rect l="0" t="0" r="r" b="b"/>
            <a:pathLst>
              <a:path w="491071" h="309030">
                <a:moveTo>
                  <a:pt x="439559" y="0"/>
                </a:moveTo>
                <a:lnTo>
                  <a:pt x="51511" y="0"/>
                </a:lnTo>
                <a:lnTo>
                  <a:pt x="31461" y="4046"/>
                </a:lnTo>
                <a:lnTo>
                  <a:pt x="15087" y="15081"/>
                </a:lnTo>
                <a:lnTo>
                  <a:pt x="4048" y="31450"/>
                </a:lnTo>
                <a:lnTo>
                  <a:pt x="0" y="51498"/>
                </a:lnTo>
                <a:lnTo>
                  <a:pt x="0" y="257517"/>
                </a:lnTo>
                <a:lnTo>
                  <a:pt x="4048" y="277568"/>
                </a:lnTo>
                <a:lnTo>
                  <a:pt x="15087" y="293941"/>
                </a:lnTo>
                <a:lnTo>
                  <a:pt x="31461" y="304980"/>
                </a:lnTo>
                <a:lnTo>
                  <a:pt x="51511" y="309029"/>
                </a:lnTo>
                <a:lnTo>
                  <a:pt x="439559" y="309029"/>
                </a:lnTo>
                <a:lnTo>
                  <a:pt x="459609" y="304980"/>
                </a:lnTo>
                <a:lnTo>
                  <a:pt x="475983" y="293941"/>
                </a:lnTo>
                <a:lnTo>
                  <a:pt x="487022" y="277568"/>
                </a:lnTo>
                <a:lnTo>
                  <a:pt x="491070" y="257517"/>
                </a:lnTo>
                <a:lnTo>
                  <a:pt x="491070" y="51498"/>
                </a:lnTo>
                <a:lnTo>
                  <a:pt x="487022" y="31450"/>
                </a:lnTo>
                <a:lnTo>
                  <a:pt x="475983" y="15081"/>
                </a:lnTo>
                <a:lnTo>
                  <a:pt x="459609" y="4046"/>
                </a:lnTo>
                <a:lnTo>
                  <a:pt x="439559" y="0"/>
                </a:lnTo>
              </a:path>
            </a:pathLst>
          </a:custGeom>
          <a:solidFill>
            <a:srgbClr val="1aa88b"/>
          </a:solidFill>
          <a:ln>
            <a:noFill/>
          </a:ln>
        </p:spPr>
        <p:style>
          <a:lnRef idx="0"/>
          <a:fillRef idx="0"/>
          <a:effectRef idx="0"/>
          <a:fontRef idx="minor"/>
        </p:style>
      </p:sp>
      <p:sp>
        <p:nvSpPr>
          <p:cNvPr id="253" name="CustomShape 40"/>
          <p:cNvSpPr/>
          <p:nvPr/>
        </p:nvSpPr>
        <p:spPr>
          <a:xfrm>
            <a:off x="2470320" y="4286520"/>
            <a:ext cx="490680" cy="308520"/>
          </a:xfrm>
          <a:custGeom>
            <a:avLst/>
            <a:gdLst/>
            <a:ahLst/>
            <a:rect l="0" t="0" r="r" b="b"/>
            <a:pathLst>
              <a:path w="491067" h="309033">
                <a:moveTo>
                  <a:pt x="0" y="51506"/>
                </a:moveTo>
                <a:lnTo>
                  <a:pt x="4047" y="31458"/>
                </a:lnTo>
                <a:lnTo>
                  <a:pt x="15085" y="15086"/>
                </a:lnTo>
                <a:lnTo>
                  <a:pt x="31458" y="4047"/>
                </a:lnTo>
                <a:lnTo>
                  <a:pt x="51506" y="0"/>
                </a:lnTo>
                <a:lnTo>
                  <a:pt x="439559" y="0"/>
                </a:lnTo>
                <a:lnTo>
                  <a:pt x="459608" y="4047"/>
                </a:lnTo>
                <a:lnTo>
                  <a:pt x="475980" y="15086"/>
                </a:lnTo>
                <a:lnTo>
                  <a:pt x="487018" y="31458"/>
                </a:lnTo>
                <a:lnTo>
                  <a:pt x="491066" y="51506"/>
                </a:lnTo>
                <a:lnTo>
                  <a:pt x="491066" y="257525"/>
                </a:lnTo>
                <a:lnTo>
                  <a:pt x="487018" y="277574"/>
                </a:lnTo>
                <a:lnTo>
                  <a:pt x="475980" y="293946"/>
                </a:lnTo>
                <a:lnTo>
                  <a:pt x="459608" y="304985"/>
                </a:lnTo>
                <a:lnTo>
                  <a:pt x="439559" y="309032"/>
                </a:lnTo>
                <a:lnTo>
                  <a:pt x="51506" y="309032"/>
                </a:lnTo>
                <a:lnTo>
                  <a:pt x="31458" y="304985"/>
                </a:lnTo>
                <a:lnTo>
                  <a:pt x="15085" y="293946"/>
                </a:lnTo>
                <a:lnTo>
                  <a:pt x="4047" y="277574"/>
                </a:lnTo>
                <a:lnTo>
                  <a:pt x="0" y="257525"/>
                </a:lnTo>
                <a:lnTo>
                  <a:pt x="0" y="51506"/>
                </a:lnTo>
              </a:path>
            </a:pathLst>
          </a:custGeom>
          <a:noFill/>
          <a:ln w="9360">
            <a:solidFill>
              <a:srgbClr val="dee3ea"/>
            </a:solidFill>
            <a:round/>
          </a:ln>
        </p:spPr>
        <p:style>
          <a:lnRef idx="0"/>
          <a:fillRef idx="0"/>
          <a:effectRef idx="0"/>
          <a:fontRef idx="minor"/>
        </p:style>
      </p:sp>
      <p:sp>
        <p:nvSpPr>
          <p:cNvPr id="254" name="CustomShape 41"/>
          <p:cNvSpPr/>
          <p:nvPr/>
        </p:nvSpPr>
        <p:spPr>
          <a:xfrm>
            <a:off x="3126240" y="4282200"/>
            <a:ext cx="490680" cy="308520"/>
          </a:xfrm>
          <a:custGeom>
            <a:avLst/>
            <a:gdLst/>
            <a:ahLst/>
            <a:rect l="0" t="0" r="r" b="b"/>
            <a:pathLst>
              <a:path w="491071" h="309042">
                <a:moveTo>
                  <a:pt x="439559" y="0"/>
                </a:moveTo>
                <a:lnTo>
                  <a:pt x="51511" y="0"/>
                </a:lnTo>
                <a:lnTo>
                  <a:pt x="31461" y="4048"/>
                </a:lnTo>
                <a:lnTo>
                  <a:pt x="15087" y="15087"/>
                </a:lnTo>
                <a:lnTo>
                  <a:pt x="4048" y="31461"/>
                </a:lnTo>
                <a:lnTo>
                  <a:pt x="0" y="51511"/>
                </a:lnTo>
                <a:lnTo>
                  <a:pt x="0" y="257530"/>
                </a:lnTo>
                <a:lnTo>
                  <a:pt x="4048" y="277580"/>
                </a:lnTo>
                <a:lnTo>
                  <a:pt x="15087" y="293954"/>
                </a:lnTo>
                <a:lnTo>
                  <a:pt x="31461" y="304993"/>
                </a:lnTo>
                <a:lnTo>
                  <a:pt x="51511" y="309041"/>
                </a:lnTo>
                <a:lnTo>
                  <a:pt x="439559" y="309041"/>
                </a:lnTo>
                <a:lnTo>
                  <a:pt x="459609" y="304993"/>
                </a:lnTo>
                <a:lnTo>
                  <a:pt x="475983" y="293954"/>
                </a:lnTo>
                <a:lnTo>
                  <a:pt x="487022" y="277580"/>
                </a:lnTo>
                <a:lnTo>
                  <a:pt x="491070" y="257530"/>
                </a:lnTo>
                <a:lnTo>
                  <a:pt x="491070" y="51511"/>
                </a:lnTo>
                <a:lnTo>
                  <a:pt x="487022" y="31461"/>
                </a:lnTo>
                <a:lnTo>
                  <a:pt x="475983" y="15087"/>
                </a:lnTo>
                <a:lnTo>
                  <a:pt x="459609" y="4048"/>
                </a:lnTo>
                <a:lnTo>
                  <a:pt x="439559" y="0"/>
                </a:lnTo>
              </a:path>
            </a:pathLst>
          </a:custGeom>
          <a:solidFill>
            <a:srgbClr val="1aa88b"/>
          </a:solidFill>
          <a:ln>
            <a:noFill/>
          </a:ln>
        </p:spPr>
        <p:style>
          <a:lnRef idx="0"/>
          <a:fillRef idx="0"/>
          <a:effectRef idx="0"/>
          <a:fontRef idx="minor"/>
        </p:style>
      </p:sp>
      <p:sp>
        <p:nvSpPr>
          <p:cNvPr id="255" name="CustomShape 42"/>
          <p:cNvSpPr/>
          <p:nvPr/>
        </p:nvSpPr>
        <p:spPr>
          <a:xfrm>
            <a:off x="3126240" y="4282200"/>
            <a:ext cx="490680" cy="308520"/>
          </a:xfrm>
          <a:custGeom>
            <a:avLst/>
            <a:gdLst/>
            <a:ahLst/>
            <a:rect l="0" t="0" r="r" b="b"/>
            <a:pathLst>
              <a:path w="491067" h="309033">
                <a:moveTo>
                  <a:pt x="0" y="51506"/>
                </a:moveTo>
                <a:lnTo>
                  <a:pt x="4047" y="31458"/>
                </a:lnTo>
                <a:lnTo>
                  <a:pt x="15086" y="15085"/>
                </a:lnTo>
                <a:lnTo>
                  <a:pt x="31458" y="4047"/>
                </a:lnTo>
                <a:lnTo>
                  <a:pt x="51506" y="0"/>
                </a:lnTo>
                <a:lnTo>
                  <a:pt x="439559" y="0"/>
                </a:lnTo>
                <a:lnTo>
                  <a:pt x="459608" y="4047"/>
                </a:lnTo>
                <a:lnTo>
                  <a:pt x="475980" y="15085"/>
                </a:lnTo>
                <a:lnTo>
                  <a:pt x="487019" y="31458"/>
                </a:lnTo>
                <a:lnTo>
                  <a:pt x="491066" y="51506"/>
                </a:lnTo>
                <a:lnTo>
                  <a:pt x="491066" y="257525"/>
                </a:lnTo>
                <a:lnTo>
                  <a:pt x="487019" y="277574"/>
                </a:lnTo>
                <a:lnTo>
                  <a:pt x="475980" y="293946"/>
                </a:lnTo>
                <a:lnTo>
                  <a:pt x="459608" y="304985"/>
                </a:lnTo>
                <a:lnTo>
                  <a:pt x="439559" y="309032"/>
                </a:lnTo>
                <a:lnTo>
                  <a:pt x="51506" y="309032"/>
                </a:lnTo>
                <a:lnTo>
                  <a:pt x="31458" y="304985"/>
                </a:lnTo>
                <a:lnTo>
                  <a:pt x="15086" y="293946"/>
                </a:lnTo>
                <a:lnTo>
                  <a:pt x="4047" y="277574"/>
                </a:lnTo>
                <a:lnTo>
                  <a:pt x="0" y="257525"/>
                </a:lnTo>
                <a:lnTo>
                  <a:pt x="0" y="51506"/>
                </a:lnTo>
              </a:path>
            </a:pathLst>
          </a:custGeom>
          <a:noFill/>
          <a:ln w="9360">
            <a:solidFill>
              <a:srgbClr val="dee3ea"/>
            </a:solidFill>
            <a:round/>
          </a:ln>
        </p:spPr>
        <p:style>
          <a:lnRef idx="0"/>
          <a:fillRef idx="0"/>
          <a:effectRef idx="0"/>
          <a:fontRef idx="minor"/>
        </p:style>
      </p:sp>
      <p:sp>
        <p:nvSpPr>
          <p:cNvPr id="256" name="CustomShape 43"/>
          <p:cNvSpPr/>
          <p:nvPr/>
        </p:nvSpPr>
        <p:spPr>
          <a:xfrm>
            <a:off x="3784680" y="4280040"/>
            <a:ext cx="490680" cy="308520"/>
          </a:xfrm>
          <a:custGeom>
            <a:avLst/>
            <a:gdLst/>
            <a:ahLst/>
            <a:rect l="0" t="0" r="r" b="b"/>
            <a:pathLst>
              <a:path w="491071" h="309030">
                <a:moveTo>
                  <a:pt x="439559" y="0"/>
                </a:moveTo>
                <a:lnTo>
                  <a:pt x="51511" y="0"/>
                </a:lnTo>
                <a:lnTo>
                  <a:pt x="31461" y="4046"/>
                </a:lnTo>
                <a:lnTo>
                  <a:pt x="15087" y="15081"/>
                </a:lnTo>
                <a:lnTo>
                  <a:pt x="4048" y="31450"/>
                </a:lnTo>
                <a:lnTo>
                  <a:pt x="0" y="51498"/>
                </a:lnTo>
                <a:lnTo>
                  <a:pt x="0" y="257517"/>
                </a:lnTo>
                <a:lnTo>
                  <a:pt x="4048" y="277568"/>
                </a:lnTo>
                <a:lnTo>
                  <a:pt x="15087" y="293941"/>
                </a:lnTo>
                <a:lnTo>
                  <a:pt x="31461" y="304980"/>
                </a:lnTo>
                <a:lnTo>
                  <a:pt x="51511" y="309029"/>
                </a:lnTo>
                <a:lnTo>
                  <a:pt x="439559" y="309029"/>
                </a:lnTo>
                <a:lnTo>
                  <a:pt x="459609" y="304980"/>
                </a:lnTo>
                <a:lnTo>
                  <a:pt x="475983" y="293941"/>
                </a:lnTo>
                <a:lnTo>
                  <a:pt x="487022" y="277568"/>
                </a:lnTo>
                <a:lnTo>
                  <a:pt x="491070" y="257517"/>
                </a:lnTo>
                <a:lnTo>
                  <a:pt x="491070" y="51498"/>
                </a:lnTo>
                <a:lnTo>
                  <a:pt x="487022" y="31450"/>
                </a:lnTo>
                <a:lnTo>
                  <a:pt x="475983" y="15081"/>
                </a:lnTo>
                <a:lnTo>
                  <a:pt x="459609" y="4046"/>
                </a:lnTo>
                <a:lnTo>
                  <a:pt x="439559" y="0"/>
                </a:lnTo>
              </a:path>
            </a:pathLst>
          </a:custGeom>
          <a:solidFill>
            <a:srgbClr val="1aa88b"/>
          </a:solidFill>
          <a:ln>
            <a:noFill/>
          </a:ln>
        </p:spPr>
        <p:style>
          <a:lnRef idx="0"/>
          <a:fillRef idx="0"/>
          <a:effectRef idx="0"/>
          <a:fontRef idx="minor"/>
        </p:style>
      </p:sp>
      <p:sp>
        <p:nvSpPr>
          <p:cNvPr id="257" name="CustomShape 44"/>
          <p:cNvSpPr/>
          <p:nvPr/>
        </p:nvSpPr>
        <p:spPr>
          <a:xfrm>
            <a:off x="3784680" y="4280040"/>
            <a:ext cx="490680" cy="308520"/>
          </a:xfrm>
          <a:custGeom>
            <a:avLst/>
            <a:gdLst/>
            <a:ahLst/>
            <a:rect l="0" t="0" r="r" b="b"/>
            <a:pathLst>
              <a:path w="491067" h="309033">
                <a:moveTo>
                  <a:pt x="0" y="51506"/>
                </a:moveTo>
                <a:lnTo>
                  <a:pt x="4047" y="31458"/>
                </a:lnTo>
                <a:lnTo>
                  <a:pt x="15086" y="15086"/>
                </a:lnTo>
                <a:lnTo>
                  <a:pt x="31458" y="4047"/>
                </a:lnTo>
                <a:lnTo>
                  <a:pt x="51506" y="0"/>
                </a:lnTo>
                <a:lnTo>
                  <a:pt x="439559" y="0"/>
                </a:lnTo>
                <a:lnTo>
                  <a:pt x="459608" y="4047"/>
                </a:lnTo>
                <a:lnTo>
                  <a:pt x="475980" y="15086"/>
                </a:lnTo>
                <a:lnTo>
                  <a:pt x="487019" y="31458"/>
                </a:lnTo>
                <a:lnTo>
                  <a:pt x="491066" y="51506"/>
                </a:lnTo>
                <a:lnTo>
                  <a:pt x="491066" y="257525"/>
                </a:lnTo>
                <a:lnTo>
                  <a:pt x="487019" y="277574"/>
                </a:lnTo>
                <a:lnTo>
                  <a:pt x="475980" y="293946"/>
                </a:lnTo>
                <a:lnTo>
                  <a:pt x="459608" y="304985"/>
                </a:lnTo>
                <a:lnTo>
                  <a:pt x="439559" y="309032"/>
                </a:lnTo>
                <a:lnTo>
                  <a:pt x="51506" y="309032"/>
                </a:lnTo>
                <a:lnTo>
                  <a:pt x="31458" y="304985"/>
                </a:lnTo>
                <a:lnTo>
                  <a:pt x="15086" y="293946"/>
                </a:lnTo>
                <a:lnTo>
                  <a:pt x="4047" y="277574"/>
                </a:lnTo>
                <a:lnTo>
                  <a:pt x="0" y="257525"/>
                </a:lnTo>
                <a:lnTo>
                  <a:pt x="0" y="51506"/>
                </a:lnTo>
              </a:path>
            </a:pathLst>
          </a:custGeom>
          <a:noFill/>
          <a:ln w="9360">
            <a:solidFill>
              <a:srgbClr val="dee3ea"/>
            </a:solidFill>
            <a:round/>
          </a:ln>
        </p:spPr>
        <p:style>
          <a:lnRef idx="0"/>
          <a:fillRef idx="0"/>
          <a:effectRef idx="0"/>
          <a:fontRef idx="minor"/>
        </p:style>
      </p:sp>
      <p:sp>
        <p:nvSpPr>
          <p:cNvPr id="258" name="CustomShape 45"/>
          <p:cNvSpPr/>
          <p:nvPr/>
        </p:nvSpPr>
        <p:spPr>
          <a:xfrm>
            <a:off x="4442760" y="4276080"/>
            <a:ext cx="490680" cy="308520"/>
          </a:xfrm>
          <a:custGeom>
            <a:avLst/>
            <a:gdLst/>
            <a:ahLst/>
            <a:rect l="0" t="0" r="r" b="b"/>
            <a:pathLst>
              <a:path w="491059" h="309042">
                <a:moveTo>
                  <a:pt x="439559" y="0"/>
                </a:moveTo>
                <a:lnTo>
                  <a:pt x="51498" y="0"/>
                </a:lnTo>
                <a:lnTo>
                  <a:pt x="31450" y="4048"/>
                </a:lnTo>
                <a:lnTo>
                  <a:pt x="15081" y="15087"/>
                </a:lnTo>
                <a:lnTo>
                  <a:pt x="4046" y="31461"/>
                </a:lnTo>
                <a:lnTo>
                  <a:pt x="0" y="51511"/>
                </a:lnTo>
                <a:lnTo>
                  <a:pt x="0" y="257530"/>
                </a:lnTo>
                <a:lnTo>
                  <a:pt x="4046" y="277580"/>
                </a:lnTo>
                <a:lnTo>
                  <a:pt x="15081" y="293954"/>
                </a:lnTo>
                <a:lnTo>
                  <a:pt x="31450" y="304993"/>
                </a:lnTo>
                <a:lnTo>
                  <a:pt x="51498" y="309041"/>
                </a:lnTo>
                <a:lnTo>
                  <a:pt x="439559" y="309041"/>
                </a:lnTo>
                <a:lnTo>
                  <a:pt x="459602" y="304993"/>
                </a:lnTo>
                <a:lnTo>
                  <a:pt x="475972" y="293954"/>
                </a:lnTo>
                <a:lnTo>
                  <a:pt x="487010" y="277580"/>
                </a:lnTo>
                <a:lnTo>
                  <a:pt x="491058" y="257530"/>
                </a:lnTo>
                <a:lnTo>
                  <a:pt x="491058" y="51511"/>
                </a:lnTo>
                <a:lnTo>
                  <a:pt x="487010" y="31461"/>
                </a:lnTo>
                <a:lnTo>
                  <a:pt x="475972" y="15087"/>
                </a:lnTo>
                <a:lnTo>
                  <a:pt x="459602" y="4048"/>
                </a:lnTo>
                <a:lnTo>
                  <a:pt x="439559" y="0"/>
                </a:lnTo>
              </a:path>
            </a:pathLst>
          </a:custGeom>
          <a:solidFill>
            <a:srgbClr val="1aa88b"/>
          </a:solidFill>
          <a:ln>
            <a:noFill/>
          </a:ln>
        </p:spPr>
        <p:style>
          <a:lnRef idx="0"/>
          <a:fillRef idx="0"/>
          <a:effectRef idx="0"/>
          <a:fontRef idx="minor"/>
        </p:style>
      </p:sp>
      <p:sp>
        <p:nvSpPr>
          <p:cNvPr id="259" name="CustomShape 46"/>
          <p:cNvSpPr/>
          <p:nvPr/>
        </p:nvSpPr>
        <p:spPr>
          <a:xfrm>
            <a:off x="4442760" y="4276080"/>
            <a:ext cx="490680" cy="308520"/>
          </a:xfrm>
          <a:custGeom>
            <a:avLst/>
            <a:gdLst/>
            <a:ahLst/>
            <a:rect l="0" t="0" r="r" b="b"/>
            <a:pathLst>
              <a:path w="491067" h="309033">
                <a:moveTo>
                  <a:pt x="0" y="51506"/>
                </a:moveTo>
                <a:lnTo>
                  <a:pt x="4047" y="31458"/>
                </a:lnTo>
                <a:lnTo>
                  <a:pt x="15086" y="15086"/>
                </a:lnTo>
                <a:lnTo>
                  <a:pt x="31458" y="4047"/>
                </a:lnTo>
                <a:lnTo>
                  <a:pt x="51506" y="0"/>
                </a:lnTo>
                <a:lnTo>
                  <a:pt x="439559" y="0"/>
                </a:lnTo>
                <a:lnTo>
                  <a:pt x="459608" y="4047"/>
                </a:lnTo>
                <a:lnTo>
                  <a:pt x="475980" y="15086"/>
                </a:lnTo>
                <a:lnTo>
                  <a:pt x="487018" y="31458"/>
                </a:lnTo>
                <a:lnTo>
                  <a:pt x="491066" y="51506"/>
                </a:lnTo>
                <a:lnTo>
                  <a:pt x="491066" y="257525"/>
                </a:lnTo>
                <a:lnTo>
                  <a:pt x="487018" y="277574"/>
                </a:lnTo>
                <a:lnTo>
                  <a:pt x="475980" y="293946"/>
                </a:lnTo>
                <a:lnTo>
                  <a:pt x="459608" y="304985"/>
                </a:lnTo>
                <a:lnTo>
                  <a:pt x="439559" y="309032"/>
                </a:lnTo>
                <a:lnTo>
                  <a:pt x="51506" y="309032"/>
                </a:lnTo>
                <a:lnTo>
                  <a:pt x="31458" y="304985"/>
                </a:lnTo>
                <a:lnTo>
                  <a:pt x="15086" y="293946"/>
                </a:lnTo>
                <a:lnTo>
                  <a:pt x="4047" y="277574"/>
                </a:lnTo>
                <a:lnTo>
                  <a:pt x="0" y="257525"/>
                </a:lnTo>
                <a:lnTo>
                  <a:pt x="0" y="51506"/>
                </a:lnTo>
              </a:path>
            </a:pathLst>
          </a:custGeom>
          <a:noFill/>
          <a:ln w="9360">
            <a:solidFill>
              <a:srgbClr val="dee3ea"/>
            </a:solidFill>
            <a:round/>
          </a:ln>
        </p:spPr>
        <p:style>
          <a:lnRef idx="0"/>
          <a:fillRef idx="0"/>
          <a:effectRef idx="0"/>
          <a:fontRef idx="minor"/>
        </p:style>
      </p:sp>
      <p:sp>
        <p:nvSpPr>
          <p:cNvPr id="260" name="CustomShape 47"/>
          <p:cNvSpPr/>
          <p:nvPr/>
        </p:nvSpPr>
        <p:spPr>
          <a:xfrm>
            <a:off x="5101200" y="4271760"/>
            <a:ext cx="490680" cy="308520"/>
          </a:xfrm>
          <a:custGeom>
            <a:avLst/>
            <a:gdLst/>
            <a:ahLst/>
            <a:rect l="0" t="0" r="r" b="b"/>
            <a:pathLst>
              <a:path w="491071" h="309030">
                <a:moveTo>
                  <a:pt x="439559" y="0"/>
                </a:moveTo>
                <a:lnTo>
                  <a:pt x="51511" y="0"/>
                </a:lnTo>
                <a:lnTo>
                  <a:pt x="31461" y="4047"/>
                </a:lnTo>
                <a:lnTo>
                  <a:pt x="15087" y="15086"/>
                </a:lnTo>
                <a:lnTo>
                  <a:pt x="4048" y="31455"/>
                </a:lnTo>
                <a:lnTo>
                  <a:pt x="0" y="51498"/>
                </a:lnTo>
                <a:lnTo>
                  <a:pt x="0" y="257517"/>
                </a:lnTo>
                <a:lnTo>
                  <a:pt x="4048" y="277568"/>
                </a:lnTo>
                <a:lnTo>
                  <a:pt x="15087" y="293941"/>
                </a:lnTo>
                <a:lnTo>
                  <a:pt x="31461" y="304980"/>
                </a:lnTo>
                <a:lnTo>
                  <a:pt x="51511" y="309029"/>
                </a:lnTo>
                <a:lnTo>
                  <a:pt x="439559" y="309029"/>
                </a:lnTo>
                <a:lnTo>
                  <a:pt x="459609" y="304980"/>
                </a:lnTo>
                <a:lnTo>
                  <a:pt x="475983" y="293941"/>
                </a:lnTo>
                <a:lnTo>
                  <a:pt x="487022" y="277568"/>
                </a:lnTo>
                <a:lnTo>
                  <a:pt x="491070" y="257517"/>
                </a:lnTo>
                <a:lnTo>
                  <a:pt x="491070" y="51498"/>
                </a:lnTo>
                <a:lnTo>
                  <a:pt x="487022" y="31455"/>
                </a:lnTo>
                <a:lnTo>
                  <a:pt x="475983" y="15086"/>
                </a:lnTo>
                <a:lnTo>
                  <a:pt x="459609" y="4047"/>
                </a:lnTo>
                <a:lnTo>
                  <a:pt x="439559" y="0"/>
                </a:lnTo>
              </a:path>
            </a:pathLst>
          </a:custGeom>
          <a:solidFill>
            <a:srgbClr val="1aa88b"/>
          </a:solidFill>
          <a:ln>
            <a:noFill/>
          </a:ln>
        </p:spPr>
        <p:style>
          <a:lnRef idx="0"/>
          <a:fillRef idx="0"/>
          <a:effectRef idx="0"/>
          <a:fontRef idx="minor"/>
        </p:style>
      </p:sp>
      <p:sp>
        <p:nvSpPr>
          <p:cNvPr id="261" name="CustomShape 48"/>
          <p:cNvSpPr/>
          <p:nvPr/>
        </p:nvSpPr>
        <p:spPr>
          <a:xfrm>
            <a:off x="5101200" y="4271760"/>
            <a:ext cx="490680" cy="308520"/>
          </a:xfrm>
          <a:custGeom>
            <a:avLst/>
            <a:gdLst/>
            <a:ahLst/>
            <a:rect l="0" t="0" r="r" b="b"/>
            <a:pathLst>
              <a:path w="491067" h="309033">
                <a:moveTo>
                  <a:pt x="0" y="51506"/>
                </a:moveTo>
                <a:lnTo>
                  <a:pt x="4047" y="31458"/>
                </a:lnTo>
                <a:lnTo>
                  <a:pt x="15086" y="15086"/>
                </a:lnTo>
                <a:lnTo>
                  <a:pt x="31458" y="4047"/>
                </a:lnTo>
                <a:lnTo>
                  <a:pt x="51506" y="0"/>
                </a:lnTo>
                <a:lnTo>
                  <a:pt x="439559" y="0"/>
                </a:lnTo>
                <a:lnTo>
                  <a:pt x="459608" y="4047"/>
                </a:lnTo>
                <a:lnTo>
                  <a:pt x="475980" y="15086"/>
                </a:lnTo>
                <a:lnTo>
                  <a:pt x="487018" y="31458"/>
                </a:lnTo>
                <a:lnTo>
                  <a:pt x="491066" y="51506"/>
                </a:lnTo>
                <a:lnTo>
                  <a:pt x="491066" y="257525"/>
                </a:lnTo>
                <a:lnTo>
                  <a:pt x="487018" y="277574"/>
                </a:lnTo>
                <a:lnTo>
                  <a:pt x="475980" y="293946"/>
                </a:lnTo>
                <a:lnTo>
                  <a:pt x="459608" y="304985"/>
                </a:lnTo>
                <a:lnTo>
                  <a:pt x="439559" y="309032"/>
                </a:lnTo>
                <a:lnTo>
                  <a:pt x="51506" y="309032"/>
                </a:lnTo>
                <a:lnTo>
                  <a:pt x="31458" y="304985"/>
                </a:lnTo>
                <a:lnTo>
                  <a:pt x="15086" y="293946"/>
                </a:lnTo>
                <a:lnTo>
                  <a:pt x="4047" y="277574"/>
                </a:lnTo>
                <a:lnTo>
                  <a:pt x="0" y="257525"/>
                </a:lnTo>
                <a:lnTo>
                  <a:pt x="0" y="51506"/>
                </a:lnTo>
              </a:path>
            </a:pathLst>
          </a:custGeom>
          <a:noFill/>
          <a:ln w="9360">
            <a:solidFill>
              <a:srgbClr val="dee3ea"/>
            </a:solidFill>
            <a:round/>
          </a:ln>
        </p:spPr>
        <p:style>
          <a:lnRef idx="0"/>
          <a:fillRef idx="0"/>
          <a:effectRef idx="0"/>
          <a:fontRef idx="minor"/>
        </p:style>
      </p:sp>
      <p:sp>
        <p:nvSpPr>
          <p:cNvPr id="262" name="CustomShape 49"/>
          <p:cNvSpPr/>
          <p:nvPr/>
        </p:nvSpPr>
        <p:spPr>
          <a:xfrm>
            <a:off x="5759640" y="4269600"/>
            <a:ext cx="488160" cy="308520"/>
          </a:xfrm>
          <a:custGeom>
            <a:avLst/>
            <a:gdLst/>
            <a:ahLst/>
            <a:rect l="0" t="0" r="r" b="b"/>
            <a:pathLst>
              <a:path w="488951" h="309042">
                <a:moveTo>
                  <a:pt x="437438" y="0"/>
                </a:moveTo>
                <a:lnTo>
                  <a:pt x="51498" y="0"/>
                </a:lnTo>
                <a:lnTo>
                  <a:pt x="31450" y="4048"/>
                </a:lnTo>
                <a:lnTo>
                  <a:pt x="15081" y="15087"/>
                </a:lnTo>
                <a:lnTo>
                  <a:pt x="4046" y="31461"/>
                </a:lnTo>
                <a:lnTo>
                  <a:pt x="0" y="51511"/>
                </a:lnTo>
                <a:lnTo>
                  <a:pt x="0" y="257530"/>
                </a:lnTo>
                <a:lnTo>
                  <a:pt x="4046" y="277580"/>
                </a:lnTo>
                <a:lnTo>
                  <a:pt x="15081" y="293954"/>
                </a:lnTo>
                <a:lnTo>
                  <a:pt x="31450" y="304993"/>
                </a:lnTo>
                <a:lnTo>
                  <a:pt x="51498" y="309041"/>
                </a:lnTo>
                <a:lnTo>
                  <a:pt x="437438" y="309041"/>
                </a:lnTo>
                <a:lnTo>
                  <a:pt x="457488" y="304993"/>
                </a:lnTo>
                <a:lnTo>
                  <a:pt x="473862" y="293954"/>
                </a:lnTo>
                <a:lnTo>
                  <a:pt x="484901" y="277580"/>
                </a:lnTo>
                <a:lnTo>
                  <a:pt x="488950" y="257530"/>
                </a:lnTo>
                <a:lnTo>
                  <a:pt x="488950" y="51511"/>
                </a:lnTo>
                <a:lnTo>
                  <a:pt x="484901" y="31461"/>
                </a:lnTo>
                <a:lnTo>
                  <a:pt x="473862" y="15087"/>
                </a:lnTo>
                <a:lnTo>
                  <a:pt x="457488" y="4048"/>
                </a:lnTo>
                <a:lnTo>
                  <a:pt x="437438" y="0"/>
                </a:lnTo>
              </a:path>
            </a:pathLst>
          </a:custGeom>
          <a:solidFill>
            <a:srgbClr val="1aa88b"/>
          </a:solidFill>
          <a:ln>
            <a:noFill/>
          </a:ln>
        </p:spPr>
        <p:style>
          <a:lnRef idx="0"/>
          <a:fillRef idx="0"/>
          <a:effectRef idx="0"/>
          <a:fontRef idx="minor"/>
        </p:style>
      </p:sp>
      <p:sp>
        <p:nvSpPr>
          <p:cNvPr id="263" name="CustomShape 50"/>
          <p:cNvSpPr/>
          <p:nvPr/>
        </p:nvSpPr>
        <p:spPr>
          <a:xfrm>
            <a:off x="5759640" y="4269600"/>
            <a:ext cx="488160" cy="308520"/>
          </a:xfrm>
          <a:custGeom>
            <a:avLst/>
            <a:gdLst/>
            <a:ahLst/>
            <a:rect l="0" t="0" r="r" b="b"/>
            <a:pathLst>
              <a:path w="488951" h="309033">
                <a:moveTo>
                  <a:pt x="0" y="51506"/>
                </a:moveTo>
                <a:lnTo>
                  <a:pt x="4047" y="31458"/>
                </a:lnTo>
                <a:lnTo>
                  <a:pt x="15086" y="15086"/>
                </a:lnTo>
                <a:lnTo>
                  <a:pt x="31458" y="4047"/>
                </a:lnTo>
                <a:lnTo>
                  <a:pt x="51506" y="0"/>
                </a:lnTo>
                <a:lnTo>
                  <a:pt x="437443" y="0"/>
                </a:lnTo>
                <a:lnTo>
                  <a:pt x="457492" y="4047"/>
                </a:lnTo>
                <a:lnTo>
                  <a:pt x="473864" y="15086"/>
                </a:lnTo>
                <a:lnTo>
                  <a:pt x="484903" y="31458"/>
                </a:lnTo>
                <a:lnTo>
                  <a:pt x="488950" y="51506"/>
                </a:lnTo>
                <a:lnTo>
                  <a:pt x="488950" y="257525"/>
                </a:lnTo>
                <a:lnTo>
                  <a:pt x="484903" y="277574"/>
                </a:lnTo>
                <a:lnTo>
                  <a:pt x="473864" y="293946"/>
                </a:lnTo>
                <a:lnTo>
                  <a:pt x="457492" y="304985"/>
                </a:lnTo>
                <a:lnTo>
                  <a:pt x="437443" y="309032"/>
                </a:lnTo>
                <a:lnTo>
                  <a:pt x="51506" y="309032"/>
                </a:lnTo>
                <a:lnTo>
                  <a:pt x="31458" y="304985"/>
                </a:lnTo>
                <a:lnTo>
                  <a:pt x="15086" y="293946"/>
                </a:lnTo>
                <a:lnTo>
                  <a:pt x="4047" y="277574"/>
                </a:lnTo>
                <a:lnTo>
                  <a:pt x="0" y="257525"/>
                </a:lnTo>
                <a:lnTo>
                  <a:pt x="0" y="51506"/>
                </a:lnTo>
              </a:path>
            </a:pathLst>
          </a:custGeom>
          <a:noFill/>
          <a:ln w="9360">
            <a:solidFill>
              <a:srgbClr val="dee3ea"/>
            </a:solidFill>
            <a:round/>
          </a:ln>
        </p:spPr>
        <p:style>
          <a:lnRef idx="0"/>
          <a:fillRef idx="0"/>
          <a:effectRef idx="0"/>
          <a:fontRef idx="minor"/>
        </p:style>
      </p:sp>
      <p:sp>
        <p:nvSpPr>
          <p:cNvPr id="264" name="CustomShape 51"/>
          <p:cNvSpPr/>
          <p:nvPr/>
        </p:nvSpPr>
        <p:spPr>
          <a:xfrm>
            <a:off x="6415560" y="4265280"/>
            <a:ext cx="490680" cy="308520"/>
          </a:xfrm>
          <a:custGeom>
            <a:avLst/>
            <a:gdLst/>
            <a:ahLst/>
            <a:rect l="0" t="0" r="r" b="b"/>
            <a:pathLst>
              <a:path w="491071" h="309030">
                <a:moveTo>
                  <a:pt x="439559" y="0"/>
                </a:moveTo>
                <a:lnTo>
                  <a:pt x="51498" y="0"/>
                </a:lnTo>
                <a:lnTo>
                  <a:pt x="31455" y="4048"/>
                </a:lnTo>
                <a:lnTo>
                  <a:pt x="15086" y="15087"/>
                </a:lnTo>
                <a:lnTo>
                  <a:pt x="4047" y="31461"/>
                </a:lnTo>
                <a:lnTo>
                  <a:pt x="0" y="51511"/>
                </a:lnTo>
                <a:lnTo>
                  <a:pt x="0" y="257530"/>
                </a:lnTo>
                <a:lnTo>
                  <a:pt x="4047" y="277578"/>
                </a:lnTo>
                <a:lnTo>
                  <a:pt x="15086" y="293947"/>
                </a:lnTo>
                <a:lnTo>
                  <a:pt x="31455" y="304982"/>
                </a:lnTo>
                <a:lnTo>
                  <a:pt x="51498" y="309029"/>
                </a:lnTo>
                <a:lnTo>
                  <a:pt x="439559" y="309029"/>
                </a:lnTo>
                <a:lnTo>
                  <a:pt x="459609" y="304982"/>
                </a:lnTo>
                <a:lnTo>
                  <a:pt x="475983" y="293947"/>
                </a:lnTo>
                <a:lnTo>
                  <a:pt x="487022" y="277578"/>
                </a:lnTo>
                <a:lnTo>
                  <a:pt x="491070" y="257530"/>
                </a:lnTo>
                <a:lnTo>
                  <a:pt x="491070" y="51511"/>
                </a:lnTo>
                <a:lnTo>
                  <a:pt x="487022" y="31461"/>
                </a:lnTo>
                <a:lnTo>
                  <a:pt x="475983" y="15087"/>
                </a:lnTo>
                <a:lnTo>
                  <a:pt x="459609" y="4048"/>
                </a:lnTo>
                <a:lnTo>
                  <a:pt x="439559" y="0"/>
                </a:lnTo>
              </a:path>
            </a:pathLst>
          </a:custGeom>
          <a:solidFill>
            <a:srgbClr val="1aa88b"/>
          </a:solidFill>
          <a:ln>
            <a:noFill/>
          </a:ln>
        </p:spPr>
        <p:style>
          <a:lnRef idx="0"/>
          <a:fillRef idx="0"/>
          <a:effectRef idx="0"/>
          <a:fontRef idx="minor"/>
        </p:style>
      </p:sp>
      <p:sp>
        <p:nvSpPr>
          <p:cNvPr id="265" name="CustomShape 52"/>
          <p:cNvSpPr/>
          <p:nvPr/>
        </p:nvSpPr>
        <p:spPr>
          <a:xfrm>
            <a:off x="6415560" y="4265280"/>
            <a:ext cx="490680" cy="308520"/>
          </a:xfrm>
          <a:custGeom>
            <a:avLst/>
            <a:gdLst/>
            <a:ahLst/>
            <a:rect l="0" t="0" r="r" b="b"/>
            <a:pathLst>
              <a:path w="491067" h="309033">
                <a:moveTo>
                  <a:pt x="0" y="51506"/>
                </a:moveTo>
                <a:lnTo>
                  <a:pt x="4047" y="31458"/>
                </a:lnTo>
                <a:lnTo>
                  <a:pt x="15086" y="15085"/>
                </a:lnTo>
                <a:lnTo>
                  <a:pt x="31458" y="4047"/>
                </a:lnTo>
                <a:lnTo>
                  <a:pt x="51506" y="0"/>
                </a:lnTo>
                <a:lnTo>
                  <a:pt x="439559" y="0"/>
                </a:lnTo>
                <a:lnTo>
                  <a:pt x="459608" y="4047"/>
                </a:lnTo>
                <a:lnTo>
                  <a:pt x="475980" y="15085"/>
                </a:lnTo>
                <a:lnTo>
                  <a:pt x="487019" y="31458"/>
                </a:lnTo>
                <a:lnTo>
                  <a:pt x="491066" y="51506"/>
                </a:lnTo>
                <a:lnTo>
                  <a:pt x="491066" y="257525"/>
                </a:lnTo>
                <a:lnTo>
                  <a:pt x="487019" y="277574"/>
                </a:lnTo>
                <a:lnTo>
                  <a:pt x="475980" y="293946"/>
                </a:lnTo>
                <a:lnTo>
                  <a:pt x="459608" y="304984"/>
                </a:lnTo>
                <a:lnTo>
                  <a:pt x="439559" y="309032"/>
                </a:lnTo>
                <a:lnTo>
                  <a:pt x="51506" y="309032"/>
                </a:lnTo>
                <a:lnTo>
                  <a:pt x="31458" y="304984"/>
                </a:lnTo>
                <a:lnTo>
                  <a:pt x="15086" y="293946"/>
                </a:lnTo>
                <a:lnTo>
                  <a:pt x="4047" y="277574"/>
                </a:lnTo>
                <a:lnTo>
                  <a:pt x="0" y="257525"/>
                </a:lnTo>
                <a:lnTo>
                  <a:pt x="0" y="51506"/>
                </a:lnTo>
              </a:path>
            </a:pathLst>
          </a:custGeom>
          <a:noFill/>
          <a:ln w="9360">
            <a:solidFill>
              <a:srgbClr val="dee3ea"/>
            </a:solidFill>
            <a:round/>
          </a:ln>
        </p:spPr>
        <p:style>
          <a:lnRef idx="0"/>
          <a:fillRef idx="0"/>
          <a:effectRef idx="0"/>
          <a:fontRef idx="minor"/>
        </p:style>
      </p:sp>
      <p:sp>
        <p:nvSpPr>
          <p:cNvPr id="266" name="CustomShape 53"/>
          <p:cNvSpPr/>
          <p:nvPr/>
        </p:nvSpPr>
        <p:spPr>
          <a:xfrm>
            <a:off x="7074000" y="4263120"/>
            <a:ext cx="490680" cy="306720"/>
          </a:xfrm>
          <a:custGeom>
            <a:avLst/>
            <a:gdLst/>
            <a:ahLst/>
            <a:rect l="0" t="0" r="r" b="b"/>
            <a:pathLst>
              <a:path w="491071" h="306921">
                <a:moveTo>
                  <a:pt x="439915" y="0"/>
                </a:moveTo>
                <a:lnTo>
                  <a:pt x="51155" y="0"/>
                </a:lnTo>
                <a:lnTo>
                  <a:pt x="31246" y="4019"/>
                </a:lnTo>
                <a:lnTo>
                  <a:pt x="14986" y="14981"/>
                </a:lnTo>
                <a:lnTo>
                  <a:pt x="4021" y="31241"/>
                </a:lnTo>
                <a:lnTo>
                  <a:pt x="0" y="51155"/>
                </a:lnTo>
                <a:lnTo>
                  <a:pt x="0" y="255765"/>
                </a:lnTo>
                <a:lnTo>
                  <a:pt x="4021" y="275674"/>
                </a:lnTo>
                <a:lnTo>
                  <a:pt x="14985" y="291934"/>
                </a:lnTo>
                <a:lnTo>
                  <a:pt x="31246" y="302899"/>
                </a:lnTo>
                <a:lnTo>
                  <a:pt x="51155" y="306920"/>
                </a:lnTo>
                <a:lnTo>
                  <a:pt x="439915" y="306920"/>
                </a:lnTo>
                <a:lnTo>
                  <a:pt x="459829" y="302899"/>
                </a:lnTo>
                <a:lnTo>
                  <a:pt x="476089" y="291934"/>
                </a:lnTo>
                <a:lnTo>
                  <a:pt x="487051" y="275674"/>
                </a:lnTo>
                <a:lnTo>
                  <a:pt x="491070" y="255765"/>
                </a:lnTo>
                <a:lnTo>
                  <a:pt x="491070" y="51155"/>
                </a:lnTo>
                <a:lnTo>
                  <a:pt x="487051" y="31241"/>
                </a:lnTo>
                <a:lnTo>
                  <a:pt x="476089" y="14981"/>
                </a:lnTo>
                <a:lnTo>
                  <a:pt x="459829" y="4019"/>
                </a:lnTo>
                <a:lnTo>
                  <a:pt x="439915" y="0"/>
                </a:lnTo>
              </a:path>
            </a:pathLst>
          </a:custGeom>
          <a:solidFill>
            <a:srgbClr val="1aa88b"/>
          </a:solidFill>
          <a:ln>
            <a:noFill/>
          </a:ln>
        </p:spPr>
        <p:style>
          <a:lnRef idx="0"/>
          <a:fillRef idx="0"/>
          <a:effectRef idx="0"/>
          <a:fontRef idx="minor"/>
        </p:style>
      </p:sp>
      <p:sp>
        <p:nvSpPr>
          <p:cNvPr id="267" name="CustomShape 54"/>
          <p:cNvSpPr/>
          <p:nvPr/>
        </p:nvSpPr>
        <p:spPr>
          <a:xfrm>
            <a:off x="7074000" y="4263120"/>
            <a:ext cx="490680" cy="306720"/>
          </a:xfrm>
          <a:custGeom>
            <a:avLst/>
            <a:gdLst/>
            <a:ahLst/>
            <a:rect l="0" t="0" r="r" b="b"/>
            <a:pathLst>
              <a:path w="491067" h="306917">
                <a:moveTo>
                  <a:pt x="0" y="51154"/>
                </a:moveTo>
                <a:lnTo>
                  <a:pt x="4019" y="31242"/>
                </a:lnTo>
                <a:lnTo>
                  <a:pt x="14982" y="14982"/>
                </a:lnTo>
                <a:lnTo>
                  <a:pt x="31242" y="4019"/>
                </a:lnTo>
                <a:lnTo>
                  <a:pt x="51154" y="0"/>
                </a:lnTo>
                <a:lnTo>
                  <a:pt x="439911" y="0"/>
                </a:lnTo>
                <a:lnTo>
                  <a:pt x="459823" y="4019"/>
                </a:lnTo>
                <a:lnTo>
                  <a:pt x="476083" y="14982"/>
                </a:lnTo>
                <a:lnTo>
                  <a:pt x="487046" y="31242"/>
                </a:lnTo>
                <a:lnTo>
                  <a:pt x="491066" y="51154"/>
                </a:lnTo>
                <a:lnTo>
                  <a:pt x="491066" y="255762"/>
                </a:lnTo>
                <a:lnTo>
                  <a:pt x="487046" y="275674"/>
                </a:lnTo>
                <a:lnTo>
                  <a:pt x="476083" y="291934"/>
                </a:lnTo>
                <a:lnTo>
                  <a:pt x="459823" y="302896"/>
                </a:lnTo>
                <a:lnTo>
                  <a:pt x="439911" y="306916"/>
                </a:lnTo>
                <a:lnTo>
                  <a:pt x="51154" y="306916"/>
                </a:lnTo>
                <a:lnTo>
                  <a:pt x="31242" y="302896"/>
                </a:lnTo>
                <a:lnTo>
                  <a:pt x="14982" y="291934"/>
                </a:lnTo>
                <a:lnTo>
                  <a:pt x="4019" y="275674"/>
                </a:lnTo>
                <a:lnTo>
                  <a:pt x="0" y="255762"/>
                </a:lnTo>
                <a:lnTo>
                  <a:pt x="0" y="51154"/>
                </a:lnTo>
              </a:path>
            </a:pathLst>
          </a:custGeom>
          <a:noFill/>
          <a:ln w="9360">
            <a:solidFill>
              <a:srgbClr val="dee3ea"/>
            </a:solidFill>
            <a:round/>
          </a:ln>
        </p:spPr>
        <p:style>
          <a:lnRef idx="0"/>
          <a:fillRef idx="0"/>
          <a:effectRef idx="0"/>
          <a:fontRef idx="minor"/>
        </p:style>
      </p:sp>
      <p:sp>
        <p:nvSpPr>
          <p:cNvPr id="268" name="CustomShape 55"/>
          <p:cNvSpPr/>
          <p:nvPr/>
        </p:nvSpPr>
        <p:spPr>
          <a:xfrm>
            <a:off x="1159920" y="4290840"/>
            <a:ext cx="490680" cy="306720"/>
          </a:xfrm>
          <a:custGeom>
            <a:avLst/>
            <a:gdLst/>
            <a:ahLst/>
            <a:rect l="0" t="0" r="r" b="b"/>
            <a:pathLst>
              <a:path w="491065" h="306909">
                <a:moveTo>
                  <a:pt x="439908" y="0"/>
                </a:moveTo>
                <a:lnTo>
                  <a:pt x="51154" y="0"/>
                </a:lnTo>
                <a:lnTo>
                  <a:pt x="31243" y="4019"/>
                </a:lnTo>
                <a:lnTo>
                  <a:pt x="14982" y="14981"/>
                </a:lnTo>
                <a:lnTo>
                  <a:pt x="4020" y="31241"/>
                </a:lnTo>
                <a:lnTo>
                  <a:pt x="0" y="51155"/>
                </a:lnTo>
                <a:lnTo>
                  <a:pt x="0" y="255752"/>
                </a:lnTo>
                <a:lnTo>
                  <a:pt x="4020" y="275666"/>
                </a:lnTo>
                <a:lnTo>
                  <a:pt x="14982" y="291926"/>
                </a:lnTo>
                <a:lnTo>
                  <a:pt x="31243" y="302888"/>
                </a:lnTo>
                <a:lnTo>
                  <a:pt x="51154" y="306908"/>
                </a:lnTo>
                <a:lnTo>
                  <a:pt x="439908" y="306908"/>
                </a:lnTo>
                <a:lnTo>
                  <a:pt x="459823" y="302888"/>
                </a:lnTo>
                <a:lnTo>
                  <a:pt x="476083" y="291926"/>
                </a:lnTo>
                <a:lnTo>
                  <a:pt x="487045" y="275666"/>
                </a:lnTo>
                <a:lnTo>
                  <a:pt x="491064" y="255752"/>
                </a:lnTo>
                <a:lnTo>
                  <a:pt x="491064" y="51155"/>
                </a:lnTo>
                <a:lnTo>
                  <a:pt x="487045" y="31241"/>
                </a:lnTo>
                <a:lnTo>
                  <a:pt x="476083" y="14981"/>
                </a:lnTo>
                <a:lnTo>
                  <a:pt x="459823" y="4019"/>
                </a:lnTo>
                <a:lnTo>
                  <a:pt x="439908" y="0"/>
                </a:lnTo>
              </a:path>
            </a:pathLst>
          </a:custGeom>
          <a:solidFill>
            <a:srgbClr val="1aa88b"/>
          </a:solidFill>
          <a:ln>
            <a:noFill/>
          </a:ln>
        </p:spPr>
        <p:style>
          <a:lnRef idx="0"/>
          <a:fillRef idx="0"/>
          <a:effectRef idx="0"/>
          <a:fontRef idx="minor"/>
        </p:style>
      </p:sp>
      <p:sp>
        <p:nvSpPr>
          <p:cNvPr id="269" name="CustomShape 56"/>
          <p:cNvSpPr/>
          <p:nvPr/>
        </p:nvSpPr>
        <p:spPr>
          <a:xfrm>
            <a:off x="1159920" y="4290840"/>
            <a:ext cx="490680" cy="306720"/>
          </a:xfrm>
          <a:custGeom>
            <a:avLst/>
            <a:gdLst/>
            <a:ahLst/>
            <a:rect l="0" t="0" r="r" b="b"/>
            <a:pathLst>
              <a:path w="491067" h="306916">
                <a:moveTo>
                  <a:pt x="0" y="51154"/>
                </a:moveTo>
                <a:lnTo>
                  <a:pt x="4019" y="31242"/>
                </a:lnTo>
                <a:lnTo>
                  <a:pt x="14982" y="14982"/>
                </a:lnTo>
                <a:lnTo>
                  <a:pt x="31242" y="4019"/>
                </a:lnTo>
                <a:lnTo>
                  <a:pt x="51153" y="0"/>
                </a:lnTo>
                <a:lnTo>
                  <a:pt x="439912" y="0"/>
                </a:lnTo>
                <a:lnTo>
                  <a:pt x="459823" y="4019"/>
                </a:lnTo>
                <a:lnTo>
                  <a:pt x="476083" y="14982"/>
                </a:lnTo>
                <a:lnTo>
                  <a:pt x="487046" y="31242"/>
                </a:lnTo>
                <a:lnTo>
                  <a:pt x="491066" y="51154"/>
                </a:lnTo>
                <a:lnTo>
                  <a:pt x="491066" y="255761"/>
                </a:lnTo>
                <a:lnTo>
                  <a:pt x="487046" y="275673"/>
                </a:lnTo>
                <a:lnTo>
                  <a:pt x="476083" y="291933"/>
                </a:lnTo>
                <a:lnTo>
                  <a:pt x="459823" y="302895"/>
                </a:lnTo>
                <a:lnTo>
                  <a:pt x="439912" y="306915"/>
                </a:lnTo>
                <a:lnTo>
                  <a:pt x="51153" y="306915"/>
                </a:lnTo>
                <a:lnTo>
                  <a:pt x="31242" y="302895"/>
                </a:lnTo>
                <a:lnTo>
                  <a:pt x="14982" y="291933"/>
                </a:lnTo>
                <a:lnTo>
                  <a:pt x="4019" y="275673"/>
                </a:lnTo>
                <a:lnTo>
                  <a:pt x="0" y="255761"/>
                </a:lnTo>
                <a:lnTo>
                  <a:pt x="0" y="51154"/>
                </a:lnTo>
              </a:path>
            </a:pathLst>
          </a:custGeom>
          <a:noFill/>
          <a:ln w="9360">
            <a:solidFill>
              <a:srgbClr val="dee3ea"/>
            </a:solidFill>
            <a:round/>
          </a:ln>
        </p:spPr>
        <p:style>
          <a:lnRef idx="0"/>
          <a:fillRef idx="0"/>
          <a:effectRef idx="0"/>
          <a:fontRef idx="minor"/>
        </p:style>
      </p:sp>
      <p:sp>
        <p:nvSpPr>
          <p:cNvPr id="270" name="CustomShape 57"/>
          <p:cNvSpPr/>
          <p:nvPr/>
        </p:nvSpPr>
        <p:spPr>
          <a:xfrm>
            <a:off x="1771560" y="4341600"/>
            <a:ext cx="490680" cy="306720"/>
          </a:xfrm>
          <a:custGeom>
            <a:avLst/>
            <a:gdLst/>
            <a:ahLst/>
            <a:rect l="0" t="0" r="r" b="b"/>
            <a:pathLst>
              <a:path w="491071" h="306909">
                <a:moveTo>
                  <a:pt x="439915" y="0"/>
                </a:moveTo>
                <a:lnTo>
                  <a:pt x="51155" y="0"/>
                </a:lnTo>
                <a:lnTo>
                  <a:pt x="31241" y="4019"/>
                </a:lnTo>
                <a:lnTo>
                  <a:pt x="14981" y="14981"/>
                </a:lnTo>
                <a:lnTo>
                  <a:pt x="4019" y="31241"/>
                </a:lnTo>
                <a:lnTo>
                  <a:pt x="0" y="51155"/>
                </a:lnTo>
                <a:lnTo>
                  <a:pt x="0" y="255752"/>
                </a:lnTo>
                <a:lnTo>
                  <a:pt x="4019" y="275666"/>
                </a:lnTo>
                <a:lnTo>
                  <a:pt x="14981" y="291926"/>
                </a:lnTo>
                <a:lnTo>
                  <a:pt x="31241" y="302888"/>
                </a:lnTo>
                <a:lnTo>
                  <a:pt x="51155" y="306908"/>
                </a:lnTo>
                <a:lnTo>
                  <a:pt x="439915" y="306908"/>
                </a:lnTo>
                <a:lnTo>
                  <a:pt x="459824" y="302888"/>
                </a:lnTo>
                <a:lnTo>
                  <a:pt x="476084" y="291926"/>
                </a:lnTo>
                <a:lnTo>
                  <a:pt x="487049" y="275666"/>
                </a:lnTo>
                <a:lnTo>
                  <a:pt x="491070" y="255752"/>
                </a:lnTo>
                <a:lnTo>
                  <a:pt x="491070" y="51155"/>
                </a:lnTo>
                <a:lnTo>
                  <a:pt x="487049" y="31241"/>
                </a:lnTo>
                <a:lnTo>
                  <a:pt x="476084" y="14981"/>
                </a:lnTo>
                <a:lnTo>
                  <a:pt x="459824" y="4019"/>
                </a:lnTo>
                <a:lnTo>
                  <a:pt x="439915" y="0"/>
                </a:lnTo>
              </a:path>
            </a:pathLst>
          </a:custGeom>
          <a:solidFill>
            <a:srgbClr val="1aa88b"/>
          </a:solidFill>
          <a:ln>
            <a:noFill/>
          </a:ln>
        </p:spPr>
        <p:style>
          <a:lnRef idx="0"/>
          <a:fillRef idx="0"/>
          <a:effectRef idx="0"/>
          <a:fontRef idx="minor"/>
        </p:style>
      </p:sp>
      <p:sp>
        <p:nvSpPr>
          <p:cNvPr id="271" name="CustomShape 58"/>
          <p:cNvSpPr/>
          <p:nvPr/>
        </p:nvSpPr>
        <p:spPr>
          <a:xfrm>
            <a:off x="1771560" y="4341600"/>
            <a:ext cx="490680" cy="306720"/>
          </a:xfrm>
          <a:custGeom>
            <a:avLst/>
            <a:gdLst/>
            <a:ahLst/>
            <a:rect l="0" t="0" r="r" b="b"/>
            <a:pathLst>
              <a:path w="491067" h="306916">
                <a:moveTo>
                  <a:pt x="0" y="51154"/>
                </a:moveTo>
                <a:lnTo>
                  <a:pt x="4019" y="31242"/>
                </a:lnTo>
                <a:lnTo>
                  <a:pt x="14982" y="14982"/>
                </a:lnTo>
                <a:lnTo>
                  <a:pt x="31242" y="4019"/>
                </a:lnTo>
                <a:lnTo>
                  <a:pt x="51154" y="0"/>
                </a:lnTo>
                <a:lnTo>
                  <a:pt x="439912" y="0"/>
                </a:lnTo>
                <a:lnTo>
                  <a:pt x="459823" y="4019"/>
                </a:lnTo>
                <a:lnTo>
                  <a:pt x="476083" y="14982"/>
                </a:lnTo>
                <a:lnTo>
                  <a:pt x="487046" y="31242"/>
                </a:lnTo>
                <a:lnTo>
                  <a:pt x="491066" y="51154"/>
                </a:lnTo>
                <a:lnTo>
                  <a:pt x="491066" y="255761"/>
                </a:lnTo>
                <a:lnTo>
                  <a:pt x="487046" y="275673"/>
                </a:lnTo>
                <a:lnTo>
                  <a:pt x="476083" y="291932"/>
                </a:lnTo>
                <a:lnTo>
                  <a:pt x="459823" y="302895"/>
                </a:lnTo>
                <a:lnTo>
                  <a:pt x="439912" y="306915"/>
                </a:lnTo>
                <a:lnTo>
                  <a:pt x="51154" y="306915"/>
                </a:lnTo>
                <a:lnTo>
                  <a:pt x="31242" y="302895"/>
                </a:lnTo>
                <a:lnTo>
                  <a:pt x="14982" y="291932"/>
                </a:lnTo>
                <a:lnTo>
                  <a:pt x="4019" y="275673"/>
                </a:lnTo>
                <a:lnTo>
                  <a:pt x="0" y="255761"/>
                </a:lnTo>
                <a:lnTo>
                  <a:pt x="0" y="51154"/>
                </a:lnTo>
              </a:path>
            </a:pathLst>
          </a:custGeom>
          <a:noFill/>
          <a:ln w="9360">
            <a:solidFill>
              <a:srgbClr val="dee3ea"/>
            </a:solidFill>
            <a:round/>
          </a:ln>
        </p:spPr>
        <p:style>
          <a:lnRef idx="0"/>
          <a:fillRef idx="0"/>
          <a:effectRef idx="0"/>
          <a:fontRef idx="minor"/>
        </p:style>
      </p:sp>
      <p:sp>
        <p:nvSpPr>
          <p:cNvPr id="272" name="CustomShape 59"/>
          <p:cNvSpPr/>
          <p:nvPr/>
        </p:nvSpPr>
        <p:spPr>
          <a:xfrm>
            <a:off x="2430000" y="4337280"/>
            <a:ext cx="490680" cy="308520"/>
          </a:xfrm>
          <a:custGeom>
            <a:avLst/>
            <a:gdLst/>
            <a:ahLst/>
            <a:rect l="0" t="0" r="r" b="b"/>
            <a:pathLst>
              <a:path w="491071" h="309030">
                <a:moveTo>
                  <a:pt x="439559" y="0"/>
                </a:moveTo>
                <a:lnTo>
                  <a:pt x="51511" y="0"/>
                </a:lnTo>
                <a:lnTo>
                  <a:pt x="31461" y="4046"/>
                </a:lnTo>
                <a:lnTo>
                  <a:pt x="15087" y="15081"/>
                </a:lnTo>
                <a:lnTo>
                  <a:pt x="4048" y="31450"/>
                </a:lnTo>
                <a:lnTo>
                  <a:pt x="0" y="51498"/>
                </a:lnTo>
                <a:lnTo>
                  <a:pt x="0" y="257517"/>
                </a:lnTo>
                <a:lnTo>
                  <a:pt x="4048" y="277568"/>
                </a:lnTo>
                <a:lnTo>
                  <a:pt x="15087" y="293941"/>
                </a:lnTo>
                <a:lnTo>
                  <a:pt x="31461" y="304980"/>
                </a:lnTo>
                <a:lnTo>
                  <a:pt x="51511" y="309029"/>
                </a:lnTo>
                <a:lnTo>
                  <a:pt x="439559" y="309029"/>
                </a:lnTo>
                <a:lnTo>
                  <a:pt x="459609" y="304980"/>
                </a:lnTo>
                <a:lnTo>
                  <a:pt x="475983" y="293941"/>
                </a:lnTo>
                <a:lnTo>
                  <a:pt x="487022" y="277568"/>
                </a:lnTo>
                <a:lnTo>
                  <a:pt x="491070" y="257517"/>
                </a:lnTo>
                <a:lnTo>
                  <a:pt x="491070" y="51498"/>
                </a:lnTo>
                <a:lnTo>
                  <a:pt x="487022" y="31450"/>
                </a:lnTo>
                <a:lnTo>
                  <a:pt x="475983" y="15081"/>
                </a:lnTo>
                <a:lnTo>
                  <a:pt x="459609" y="4046"/>
                </a:lnTo>
                <a:lnTo>
                  <a:pt x="439559" y="0"/>
                </a:lnTo>
              </a:path>
            </a:pathLst>
          </a:custGeom>
          <a:solidFill>
            <a:srgbClr val="1aa88b"/>
          </a:solidFill>
          <a:ln>
            <a:noFill/>
          </a:ln>
        </p:spPr>
        <p:style>
          <a:lnRef idx="0"/>
          <a:fillRef idx="0"/>
          <a:effectRef idx="0"/>
          <a:fontRef idx="minor"/>
        </p:style>
      </p:sp>
      <p:sp>
        <p:nvSpPr>
          <p:cNvPr id="273" name="CustomShape 60"/>
          <p:cNvSpPr/>
          <p:nvPr/>
        </p:nvSpPr>
        <p:spPr>
          <a:xfrm>
            <a:off x="2430000" y="4337280"/>
            <a:ext cx="490680" cy="308520"/>
          </a:xfrm>
          <a:custGeom>
            <a:avLst/>
            <a:gdLst/>
            <a:ahLst/>
            <a:rect l="0" t="0" r="r" b="b"/>
            <a:pathLst>
              <a:path w="491067" h="309033">
                <a:moveTo>
                  <a:pt x="0" y="51506"/>
                </a:moveTo>
                <a:lnTo>
                  <a:pt x="4047" y="31458"/>
                </a:lnTo>
                <a:lnTo>
                  <a:pt x="15086" y="15086"/>
                </a:lnTo>
                <a:lnTo>
                  <a:pt x="31458" y="4047"/>
                </a:lnTo>
                <a:lnTo>
                  <a:pt x="51506" y="0"/>
                </a:lnTo>
                <a:lnTo>
                  <a:pt x="439559" y="0"/>
                </a:lnTo>
                <a:lnTo>
                  <a:pt x="459608" y="4047"/>
                </a:lnTo>
                <a:lnTo>
                  <a:pt x="475980" y="15086"/>
                </a:lnTo>
                <a:lnTo>
                  <a:pt x="487019" y="31458"/>
                </a:lnTo>
                <a:lnTo>
                  <a:pt x="491066" y="51506"/>
                </a:lnTo>
                <a:lnTo>
                  <a:pt x="491066" y="257525"/>
                </a:lnTo>
                <a:lnTo>
                  <a:pt x="487019" y="277574"/>
                </a:lnTo>
                <a:lnTo>
                  <a:pt x="475980" y="293946"/>
                </a:lnTo>
                <a:lnTo>
                  <a:pt x="459608" y="304985"/>
                </a:lnTo>
                <a:lnTo>
                  <a:pt x="439559" y="309032"/>
                </a:lnTo>
                <a:lnTo>
                  <a:pt x="51506" y="309032"/>
                </a:lnTo>
                <a:lnTo>
                  <a:pt x="31458" y="304985"/>
                </a:lnTo>
                <a:lnTo>
                  <a:pt x="15086" y="293946"/>
                </a:lnTo>
                <a:lnTo>
                  <a:pt x="4047" y="277574"/>
                </a:lnTo>
                <a:lnTo>
                  <a:pt x="0" y="257525"/>
                </a:lnTo>
                <a:lnTo>
                  <a:pt x="0" y="51506"/>
                </a:lnTo>
              </a:path>
            </a:pathLst>
          </a:custGeom>
          <a:noFill/>
          <a:ln w="9360">
            <a:solidFill>
              <a:srgbClr val="dee3ea"/>
            </a:solidFill>
            <a:round/>
          </a:ln>
        </p:spPr>
        <p:style>
          <a:lnRef idx="0"/>
          <a:fillRef idx="0"/>
          <a:effectRef idx="0"/>
          <a:fontRef idx="minor"/>
        </p:style>
      </p:sp>
      <p:sp>
        <p:nvSpPr>
          <p:cNvPr id="274" name="CustomShape 61"/>
          <p:cNvSpPr/>
          <p:nvPr/>
        </p:nvSpPr>
        <p:spPr>
          <a:xfrm>
            <a:off x="3086280" y="4332960"/>
            <a:ext cx="490680" cy="308520"/>
          </a:xfrm>
          <a:custGeom>
            <a:avLst/>
            <a:gdLst/>
            <a:ahLst/>
            <a:rect l="0" t="0" r="r" b="b"/>
            <a:pathLst>
              <a:path w="491071" h="309042">
                <a:moveTo>
                  <a:pt x="439559" y="0"/>
                </a:moveTo>
                <a:lnTo>
                  <a:pt x="51511" y="0"/>
                </a:lnTo>
                <a:lnTo>
                  <a:pt x="31461" y="4048"/>
                </a:lnTo>
                <a:lnTo>
                  <a:pt x="15087" y="15087"/>
                </a:lnTo>
                <a:lnTo>
                  <a:pt x="4048" y="31461"/>
                </a:lnTo>
                <a:lnTo>
                  <a:pt x="0" y="51511"/>
                </a:lnTo>
                <a:lnTo>
                  <a:pt x="0" y="257530"/>
                </a:lnTo>
                <a:lnTo>
                  <a:pt x="4048" y="277580"/>
                </a:lnTo>
                <a:lnTo>
                  <a:pt x="15087" y="293954"/>
                </a:lnTo>
                <a:lnTo>
                  <a:pt x="31461" y="304993"/>
                </a:lnTo>
                <a:lnTo>
                  <a:pt x="51511" y="309041"/>
                </a:lnTo>
                <a:lnTo>
                  <a:pt x="439559" y="309041"/>
                </a:lnTo>
                <a:lnTo>
                  <a:pt x="459609" y="304993"/>
                </a:lnTo>
                <a:lnTo>
                  <a:pt x="475983" y="293954"/>
                </a:lnTo>
                <a:lnTo>
                  <a:pt x="487022" y="277580"/>
                </a:lnTo>
                <a:lnTo>
                  <a:pt x="491070" y="257530"/>
                </a:lnTo>
                <a:lnTo>
                  <a:pt x="491070" y="51511"/>
                </a:lnTo>
                <a:lnTo>
                  <a:pt x="487022" y="31461"/>
                </a:lnTo>
                <a:lnTo>
                  <a:pt x="475983" y="15087"/>
                </a:lnTo>
                <a:lnTo>
                  <a:pt x="459609" y="4048"/>
                </a:lnTo>
                <a:lnTo>
                  <a:pt x="439559" y="0"/>
                </a:lnTo>
              </a:path>
            </a:pathLst>
          </a:custGeom>
          <a:solidFill>
            <a:srgbClr val="1aa88b"/>
          </a:solidFill>
          <a:ln>
            <a:noFill/>
          </a:ln>
        </p:spPr>
        <p:style>
          <a:lnRef idx="0"/>
          <a:fillRef idx="0"/>
          <a:effectRef idx="0"/>
          <a:fontRef idx="minor"/>
        </p:style>
      </p:sp>
      <p:sp>
        <p:nvSpPr>
          <p:cNvPr id="275" name="CustomShape 62"/>
          <p:cNvSpPr/>
          <p:nvPr/>
        </p:nvSpPr>
        <p:spPr>
          <a:xfrm>
            <a:off x="3086280" y="4332960"/>
            <a:ext cx="490680" cy="308520"/>
          </a:xfrm>
          <a:custGeom>
            <a:avLst/>
            <a:gdLst/>
            <a:ahLst/>
            <a:rect l="0" t="0" r="r" b="b"/>
            <a:pathLst>
              <a:path w="491067" h="309033">
                <a:moveTo>
                  <a:pt x="0" y="51506"/>
                </a:moveTo>
                <a:lnTo>
                  <a:pt x="4047" y="31458"/>
                </a:lnTo>
                <a:lnTo>
                  <a:pt x="15085" y="15086"/>
                </a:lnTo>
                <a:lnTo>
                  <a:pt x="31458" y="4047"/>
                </a:lnTo>
                <a:lnTo>
                  <a:pt x="51506" y="0"/>
                </a:lnTo>
                <a:lnTo>
                  <a:pt x="439559" y="0"/>
                </a:lnTo>
                <a:lnTo>
                  <a:pt x="459608" y="4047"/>
                </a:lnTo>
                <a:lnTo>
                  <a:pt x="475980" y="15086"/>
                </a:lnTo>
                <a:lnTo>
                  <a:pt x="487018" y="31458"/>
                </a:lnTo>
                <a:lnTo>
                  <a:pt x="491066" y="51506"/>
                </a:lnTo>
                <a:lnTo>
                  <a:pt x="491066" y="257525"/>
                </a:lnTo>
                <a:lnTo>
                  <a:pt x="487018" y="277574"/>
                </a:lnTo>
                <a:lnTo>
                  <a:pt x="475980" y="293946"/>
                </a:lnTo>
                <a:lnTo>
                  <a:pt x="459608" y="304985"/>
                </a:lnTo>
                <a:lnTo>
                  <a:pt x="439559" y="309032"/>
                </a:lnTo>
                <a:lnTo>
                  <a:pt x="51506" y="309032"/>
                </a:lnTo>
                <a:lnTo>
                  <a:pt x="31458" y="304985"/>
                </a:lnTo>
                <a:lnTo>
                  <a:pt x="15085" y="293946"/>
                </a:lnTo>
                <a:lnTo>
                  <a:pt x="4047" y="277574"/>
                </a:lnTo>
                <a:lnTo>
                  <a:pt x="0" y="257525"/>
                </a:lnTo>
                <a:lnTo>
                  <a:pt x="0" y="51506"/>
                </a:lnTo>
              </a:path>
            </a:pathLst>
          </a:custGeom>
          <a:noFill/>
          <a:ln w="9360">
            <a:solidFill>
              <a:srgbClr val="dee3ea"/>
            </a:solidFill>
            <a:round/>
          </a:ln>
        </p:spPr>
        <p:style>
          <a:lnRef idx="0"/>
          <a:fillRef idx="0"/>
          <a:effectRef idx="0"/>
          <a:fontRef idx="minor"/>
        </p:style>
      </p:sp>
      <p:sp>
        <p:nvSpPr>
          <p:cNvPr id="276" name="CustomShape 63"/>
          <p:cNvSpPr/>
          <p:nvPr/>
        </p:nvSpPr>
        <p:spPr>
          <a:xfrm>
            <a:off x="3744360" y="4331160"/>
            <a:ext cx="490680" cy="308520"/>
          </a:xfrm>
          <a:custGeom>
            <a:avLst/>
            <a:gdLst/>
            <a:ahLst/>
            <a:rect l="0" t="0" r="r" b="b"/>
            <a:pathLst>
              <a:path w="491059" h="309030">
                <a:moveTo>
                  <a:pt x="439559" y="0"/>
                </a:moveTo>
                <a:lnTo>
                  <a:pt x="51498" y="0"/>
                </a:lnTo>
                <a:lnTo>
                  <a:pt x="31450" y="4047"/>
                </a:lnTo>
                <a:lnTo>
                  <a:pt x="15081" y="15086"/>
                </a:lnTo>
                <a:lnTo>
                  <a:pt x="4046" y="31455"/>
                </a:lnTo>
                <a:lnTo>
                  <a:pt x="0" y="51498"/>
                </a:lnTo>
                <a:lnTo>
                  <a:pt x="0" y="257517"/>
                </a:lnTo>
                <a:lnTo>
                  <a:pt x="4046" y="277568"/>
                </a:lnTo>
                <a:lnTo>
                  <a:pt x="15081" y="293941"/>
                </a:lnTo>
                <a:lnTo>
                  <a:pt x="31450" y="304980"/>
                </a:lnTo>
                <a:lnTo>
                  <a:pt x="51498" y="309029"/>
                </a:lnTo>
                <a:lnTo>
                  <a:pt x="439559" y="309029"/>
                </a:lnTo>
                <a:lnTo>
                  <a:pt x="459607" y="304980"/>
                </a:lnTo>
                <a:lnTo>
                  <a:pt x="475976" y="293941"/>
                </a:lnTo>
                <a:lnTo>
                  <a:pt x="487012" y="277568"/>
                </a:lnTo>
                <a:lnTo>
                  <a:pt x="491058" y="257517"/>
                </a:lnTo>
                <a:lnTo>
                  <a:pt x="491058" y="51498"/>
                </a:lnTo>
                <a:lnTo>
                  <a:pt x="487012" y="31455"/>
                </a:lnTo>
                <a:lnTo>
                  <a:pt x="475976" y="15086"/>
                </a:lnTo>
                <a:lnTo>
                  <a:pt x="459607" y="4047"/>
                </a:lnTo>
                <a:lnTo>
                  <a:pt x="439559" y="0"/>
                </a:lnTo>
              </a:path>
            </a:pathLst>
          </a:custGeom>
          <a:solidFill>
            <a:srgbClr val="1aa88b"/>
          </a:solidFill>
          <a:ln>
            <a:noFill/>
          </a:ln>
        </p:spPr>
        <p:style>
          <a:lnRef idx="0"/>
          <a:fillRef idx="0"/>
          <a:effectRef idx="0"/>
          <a:fontRef idx="minor"/>
        </p:style>
      </p:sp>
      <p:sp>
        <p:nvSpPr>
          <p:cNvPr id="277" name="CustomShape 64"/>
          <p:cNvSpPr/>
          <p:nvPr/>
        </p:nvSpPr>
        <p:spPr>
          <a:xfrm>
            <a:off x="3744360" y="4331160"/>
            <a:ext cx="490680" cy="308520"/>
          </a:xfrm>
          <a:custGeom>
            <a:avLst/>
            <a:gdLst/>
            <a:ahLst/>
            <a:rect l="0" t="0" r="r" b="b"/>
            <a:pathLst>
              <a:path w="491067" h="309033">
                <a:moveTo>
                  <a:pt x="0" y="51506"/>
                </a:moveTo>
                <a:lnTo>
                  <a:pt x="4047" y="31458"/>
                </a:lnTo>
                <a:lnTo>
                  <a:pt x="15086" y="15086"/>
                </a:lnTo>
                <a:lnTo>
                  <a:pt x="31458" y="4047"/>
                </a:lnTo>
                <a:lnTo>
                  <a:pt x="51506" y="0"/>
                </a:lnTo>
                <a:lnTo>
                  <a:pt x="439559" y="0"/>
                </a:lnTo>
                <a:lnTo>
                  <a:pt x="459608" y="4047"/>
                </a:lnTo>
                <a:lnTo>
                  <a:pt x="475980" y="15086"/>
                </a:lnTo>
                <a:lnTo>
                  <a:pt x="487018" y="31458"/>
                </a:lnTo>
                <a:lnTo>
                  <a:pt x="491066" y="51506"/>
                </a:lnTo>
                <a:lnTo>
                  <a:pt x="491066" y="257525"/>
                </a:lnTo>
                <a:lnTo>
                  <a:pt x="487018" y="277574"/>
                </a:lnTo>
                <a:lnTo>
                  <a:pt x="475980" y="293946"/>
                </a:lnTo>
                <a:lnTo>
                  <a:pt x="459608" y="304985"/>
                </a:lnTo>
                <a:lnTo>
                  <a:pt x="439559" y="309032"/>
                </a:lnTo>
                <a:lnTo>
                  <a:pt x="51506" y="309032"/>
                </a:lnTo>
                <a:lnTo>
                  <a:pt x="31458" y="304985"/>
                </a:lnTo>
                <a:lnTo>
                  <a:pt x="15086" y="293946"/>
                </a:lnTo>
                <a:lnTo>
                  <a:pt x="4047" y="277574"/>
                </a:lnTo>
                <a:lnTo>
                  <a:pt x="0" y="257525"/>
                </a:lnTo>
                <a:lnTo>
                  <a:pt x="0" y="51506"/>
                </a:lnTo>
              </a:path>
            </a:pathLst>
          </a:custGeom>
          <a:noFill/>
          <a:ln w="9360">
            <a:solidFill>
              <a:srgbClr val="dee3ea"/>
            </a:solidFill>
            <a:round/>
          </a:ln>
        </p:spPr>
        <p:style>
          <a:lnRef idx="0"/>
          <a:fillRef idx="0"/>
          <a:effectRef idx="0"/>
          <a:fontRef idx="minor"/>
        </p:style>
      </p:sp>
      <p:sp>
        <p:nvSpPr>
          <p:cNvPr id="278" name="CustomShape 65"/>
          <p:cNvSpPr/>
          <p:nvPr/>
        </p:nvSpPr>
        <p:spPr>
          <a:xfrm>
            <a:off x="4402800" y="4326840"/>
            <a:ext cx="490680" cy="308520"/>
          </a:xfrm>
          <a:custGeom>
            <a:avLst/>
            <a:gdLst/>
            <a:ahLst/>
            <a:rect l="0" t="0" r="r" b="b"/>
            <a:pathLst>
              <a:path w="491071" h="309042">
                <a:moveTo>
                  <a:pt x="439559" y="0"/>
                </a:moveTo>
                <a:lnTo>
                  <a:pt x="51511" y="0"/>
                </a:lnTo>
                <a:lnTo>
                  <a:pt x="31461" y="4048"/>
                </a:lnTo>
                <a:lnTo>
                  <a:pt x="15087" y="15087"/>
                </a:lnTo>
                <a:lnTo>
                  <a:pt x="4048" y="31461"/>
                </a:lnTo>
                <a:lnTo>
                  <a:pt x="0" y="51511"/>
                </a:lnTo>
                <a:lnTo>
                  <a:pt x="0" y="257530"/>
                </a:lnTo>
                <a:lnTo>
                  <a:pt x="4048" y="277580"/>
                </a:lnTo>
                <a:lnTo>
                  <a:pt x="15087" y="293954"/>
                </a:lnTo>
                <a:lnTo>
                  <a:pt x="31461" y="304993"/>
                </a:lnTo>
                <a:lnTo>
                  <a:pt x="51511" y="309041"/>
                </a:lnTo>
                <a:lnTo>
                  <a:pt x="439559" y="309041"/>
                </a:lnTo>
                <a:lnTo>
                  <a:pt x="459609" y="304993"/>
                </a:lnTo>
                <a:lnTo>
                  <a:pt x="475983" y="293954"/>
                </a:lnTo>
                <a:lnTo>
                  <a:pt x="487022" y="277580"/>
                </a:lnTo>
                <a:lnTo>
                  <a:pt x="491070" y="257530"/>
                </a:lnTo>
                <a:lnTo>
                  <a:pt x="491070" y="51511"/>
                </a:lnTo>
                <a:lnTo>
                  <a:pt x="487022" y="31461"/>
                </a:lnTo>
                <a:lnTo>
                  <a:pt x="475983" y="15087"/>
                </a:lnTo>
                <a:lnTo>
                  <a:pt x="459609" y="4048"/>
                </a:lnTo>
                <a:lnTo>
                  <a:pt x="439559" y="0"/>
                </a:lnTo>
              </a:path>
            </a:pathLst>
          </a:custGeom>
          <a:solidFill>
            <a:srgbClr val="1aa88b"/>
          </a:solidFill>
          <a:ln>
            <a:noFill/>
          </a:ln>
        </p:spPr>
        <p:style>
          <a:lnRef idx="0"/>
          <a:fillRef idx="0"/>
          <a:effectRef idx="0"/>
          <a:fontRef idx="minor"/>
        </p:style>
      </p:sp>
      <p:sp>
        <p:nvSpPr>
          <p:cNvPr id="279" name="CustomShape 66"/>
          <p:cNvSpPr/>
          <p:nvPr/>
        </p:nvSpPr>
        <p:spPr>
          <a:xfrm>
            <a:off x="4402800" y="4326840"/>
            <a:ext cx="490680" cy="308520"/>
          </a:xfrm>
          <a:custGeom>
            <a:avLst/>
            <a:gdLst/>
            <a:ahLst/>
            <a:rect l="0" t="0" r="r" b="b"/>
            <a:pathLst>
              <a:path w="491067" h="309033">
                <a:moveTo>
                  <a:pt x="0" y="51506"/>
                </a:moveTo>
                <a:lnTo>
                  <a:pt x="4047" y="31458"/>
                </a:lnTo>
                <a:lnTo>
                  <a:pt x="15086" y="15086"/>
                </a:lnTo>
                <a:lnTo>
                  <a:pt x="31458" y="4047"/>
                </a:lnTo>
                <a:lnTo>
                  <a:pt x="51506" y="0"/>
                </a:lnTo>
                <a:lnTo>
                  <a:pt x="439559" y="0"/>
                </a:lnTo>
                <a:lnTo>
                  <a:pt x="459608" y="4047"/>
                </a:lnTo>
                <a:lnTo>
                  <a:pt x="475980" y="15086"/>
                </a:lnTo>
                <a:lnTo>
                  <a:pt x="487019" y="31458"/>
                </a:lnTo>
                <a:lnTo>
                  <a:pt x="491066" y="51506"/>
                </a:lnTo>
                <a:lnTo>
                  <a:pt x="491066" y="257525"/>
                </a:lnTo>
                <a:lnTo>
                  <a:pt x="487019" y="277574"/>
                </a:lnTo>
                <a:lnTo>
                  <a:pt x="475980" y="293946"/>
                </a:lnTo>
                <a:lnTo>
                  <a:pt x="459608" y="304985"/>
                </a:lnTo>
                <a:lnTo>
                  <a:pt x="439559" y="309032"/>
                </a:lnTo>
                <a:lnTo>
                  <a:pt x="51506" y="309032"/>
                </a:lnTo>
                <a:lnTo>
                  <a:pt x="31458" y="304985"/>
                </a:lnTo>
                <a:lnTo>
                  <a:pt x="15086" y="293946"/>
                </a:lnTo>
                <a:lnTo>
                  <a:pt x="4047" y="277574"/>
                </a:lnTo>
                <a:lnTo>
                  <a:pt x="0" y="257525"/>
                </a:lnTo>
                <a:lnTo>
                  <a:pt x="0" y="51506"/>
                </a:lnTo>
              </a:path>
            </a:pathLst>
          </a:custGeom>
          <a:noFill/>
          <a:ln w="9360">
            <a:solidFill>
              <a:srgbClr val="dee3ea"/>
            </a:solidFill>
            <a:round/>
          </a:ln>
        </p:spPr>
        <p:style>
          <a:lnRef idx="0"/>
          <a:fillRef idx="0"/>
          <a:effectRef idx="0"/>
          <a:fontRef idx="minor"/>
        </p:style>
      </p:sp>
      <p:sp>
        <p:nvSpPr>
          <p:cNvPr id="280" name="CustomShape 67"/>
          <p:cNvSpPr/>
          <p:nvPr/>
        </p:nvSpPr>
        <p:spPr>
          <a:xfrm>
            <a:off x="5060880" y="4322520"/>
            <a:ext cx="490680" cy="308520"/>
          </a:xfrm>
          <a:custGeom>
            <a:avLst/>
            <a:gdLst/>
            <a:ahLst/>
            <a:rect l="0" t="0" r="r" b="b"/>
            <a:pathLst>
              <a:path w="491071" h="309030">
                <a:moveTo>
                  <a:pt x="439559" y="0"/>
                </a:moveTo>
                <a:lnTo>
                  <a:pt x="51511" y="0"/>
                </a:lnTo>
                <a:lnTo>
                  <a:pt x="31461" y="4048"/>
                </a:lnTo>
                <a:lnTo>
                  <a:pt x="15087" y="15087"/>
                </a:lnTo>
                <a:lnTo>
                  <a:pt x="4048" y="31461"/>
                </a:lnTo>
                <a:lnTo>
                  <a:pt x="0" y="51511"/>
                </a:lnTo>
                <a:lnTo>
                  <a:pt x="0" y="257530"/>
                </a:lnTo>
                <a:lnTo>
                  <a:pt x="4048" y="277578"/>
                </a:lnTo>
                <a:lnTo>
                  <a:pt x="15087" y="293947"/>
                </a:lnTo>
                <a:lnTo>
                  <a:pt x="31461" y="304982"/>
                </a:lnTo>
                <a:lnTo>
                  <a:pt x="51511" y="309029"/>
                </a:lnTo>
                <a:lnTo>
                  <a:pt x="439559" y="309029"/>
                </a:lnTo>
                <a:lnTo>
                  <a:pt x="459609" y="304982"/>
                </a:lnTo>
                <a:lnTo>
                  <a:pt x="475983" y="293947"/>
                </a:lnTo>
                <a:lnTo>
                  <a:pt x="487022" y="277578"/>
                </a:lnTo>
                <a:lnTo>
                  <a:pt x="491070" y="257530"/>
                </a:lnTo>
                <a:lnTo>
                  <a:pt x="491070" y="51511"/>
                </a:lnTo>
                <a:lnTo>
                  <a:pt x="487022" y="31461"/>
                </a:lnTo>
                <a:lnTo>
                  <a:pt x="475983" y="15087"/>
                </a:lnTo>
                <a:lnTo>
                  <a:pt x="459609" y="4048"/>
                </a:lnTo>
                <a:lnTo>
                  <a:pt x="439559" y="0"/>
                </a:lnTo>
              </a:path>
            </a:pathLst>
          </a:custGeom>
          <a:solidFill>
            <a:srgbClr val="1aa88b"/>
          </a:solidFill>
          <a:ln>
            <a:noFill/>
          </a:ln>
        </p:spPr>
        <p:style>
          <a:lnRef idx="0"/>
          <a:fillRef idx="0"/>
          <a:effectRef idx="0"/>
          <a:fontRef idx="minor"/>
        </p:style>
      </p:sp>
      <p:sp>
        <p:nvSpPr>
          <p:cNvPr id="281" name="CustomShape 68"/>
          <p:cNvSpPr/>
          <p:nvPr/>
        </p:nvSpPr>
        <p:spPr>
          <a:xfrm>
            <a:off x="5060880" y="4322520"/>
            <a:ext cx="490680" cy="308520"/>
          </a:xfrm>
          <a:custGeom>
            <a:avLst/>
            <a:gdLst/>
            <a:ahLst/>
            <a:rect l="0" t="0" r="r" b="b"/>
            <a:pathLst>
              <a:path w="491067" h="309033">
                <a:moveTo>
                  <a:pt x="0" y="51506"/>
                </a:moveTo>
                <a:lnTo>
                  <a:pt x="4047" y="31458"/>
                </a:lnTo>
                <a:lnTo>
                  <a:pt x="15086" y="15086"/>
                </a:lnTo>
                <a:lnTo>
                  <a:pt x="31458" y="4047"/>
                </a:lnTo>
                <a:lnTo>
                  <a:pt x="51506" y="0"/>
                </a:lnTo>
                <a:lnTo>
                  <a:pt x="439559" y="0"/>
                </a:lnTo>
                <a:lnTo>
                  <a:pt x="459608" y="4047"/>
                </a:lnTo>
                <a:lnTo>
                  <a:pt x="475980" y="15086"/>
                </a:lnTo>
                <a:lnTo>
                  <a:pt x="487019" y="31458"/>
                </a:lnTo>
                <a:lnTo>
                  <a:pt x="491066" y="51506"/>
                </a:lnTo>
                <a:lnTo>
                  <a:pt x="491066" y="257525"/>
                </a:lnTo>
                <a:lnTo>
                  <a:pt x="487019" y="277574"/>
                </a:lnTo>
                <a:lnTo>
                  <a:pt x="475980" y="293946"/>
                </a:lnTo>
                <a:lnTo>
                  <a:pt x="459608" y="304985"/>
                </a:lnTo>
                <a:lnTo>
                  <a:pt x="439559" y="309032"/>
                </a:lnTo>
                <a:lnTo>
                  <a:pt x="51506" y="309032"/>
                </a:lnTo>
                <a:lnTo>
                  <a:pt x="31458" y="304985"/>
                </a:lnTo>
                <a:lnTo>
                  <a:pt x="15086" y="293946"/>
                </a:lnTo>
                <a:lnTo>
                  <a:pt x="4047" y="277574"/>
                </a:lnTo>
                <a:lnTo>
                  <a:pt x="0" y="257525"/>
                </a:lnTo>
                <a:lnTo>
                  <a:pt x="0" y="51506"/>
                </a:lnTo>
              </a:path>
            </a:pathLst>
          </a:custGeom>
          <a:noFill/>
          <a:ln w="9360">
            <a:solidFill>
              <a:srgbClr val="dee3ea"/>
            </a:solidFill>
            <a:round/>
          </a:ln>
        </p:spPr>
        <p:style>
          <a:lnRef idx="0"/>
          <a:fillRef idx="0"/>
          <a:effectRef idx="0"/>
          <a:fontRef idx="minor"/>
        </p:style>
      </p:sp>
      <p:sp>
        <p:nvSpPr>
          <p:cNvPr id="282" name="CustomShape 69"/>
          <p:cNvSpPr/>
          <p:nvPr/>
        </p:nvSpPr>
        <p:spPr>
          <a:xfrm>
            <a:off x="5719320" y="4320360"/>
            <a:ext cx="488160" cy="308520"/>
          </a:xfrm>
          <a:custGeom>
            <a:avLst/>
            <a:gdLst/>
            <a:ahLst/>
            <a:rect l="0" t="0" r="r" b="b"/>
            <a:pathLst>
              <a:path w="488951" h="309042">
                <a:moveTo>
                  <a:pt x="437438" y="0"/>
                </a:moveTo>
                <a:lnTo>
                  <a:pt x="51498" y="0"/>
                </a:lnTo>
                <a:lnTo>
                  <a:pt x="31455" y="4048"/>
                </a:lnTo>
                <a:lnTo>
                  <a:pt x="15086" y="15087"/>
                </a:lnTo>
                <a:lnTo>
                  <a:pt x="4047" y="31461"/>
                </a:lnTo>
                <a:lnTo>
                  <a:pt x="0" y="51511"/>
                </a:lnTo>
                <a:lnTo>
                  <a:pt x="0" y="257530"/>
                </a:lnTo>
                <a:lnTo>
                  <a:pt x="4047" y="277580"/>
                </a:lnTo>
                <a:lnTo>
                  <a:pt x="15086" y="293954"/>
                </a:lnTo>
                <a:lnTo>
                  <a:pt x="31455" y="304993"/>
                </a:lnTo>
                <a:lnTo>
                  <a:pt x="51498" y="309041"/>
                </a:lnTo>
                <a:lnTo>
                  <a:pt x="437438" y="309041"/>
                </a:lnTo>
                <a:lnTo>
                  <a:pt x="457488" y="304993"/>
                </a:lnTo>
                <a:lnTo>
                  <a:pt x="473862" y="293954"/>
                </a:lnTo>
                <a:lnTo>
                  <a:pt x="484901" y="277580"/>
                </a:lnTo>
                <a:lnTo>
                  <a:pt x="488950" y="257530"/>
                </a:lnTo>
                <a:lnTo>
                  <a:pt x="488950" y="51511"/>
                </a:lnTo>
                <a:lnTo>
                  <a:pt x="484901" y="31461"/>
                </a:lnTo>
                <a:lnTo>
                  <a:pt x="473862" y="15087"/>
                </a:lnTo>
                <a:lnTo>
                  <a:pt x="457488" y="4048"/>
                </a:lnTo>
                <a:lnTo>
                  <a:pt x="437438" y="0"/>
                </a:lnTo>
              </a:path>
            </a:pathLst>
          </a:custGeom>
          <a:solidFill>
            <a:srgbClr val="1aa88b"/>
          </a:solidFill>
          <a:ln>
            <a:noFill/>
          </a:ln>
        </p:spPr>
        <p:style>
          <a:lnRef idx="0"/>
          <a:fillRef idx="0"/>
          <a:effectRef idx="0"/>
          <a:fontRef idx="minor"/>
        </p:style>
      </p:sp>
      <p:sp>
        <p:nvSpPr>
          <p:cNvPr id="283" name="CustomShape 70"/>
          <p:cNvSpPr/>
          <p:nvPr/>
        </p:nvSpPr>
        <p:spPr>
          <a:xfrm>
            <a:off x="5719320" y="4320360"/>
            <a:ext cx="488160" cy="308520"/>
          </a:xfrm>
          <a:custGeom>
            <a:avLst/>
            <a:gdLst/>
            <a:ahLst/>
            <a:rect l="0" t="0" r="r" b="b"/>
            <a:pathLst>
              <a:path w="488949" h="309033">
                <a:moveTo>
                  <a:pt x="0" y="51506"/>
                </a:moveTo>
                <a:lnTo>
                  <a:pt x="4047" y="31458"/>
                </a:lnTo>
                <a:lnTo>
                  <a:pt x="15086" y="15086"/>
                </a:lnTo>
                <a:lnTo>
                  <a:pt x="31458" y="4047"/>
                </a:lnTo>
                <a:lnTo>
                  <a:pt x="51506" y="0"/>
                </a:lnTo>
                <a:lnTo>
                  <a:pt x="437441" y="0"/>
                </a:lnTo>
                <a:lnTo>
                  <a:pt x="457490" y="4047"/>
                </a:lnTo>
                <a:lnTo>
                  <a:pt x="473862" y="15086"/>
                </a:lnTo>
                <a:lnTo>
                  <a:pt x="484901" y="31458"/>
                </a:lnTo>
                <a:lnTo>
                  <a:pt x="488948" y="51506"/>
                </a:lnTo>
                <a:lnTo>
                  <a:pt x="488948" y="257525"/>
                </a:lnTo>
                <a:lnTo>
                  <a:pt x="484901" y="277574"/>
                </a:lnTo>
                <a:lnTo>
                  <a:pt x="473862" y="293946"/>
                </a:lnTo>
                <a:lnTo>
                  <a:pt x="457490" y="304985"/>
                </a:lnTo>
                <a:lnTo>
                  <a:pt x="437441" y="309032"/>
                </a:lnTo>
                <a:lnTo>
                  <a:pt x="51506" y="309032"/>
                </a:lnTo>
                <a:lnTo>
                  <a:pt x="31458" y="304985"/>
                </a:lnTo>
                <a:lnTo>
                  <a:pt x="15086" y="293946"/>
                </a:lnTo>
                <a:lnTo>
                  <a:pt x="4047" y="277574"/>
                </a:lnTo>
                <a:lnTo>
                  <a:pt x="0" y="257525"/>
                </a:lnTo>
                <a:lnTo>
                  <a:pt x="0" y="51506"/>
                </a:lnTo>
              </a:path>
            </a:pathLst>
          </a:custGeom>
          <a:noFill/>
          <a:ln w="9360">
            <a:solidFill>
              <a:srgbClr val="dee3ea"/>
            </a:solidFill>
            <a:round/>
          </a:ln>
        </p:spPr>
        <p:style>
          <a:lnRef idx="0"/>
          <a:fillRef idx="0"/>
          <a:effectRef idx="0"/>
          <a:fontRef idx="minor"/>
        </p:style>
      </p:sp>
      <p:sp>
        <p:nvSpPr>
          <p:cNvPr id="284" name="CustomShape 71"/>
          <p:cNvSpPr/>
          <p:nvPr/>
        </p:nvSpPr>
        <p:spPr>
          <a:xfrm>
            <a:off x="6375240" y="4316040"/>
            <a:ext cx="490680" cy="308520"/>
          </a:xfrm>
          <a:custGeom>
            <a:avLst/>
            <a:gdLst/>
            <a:ahLst/>
            <a:rect l="0" t="0" r="r" b="b"/>
            <a:pathLst>
              <a:path w="491071" h="309030">
                <a:moveTo>
                  <a:pt x="439559" y="0"/>
                </a:moveTo>
                <a:lnTo>
                  <a:pt x="51511" y="0"/>
                </a:lnTo>
                <a:lnTo>
                  <a:pt x="31461" y="4048"/>
                </a:lnTo>
                <a:lnTo>
                  <a:pt x="15087" y="15087"/>
                </a:lnTo>
                <a:lnTo>
                  <a:pt x="4048" y="31461"/>
                </a:lnTo>
                <a:lnTo>
                  <a:pt x="0" y="51511"/>
                </a:lnTo>
                <a:lnTo>
                  <a:pt x="0" y="257530"/>
                </a:lnTo>
                <a:lnTo>
                  <a:pt x="4048" y="277578"/>
                </a:lnTo>
                <a:lnTo>
                  <a:pt x="15087" y="293947"/>
                </a:lnTo>
                <a:lnTo>
                  <a:pt x="31461" y="304982"/>
                </a:lnTo>
                <a:lnTo>
                  <a:pt x="51511" y="309029"/>
                </a:lnTo>
                <a:lnTo>
                  <a:pt x="439559" y="309029"/>
                </a:lnTo>
                <a:lnTo>
                  <a:pt x="459609" y="304982"/>
                </a:lnTo>
                <a:lnTo>
                  <a:pt x="475983" y="293947"/>
                </a:lnTo>
                <a:lnTo>
                  <a:pt x="487022" y="277578"/>
                </a:lnTo>
                <a:lnTo>
                  <a:pt x="491070" y="257530"/>
                </a:lnTo>
                <a:lnTo>
                  <a:pt x="491070" y="51511"/>
                </a:lnTo>
                <a:lnTo>
                  <a:pt x="487022" y="31461"/>
                </a:lnTo>
                <a:lnTo>
                  <a:pt x="475983" y="15087"/>
                </a:lnTo>
                <a:lnTo>
                  <a:pt x="459609" y="4048"/>
                </a:lnTo>
                <a:lnTo>
                  <a:pt x="439559" y="0"/>
                </a:lnTo>
              </a:path>
            </a:pathLst>
          </a:custGeom>
          <a:solidFill>
            <a:srgbClr val="1aa88b"/>
          </a:solidFill>
          <a:ln>
            <a:noFill/>
          </a:ln>
        </p:spPr>
        <p:style>
          <a:lnRef idx="0"/>
          <a:fillRef idx="0"/>
          <a:effectRef idx="0"/>
          <a:fontRef idx="minor"/>
        </p:style>
      </p:sp>
      <p:sp>
        <p:nvSpPr>
          <p:cNvPr id="285" name="CustomShape 72"/>
          <p:cNvSpPr/>
          <p:nvPr/>
        </p:nvSpPr>
        <p:spPr>
          <a:xfrm>
            <a:off x="6375240" y="4316040"/>
            <a:ext cx="490680" cy="308520"/>
          </a:xfrm>
          <a:custGeom>
            <a:avLst/>
            <a:gdLst/>
            <a:ahLst/>
            <a:rect l="0" t="0" r="r" b="b"/>
            <a:pathLst>
              <a:path w="491067" h="309033">
                <a:moveTo>
                  <a:pt x="0" y="51506"/>
                </a:moveTo>
                <a:lnTo>
                  <a:pt x="4047" y="31458"/>
                </a:lnTo>
                <a:lnTo>
                  <a:pt x="15086" y="15086"/>
                </a:lnTo>
                <a:lnTo>
                  <a:pt x="31458" y="4047"/>
                </a:lnTo>
                <a:lnTo>
                  <a:pt x="51506" y="0"/>
                </a:lnTo>
                <a:lnTo>
                  <a:pt x="439559" y="0"/>
                </a:lnTo>
                <a:lnTo>
                  <a:pt x="459608" y="4047"/>
                </a:lnTo>
                <a:lnTo>
                  <a:pt x="475980" y="15086"/>
                </a:lnTo>
                <a:lnTo>
                  <a:pt x="487019" y="31458"/>
                </a:lnTo>
                <a:lnTo>
                  <a:pt x="491066" y="51506"/>
                </a:lnTo>
                <a:lnTo>
                  <a:pt x="491066" y="257525"/>
                </a:lnTo>
                <a:lnTo>
                  <a:pt x="487019" y="277574"/>
                </a:lnTo>
                <a:lnTo>
                  <a:pt x="475980" y="293946"/>
                </a:lnTo>
                <a:lnTo>
                  <a:pt x="459608" y="304985"/>
                </a:lnTo>
                <a:lnTo>
                  <a:pt x="439559" y="309032"/>
                </a:lnTo>
                <a:lnTo>
                  <a:pt x="51506" y="309032"/>
                </a:lnTo>
                <a:lnTo>
                  <a:pt x="31458" y="304985"/>
                </a:lnTo>
                <a:lnTo>
                  <a:pt x="15086" y="293946"/>
                </a:lnTo>
                <a:lnTo>
                  <a:pt x="4047" y="277574"/>
                </a:lnTo>
                <a:lnTo>
                  <a:pt x="0" y="257525"/>
                </a:lnTo>
                <a:lnTo>
                  <a:pt x="0" y="51506"/>
                </a:lnTo>
              </a:path>
            </a:pathLst>
          </a:custGeom>
          <a:noFill/>
          <a:ln w="9360">
            <a:solidFill>
              <a:srgbClr val="dee3ea"/>
            </a:solidFill>
            <a:round/>
          </a:ln>
        </p:spPr>
        <p:style>
          <a:lnRef idx="0"/>
          <a:fillRef idx="0"/>
          <a:effectRef idx="0"/>
          <a:fontRef idx="minor"/>
        </p:style>
      </p:sp>
      <p:sp>
        <p:nvSpPr>
          <p:cNvPr id="286" name="CustomShape 73"/>
          <p:cNvSpPr/>
          <p:nvPr/>
        </p:nvSpPr>
        <p:spPr>
          <a:xfrm>
            <a:off x="7033680" y="4314240"/>
            <a:ext cx="490680" cy="306720"/>
          </a:xfrm>
          <a:custGeom>
            <a:avLst/>
            <a:gdLst/>
            <a:ahLst/>
            <a:rect l="0" t="0" r="r" b="b"/>
            <a:pathLst>
              <a:path w="491059" h="306921">
                <a:moveTo>
                  <a:pt x="439902" y="0"/>
                </a:moveTo>
                <a:lnTo>
                  <a:pt x="51142" y="0"/>
                </a:lnTo>
                <a:lnTo>
                  <a:pt x="31236" y="4019"/>
                </a:lnTo>
                <a:lnTo>
                  <a:pt x="14979" y="14981"/>
                </a:lnTo>
                <a:lnTo>
                  <a:pt x="4019" y="31241"/>
                </a:lnTo>
                <a:lnTo>
                  <a:pt x="0" y="51155"/>
                </a:lnTo>
                <a:lnTo>
                  <a:pt x="0" y="255765"/>
                </a:lnTo>
                <a:lnTo>
                  <a:pt x="4019" y="275674"/>
                </a:lnTo>
                <a:lnTo>
                  <a:pt x="14979" y="291934"/>
                </a:lnTo>
                <a:lnTo>
                  <a:pt x="31236" y="302899"/>
                </a:lnTo>
                <a:lnTo>
                  <a:pt x="51142" y="306920"/>
                </a:lnTo>
                <a:lnTo>
                  <a:pt x="439902" y="306920"/>
                </a:lnTo>
                <a:lnTo>
                  <a:pt x="459816" y="302899"/>
                </a:lnTo>
                <a:lnTo>
                  <a:pt x="476076" y="291934"/>
                </a:lnTo>
                <a:lnTo>
                  <a:pt x="487038" y="275674"/>
                </a:lnTo>
                <a:lnTo>
                  <a:pt x="491058" y="255765"/>
                </a:lnTo>
                <a:lnTo>
                  <a:pt x="491058" y="51155"/>
                </a:lnTo>
                <a:lnTo>
                  <a:pt x="487038" y="31241"/>
                </a:lnTo>
                <a:lnTo>
                  <a:pt x="476076" y="14981"/>
                </a:lnTo>
                <a:lnTo>
                  <a:pt x="459816" y="4019"/>
                </a:lnTo>
                <a:lnTo>
                  <a:pt x="439902" y="0"/>
                </a:lnTo>
              </a:path>
            </a:pathLst>
          </a:custGeom>
          <a:solidFill>
            <a:srgbClr val="1aa88b"/>
          </a:solidFill>
          <a:ln>
            <a:noFill/>
          </a:ln>
        </p:spPr>
        <p:style>
          <a:lnRef idx="0"/>
          <a:fillRef idx="0"/>
          <a:effectRef idx="0"/>
          <a:fontRef idx="minor"/>
        </p:style>
      </p:sp>
      <p:sp>
        <p:nvSpPr>
          <p:cNvPr id="287" name="CustomShape 74"/>
          <p:cNvSpPr/>
          <p:nvPr/>
        </p:nvSpPr>
        <p:spPr>
          <a:xfrm>
            <a:off x="7033680" y="4314240"/>
            <a:ext cx="490680" cy="306720"/>
          </a:xfrm>
          <a:custGeom>
            <a:avLst/>
            <a:gdLst/>
            <a:ahLst/>
            <a:rect l="0" t="0" r="r" b="b"/>
            <a:pathLst>
              <a:path w="491067" h="306917">
                <a:moveTo>
                  <a:pt x="0" y="51154"/>
                </a:moveTo>
                <a:lnTo>
                  <a:pt x="4019" y="31242"/>
                </a:lnTo>
                <a:lnTo>
                  <a:pt x="14982" y="14982"/>
                </a:lnTo>
                <a:lnTo>
                  <a:pt x="31242" y="4019"/>
                </a:lnTo>
                <a:lnTo>
                  <a:pt x="51154" y="0"/>
                </a:lnTo>
                <a:lnTo>
                  <a:pt x="439912" y="0"/>
                </a:lnTo>
                <a:lnTo>
                  <a:pt x="459824" y="4019"/>
                </a:lnTo>
                <a:lnTo>
                  <a:pt x="476084" y="14982"/>
                </a:lnTo>
                <a:lnTo>
                  <a:pt x="487046" y="31242"/>
                </a:lnTo>
                <a:lnTo>
                  <a:pt x="491066" y="51154"/>
                </a:lnTo>
                <a:lnTo>
                  <a:pt x="491066" y="255762"/>
                </a:lnTo>
                <a:lnTo>
                  <a:pt x="487046" y="275674"/>
                </a:lnTo>
                <a:lnTo>
                  <a:pt x="476084" y="291934"/>
                </a:lnTo>
                <a:lnTo>
                  <a:pt x="459824" y="302896"/>
                </a:lnTo>
                <a:lnTo>
                  <a:pt x="439912" y="306916"/>
                </a:lnTo>
                <a:lnTo>
                  <a:pt x="51154" y="306916"/>
                </a:lnTo>
                <a:lnTo>
                  <a:pt x="31242" y="302896"/>
                </a:lnTo>
                <a:lnTo>
                  <a:pt x="14982" y="291934"/>
                </a:lnTo>
                <a:lnTo>
                  <a:pt x="4019" y="275674"/>
                </a:lnTo>
                <a:lnTo>
                  <a:pt x="0" y="255762"/>
                </a:lnTo>
                <a:lnTo>
                  <a:pt x="0" y="51154"/>
                </a:lnTo>
              </a:path>
            </a:pathLst>
          </a:custGeom>
          <a:noFill/>
          <a:ln w="9360">
            <a:solidFill>
              <a:srgbClr val="dee3ea"/>
            </a:solidFill>
            <a:round/>
          </a:ln>
        </p:spPr>
        <p:style>
          <a:lnRef idx="0"/>
          <a:fillRef idx="0"/>
          <a:effectRef idx="0"/>
          <a:fontRef idx="minor"/>
        </p:style>
      </p:sp>
      <p:sp>
        <p:nvSpPr>
          <p:cNvPr id="288" name="CustomShape 75"/>
          <p:cNvSpPr/>
          <p:nvPr/>
        </p:nvSpPr>
        <p:spPr>
          <a:xfrm>
            <a:off x="1119600" y="4341600"/>
            <a:ext cx="490680" cy="306720"/>
          </a:xfrm>
          <a:custGeom>
            <a:avLst/>
            <a:gdLst/>
            <a:ahLst/>
            <a:rect l="0" t="0" r="r" b="b"/>
            <a:pathLst>
              <a:path w="491073" h="306909">
                <a:moveTo>
                  <a:pt x="439916" y="0"/>
                </a:moveTo>
                <a:lnTo>
                  <a:pt x="51154" y="0"/>
                </a:lnTo>
                <a:lnTo>
                  <a:pt x="31243" y="4019"/>
                </a:lnTo>
                <a:lnTo>
                  <a:pt x="14982" y="14981"/>
                </a:lnTo>
                <a:lnTo>
                  <a:pt x="4020" y="31241"/>
                </a:lnTo>
                <a:lnTo>
                  <a:pt x="0" y="51155"/>
                </a:lnTo>
                <a:lnTo>
                  <a:pt x="0" y="255752"/>
                </a:lnTo>
                <a:lnTo>
                  <a:pt x="4020" y="275666"/>
                </a:lnTo>
                <a:lnTo>
                  <a:pt x="14982" y="291926"/>
                </a:lnTo>
                <a:lnTo>
                  <a:pt x="31243" y="302888"/>
                </a:lnTo>
                <a:lnTo>
                  <a:pt x="51154" y="306908"/>
                </a:lnTo>
                <a:lnTo>
                  <a:pt x="439916" y="306908"/>
                </a:lnTo>
                <a:lnTo>
                  <a:pt x="459825" y="302888"/>
                </a:lnTo>
                <a:lnTo>
                  <a:pt x="476086" y="291926"/>
                </a:lnTo>
                <a:lnTo>
                  <a:pt x="487051" y="275666"/>
                </a:lnTo>
                <a:lnTo>
                  <a:pt x="491072" y="255752"/>
                </a:lnTo>
                <a:lnTo>
                  <a:pt x="491072" y="51155"/>
                </a:lnTo>
                <a:lnTo>
                  <a:pt x="487051" y="31241"/>
                </a:lnTo>
                <a:lnTo>
                  <a:pt x="476086" y="14981"/>
                </a:lnTo>
                <a:lnTo>
                  <a:pt x="459825" y="4019"/>
                </a:lnTo>
                <a:lnTo>
                  <a:pt x="439916" y="0"/>
                </a:lnTo>
              </a:path>
            </a:pathLst>
          </a:custGeom>
          <a:solidFill>
            <a:srgbClr val="1aa88b"/>
          </a:solidFill>
          <a:ln>
            <a:noFill/>
          </a:ln>
        </p:spPr>
        <p:style>
          <a:lnRef idx="0"/>
          <a:fillRef idx="0"/>
          <a:effectRef idx="0"/>
          <a:fontRef idx="minor"/>
        </p:style>
      </p:sp>
      <p:sp>
        <p:nvSpPr>
          <p:cNvPr id="289" name="CustomShape 76"/>
          <p:cNvSpPr/>
          <p:nvPr/>
        </p:nvSpPr>
        <p:spPr>
          <a:xfrm>
            <a:off x="1119600" y="4341600"/>
            <a:ext cx="490680" cy="306720"/>
          </a:xfrm>
          <a:custGeom>
            <a:avLst/>
            <a:gdLst/>
            <a:ahLst/>
            <a:rect l="0" t="0" r="r" b="b"/>
            <a:pathLst>
              <a:path w="491067" h="306916">
                <a:moveTo>
                  <a:pt x="0" y="51154"/>
                </a:moveTo>
                <a:lnTo>
                  <a:pt x="4019" y="31242"/>
                </a:lnTo>
                <a:lnTo>
                  <a:pt x="14982" y="14982"/>
                </a:lnTo>
                <a:lnTo>
                  <a:pt x="31242" y="4019"/>
                </a:lnTo>
                <a:lnTo>
                  <a:pt x="51153" y="0"/>
                </a:lnTo>
                <a:lnTo>
                  <a:pt x="439912" y="0"/>
                </a:lnTo>
                <a:lnTo>
                  <a:pt x="459823" y="4019"/>
                </a:lnTo>
                <a:lnTo>
                  <a:pt x="476083" y="14982"/>
                </a:lnTo>
                <a:lnTo>
                  <a:pt x="487046" y="31242"/>
                </a:lnTo>
                <a:lnTo>
                  <a:pt x="491066" y="51154"/>
                </a:lnTo>
                <a:lnTo>
                  <a:pt x="491066" y="255761"/>
                </a:lnTo>
                <a:lnTo>
                  <a:pt x="487046" y="275673"/>
                </a:lnTo>
                <a:lnTo>
                  <a:pt x="476083" y="291932"/>
                </a:lnTo>
                <a:lnTo>
                  <a:pt x="459823" y="302895"/>
                </a:lnTo>
                <a:lnTo>
                  <a:pt x="439912" y="306915"/>
                </a:lnTo>
                <a:lnTo>
                  <a:pt x="51153" y="306915"/>
                </a:lnTo>
                <a:lnTo>
                  <a:pt x="31242" y="302895"/>
                </a:lnTo>
                <a:lnTo>
                  <a:pt x="14982" y="291932"/>
                </a:lnTo>
                <a:lnTo>
                  <a:pt x="4019" y="275673"/>
                </a:lnTo>
                <a:lnTo>
                  <a:pt x="0" y="255761"/>
                </a:lnTo>
                <a:lnTo>
                  <a:pt x="0" y="51154"/>
                </a:lnTo>
              </a:path>
            </a:pathLst>
          </a:custGeom>
          <a:noFill/>
          <a:ln w="9360">
            <a:solidFill>
              <a:srgbClr val="dee3ea"/>
            </a:solidFill>
            <a:round/>
          </a:ln>
        </p:spPr>
        <p:style>
          <a:lnRef idx="0"/>
          <a:fillRef idx="0"/>
          <a:effectRef idx="0"/>
          <a:fontRef idx="minor"/>
        </p:style>
      </p:sp>
      <p:sp>
        <p:nvSpPr>
          <p:cNvPr id="290" name="CustomShape 77"/>
          <p:cNvSpPr/>
          <p:nvPr/>
        </p:nvSpPr>
        <p:spPr>
          <a:xfrm>
            <a:off x="10570680" y="6474960"/>
            <a:ext cx="1447200" cy="228240"/>
          </a:xfrm>
          <a:prstGeom prst="rect">
            <a:avLst/>
          </a:prstGeom>
          <a:noFill/>
          <a:ln>
            <a:noFill/>
          </a:ln>
        </p:spPr>
        <p:style>
          <a:lnRef idx="0"/>
          <a:fillRef idx="0"/>
          <a:effectRef idx="0"/>
          <a:fontRef idx="minor"/>
        </p:style>
      </p:sp>
      <p:sp>
        <p:nvSpPr>
          <p:cNvPr id="291" name="CustomShape 78"/>
          <p:cNvSpPr/>
          <p:nvPr/>
        </p:nvSpPr>
        <p:spPr>
          <a:xfrm>
            <a:off x="10008000" y="5955480"/>
            <a:ext cx="1826640" cy="740160"/>
          </a:xfrm>
          <a:prstGeom prst="rect">
            <a:avLst/>
          </a:prstGeom>
          <a:noFill/>
          <a:ln>
            <a:noFill/>
          </a:ln>
        </p:spPr>
        <p:style>
          <a:lnRef idx="0"/>
          <a:fillRef idx="0"/>
          <a:effectRef idx="0"/>
          <a:fontRef idx="minor"/>
        </p:style>
        <p:txBody>
          <a:bodyPr lIns="90000" rIns="90000" tIns="45000" bIns="45000"/>
          <a:p>
            <a:pPr>
              <a:lnSpc>
                <a:spcPts val="201"/>
              </a:lnSpc>
            </a:pPr>
            <a:r>
              <a:rPr b="1" i="1" lang="en-IN" sz="1500" strike="noStrike">
                <a:solidFill>
                  <a:srgbClr val="ffd320"/>
                </a:solidFill>
                <a:latin typeface="Arial"/>
              </a:rPr>
              <a:t>ICICI Appathon 2017  by SirAbhinavJain</a:t>
            </a:r>
            <a:endParaRPr/>
          </a:p>
        </p:txBody>
      </p:sp>
    </p:spTree>
  </p:cSld>
  <p:timing>
    <p:tnLst>
      <p:par>
        <p:cTn id="5" dur="indefinite" restart="never" nodeType="tmRoot">
          <p:childTnLst>
            <p:seq>
              <p:cTn id="6" nodeType="mainSeq"/>
              <p:prevCondLst>
                <p:cond delay="0" evt="onPrev">
                  <p:tgtEl>
                    <p:sldTgt/>
                  </p:tgtEl>
                </p:cond>
              </p:prevCondLst>
              <p:nextCondLst>
                <p:cond delay="0" evt="onNext">
                  <p:tgtEl>
                    <p:sldTgt/>
                  </p:tgtEl>
                </p:cond>
              </p:nextCondLst>
            </p:seq>
          </p:childTnLst>
        </p:cTn>
      </p:par>
    </p:tnLst>
  </p:timing>
</p:sld>
</file>

<file path=ppt/slides/slide3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772" name="CustomShape 1"/>
          <p:cNvSpPr/>
          <p:nvPr/>
        </p:nvSpPr>
        <p:spPr>
          <a:xfrm>
            <a:off x="515520" y="3254400"/>
            <a:ext cx="1977840" cy="1524600"/>
          </a:xfrm>
          <a:prstGeom prst="rect">
            <a:avLst/>
          </a:prstGeom>
          <a:blipFill>
            <a:blip r:embed="rId1"/>
            <a:stretch>
              <a:fillRect/>
            </a:stretch>
          </a:blipFill>
          <a:ln>
            <a:noFill/>
          </a:ln>
        </p:spPr>
        <p:style>
          <a:lnRef idx="0"/>
          <a:fillRef idx="0"/>
          <a:effectRef idx="0"/>
          <a:fontRef idx="minor"/>
        </p:style>
      </p:sp>
      <p:sp>
        <p:nvSpPr>
          <p:cNvPr id="773" name="CustomShape 2"/>
          <p:cNvSpPr/>
          <p:nvPr/>
        </p:nvSpPr>
        <p:spPr>
          <a:xfrm>
            <a:off x="573840" y="3285720"/>
            <a:ext cx="1861560" cy="1409040"/>
          </a:xfrm>
          <a:custGeom>
            <a:avLst/>
            <a:gdLst/>
            <a:ahLst/>
            <a:rect l="0" t="0" r="r" b="b"/>
            <a:pathLst>
              <a:path w="1862468" h="1409281">
                <a:moveTo>
                  <a:pt x="1651063" y="0"/>
                </a:moveTo>
                <a:lnTo>
                  <a:pt x="211392" y="0"/>
                </a:lnTo>
                <a:lnTo>
                  <a:pt x="162922" y="5582"/>
                </a:lnTo>
                <a:lnTo>
                  <a:pt x="118427" y="21485"/>
                </a:lnTo>
                <a:lnTo>
                  <a:pt x="79177" y="46439"/>
                </a:lnTo>
                <a:lnTo>
                  <a:pt x="46440" y="79175"/>
                </a:lnTo>
                <a:lnTo>
                  <a:pt x="21486" y="118425"/>
                </a:lnTo>
                <a:lnTo>
                  <a:pt x="5583" y="162920"/>
                </a:lnTo>
                <a:lnTo>
                  <a:pt x="0" y="211391"/>
                </a:lnTo>
                <a:lnTo>
                  <a:pt x="0" y="1197889"/>
                </a:lnTo>
                <a:lnTo>
                  <a:pt x="5583" y="1246360"/>
                </a:lnTo>
                <a:lnTo>
                  <a:pt x="21486" y="1290855"/>
                </a:lnTo>
                <a:lnTo>
                  <a:pt x="46440" y="1330105"/>
                </a:lnTo>
                <a:lnTo>
                  <a:pt x="79177" y="1362841"/>
                </a:lnTo>
                <a:lnTo>
                  <a:pt x="118427" y="1387795"/>
                </a:lnTo>
                <a:lnTo>
                  <a:pt x="162922" y="1403698"/>
                </a:lnTo>
                <a:lnTo>
                  <a:pt x="211392" y="1409280"/>
                </a:lnTo>
                <a:lnTo>
                  <a:pt x="1651063" y="1409280"/>
                </a:lnTo>
                <a:lnTo>
                  <a:pt x="1699535" y="1403698"/>
                </a:lnTo>
                <a:lnTo>
                  <a:pt x="1744031" y="1387795"/>
                </a:lnTo>
                <a:lnTo>
                  <a:pt x="1783284" y="1362841"/>
                </a:lnTo>
                <a:lnTo>
                  <a:pt x="1816023" y="1330105"/>
                </a:lnTo>
                <a:lnTo>
                  <a:pt x="1840979" y="1290855"/>
                </a:lnTo>
                <a:lnTo>
                  <a:pt x="1856884" y="1246360"/>
                </a:lnTo>
                <a:lnTo>
                  <a:pt x="1862467" y="1197889"/>
                </a:lnTo>
                <a:lnTo>
                  <a:pt x="1862467" y="211391"/>
                </a:lnTo>
                <a:lnTo>
                  <a:pt x="1856884" y="162920"/>
                </a:lnTo>
                <a:lnTo>
                  <a:pt x="1840979" y="118425"/>
                </a:lnTo>
                <a:lnTo>
                  <a:pt x="1816023" y="79175"/>
                </a:lnTo>
                <a:lnTo>
                  <a:pt x="1783284" y="46439"/>
                </a:lnTo>
                <a:lnTo>
                  <a:pt x="1744031" y="21485"/>
                </a:lnTo>
                <a:lnTo>
                  <a:pt x="1699535" y="5582"/>
                </a:lnTo>
                <a:lnTo>
                  <a:pt x="1651063" y="0"/>
                </a:lnTo>
              </a:path>
            </a:pathLst>
          </a:custGeom>
          <a:solidFill>
            <a:srgbClr val="7ba140"/>
          </a:solidFill>
          <a:ln>
            <a:noFill/>
          </a:ln>
        </p:spPr>
        <p:style>
          <a:lnRef idx="0"/>
          <a:fillRef idx="0"/>
          <a:effectRef idx="0"/>
          <a:fontRef idx="minor"/>
        </p:style>
      </p:sp>
      <p:sp>
        <p:nvSpPr>
          <p:cNvPr id="774" name="CustomShape 3"/>
          <p:cNvSpPr/>
          <p:nvPr/>
        </p:nvSpPr>
        <p:spPr>
          <a:xfrm>
            <a:off x="573840" y="3285720"/>
            <a:ext cx="1861560" cy="1409040"/>
          </a:xfrm>
          <a:custGeom>
            <a:avLst/>
            <a:gdLst/>
            <a:ahLst/>
            <a:rect l="0" t="0" r="r" b="b"/>
            <a:pathLst>
              <a:path w="1862459" h="1409279">
                <a:moveTo>
                  <a:pt x="0" y="211391"/>
                </a:moveTo>
                <a:lnTo>
                  <a:pt x="5583" y="162921"/>
                </a:lnTo>
                <a:lnTo>
                  <a:pt x="21486" y="118427"/>
                </a:lnTo>
                <a:lnTo>
                  <a:pt x="46440" y="79177"/>
                </a:lnTo>
                <a:lnTo>
                  <a:pt x="79177" y="46440"/>
                </a:lnTo>
                <a:lnTo>
                  <a:pt x="118427" y="21486"/>
                </a:lnTo>
                <a:lnTo>
                  <a:pt x="162921" y="5583"/>
                </a:lnTo>
                <a:lnTo>
                  <a:pt x="211391" y="0"/>
                </a:lnTo>
                <a:lnTo>
                  <a:pt x="1651068" y="0"/>
                </a:lnTo>
                <a:lnTo>
                  <a:pt x="1699539" y="5583"/>
                </a:lnTo>
                <a:lnTo>
                  <a:pt x="1744033" y="21486"/>
                </a:lnTo>
                <a:lnTo>
                  <a:pt x="1783283" y="46440"/>
                </a:lnTo>
                <a:lnTo>
                  <a:pt x="1816019" y="79177"/>
                </a:lnTo>
                <a:lnTo>
                  <a:pt x="1840973" y="118427"/>
                </a:lnTo>
                <a:lnTo>
                  <a:pt x="1856875" y="162921"/>
                </a:lnTo>
                <a:lnTo>
                  <a:pt x="1862458" y="211391"/>
                </a:lnTo>
                <a:lnTo>
                  <a:pt x="1862458" y="1197889"/>
                </a:lnTo>
                <a:lnTo>
                  <a:pt x="1856875" y="1246359"/>
                </a:lnTo>
                <a:lnTo>
                  <a:pt x="1840973" y="1290854"/>
                </a:lnTo>
                <a:lnTo>
                  <a:pt x="1816019" y="1330103"/>
                </a:lnTo>
                <a:lnTo>
                  <a:pt x="1783283" y="1362839"/>
                </a:lnTo>
                <a:lnTo>
                  <a:pt x="1744033" y="1387793"/>
                </a:lnTo>
                <a:lnTo>
                  <a:pt x="1699539" y="1403696"/>
                </a:lnTo>
                <a:lnTo>
                  <a:pt x="1651068" y="1409278"/>
                </a:lnTo>
                <a:lnTo>
                  <a:pt x="211391" y="1409278"/>
                </a:lnTo>
                <a:lnTo>
                  <a:pt x="162921" y="1403696"/>
                </a:lnTo>
                <a:lnTo>
                  <a:pt x="118427" y="1387793"/>
                </a:lnTo>
                <a:lnTo>
                  <a:pt x="79177" y="1362839"/>
                </a:lnTo>
                <a:lnTo>
                  <a:pt x="46440" y="1330103"/>
                </a:lnTo>
                <a:lnTo>
                  <a:pt x="21486" y="1290854"/>
                </a:lnTo>
                <a:lnTo>
                  <a:pt x="5583" y="1246359"/>
                </a:lnTo>
                <a:lnTo>
                  <a:pt x="0" y="1197889"/>
                </a:lnTo>
                <a:lnTo>
                  <a:pt x="0" y="211391"/>
                </a:lnTo>
              </a:path>
            </a:pathLst>
          </a:custGeom>
          <a:noFill/>
          <a:ln w="25560">
            <a:solidFill>
              <a:srgbClr val="ffffff"/>
            </a:solidFill>
            <a:round/>
          </a:ln>
        </p:spPr>
        <p:style>
          <a:lnRef idx="0"/>
          <a:fillRef idx="0"/>
          <a:effectRef idx="0"/>
          <a:fontRef idx="minor"/>
        </p:style>
      </p:sp>
      <p:sp>
        <p:nvSpPr>
          <p:cNvPr id="775" name="CustomShape 4"/>
          <p:cNvSpPr/>
          <p:nvPr/>
        </p:nvSpPr>
        <p:spPr>
          <a:xfrm>
            <a:off x="1312200" y="3990600"/>
            <a:ext cx="391680" cy="304920"/>
          </a:xfrm>
          <a:prstGeom prst="rect">
            <a:avLst/>
          </a:prstGeom>
          <a:noFill/>
          <a:ln>
            <a:noFill/>
          </a:ln>
        </p:spPr>
        <p:style>
          <a:lnRef idx="0"/>
          <a:fillRef idx="0"/>
          <a:effectRef idx="0"/>
          <a:fontRef idx="minor"/>
        </p:style>
        <p:txBody>
          <a:bodyPr lIns="0" rIns="0" tIns="0" bIns="0"/>
          <a:p>
            <a:pPr>
              <a:lnSpc>
                <a:spcPct val="100000"/>
              </a:lnSpc>
            </a:pPr>
            <a:r>
              <a:rPr lang="en-IN" sz="2000" strike="noStrike">
                <a:solidFill>
                  <a:srgbClr val="ffffff"/>
                </a:solidFill>
                <a:latin typeface="Arial"/>
                <a:ea typeface="DejaVu Sans"/>
              </a:rPr>
              <a:t>VM</a:t>
            </a:r>
            <a:endParaRPr/>
          </a:p>
        </p:txBody>
      </p:sp>
      <p:sp>
        <p:nvSpPr>
          <p:cNvPr id="776" name="CustomShape 5"/>
          <p:cNvSpPr/>
          <p:nvPr/>
        </p:nvSpPr>
        <p:spPr>
          <a:xfrm>
            <a:off x="798120" y="3424680"/>
            <a:ext cx="1977840" cy="1524600"/>
          </a:xfrm>
          <a:prstGeom prst="rect">
            <a:avLst/>
          </a:prstGeom>
          <a:blipFill>
            <a:blip r:embed="rId2"/>
            <a:stretch>
              <a:fillRect/>
            </a:stretch>
          </a:blipFill>
          <a:ln>
            <a:noFill/>
          </a:ln>
        </p:spPr>
        <p:style>
          <a:lnRef idx="0"/>
          <a:fillRef idx="0"/>
          <a:effectRef idx="0"/>
          <a:fontRef idx="minor"/>
        </p:style>
      </p:sp>
      <p:sp>
        <p:nvSpPr>
          <p:cNvPr id="777" name="CustomShape 6"/>
          <p:cNvSpPr/>
          <p:nvPr/>
        </p:nvSpPr>
        <p:spPr>
          <a:xfrm>
            <a:off x="857160" y="3456000"/>
            <a:ext cx="1861560" cy="1409040"/>
          </a:xfrm>
          <a:custGeom>
            <a:avLst/>
            <a:gdLst/>
            <a:ahLst/>
            <a:rect l="0" t="0" r="r" b="b"/>
            <a:pathLst>
              <a:path w="1862455" h="1409281">
                <a:moveTo>
                  <a:pt x="1651076" y="0"/>
                </a:moveTo>
                <a:lnTo>
                  <a:pt x="211391" y="0"/>
                </a:lnTo>
                <a:lnTo>
                  <a:pt x="162921" y="5583"/>
                </a:lnTo>
                <a:lnTo>
                  <a:pt x="118426" y="21488"/>
                </a:lnTo>
                <a:lnTo>
                  <a:pt x="79176" y="46444"/>
                </a:lnTo>
                <a:lnTo>
                  <a:pt x="46440" y="79183"/>
                </a:lnTo>
                <a:lnTo>
                  <a:pt x="21486" y="118435"/>
                </a:lnTo>
                <a:lnTo>
                  <a:pt x="5582" y="162932"/>
                </a:lnTo>
                <a:lnTo>
                  <a:pt x="0" y="211404"/>
                </a:lnTo>
                <a:lnTo>
                  <a:pt x="0" y="1197889"/>
                </a:lnTo>
                <a:lnTo>
                  <a:pt x="5582" y="1246360"/>
                </a:lnTo>
                <a:lnTo>
                  <a:pt x="21486" y="1290855"/>
                </a:lnTo>
                <a:lnTo>
                  <a:pt x="46440" y="1330105"/>
                </a:lnTo>
                <a:lnTo>
                  <a:pt x="79176" y="1362841"/>
                </a:lnTo>
                <a:lnTo>
                  <a:pt x="118426" y="1387795"/>
                </a:lnTo>
                <a:lnTo>
                  <a:pt x="162921" y="1403698"/>
                </a:lnTo>
                <a:lnTo>
                  <a:pt x="211391" y="1409280"/>
                </a:lnTo>
                <a:lnTo>
                  <a:pt x="1651076" y="1409280"/>
                </a:lnTo>
                <a:lnTo>
                  <a:pt x="1699542" y="1403698"/>
                </a:lnTo>
                <a:lnTo>
                  <a:pt x="1744033" y="1387795"/>
                </a:lnTo>
                <a:lnTo>
                  <a:pt x="1783281" y="1362841"/>
                </a:lnTo>
                <a:lnTo>
                  <a:pt x="1816016" y="1330105"/>
                </a:lnTo>
                <a:lnTo>
                  <a:pt x="1840969" y="1290855"/>
                </a:lnTo>
                <a:lnTo>
                  <a:pt x="1856872" y="1246360"/>
                </a:lnTo>
                <a:lnTo>
                  <a:pt x="1862454" y="1197889"/>
                </a:lnTo>
                <a:lnTo>
                  <a:pt x="1862454" y="211404"/>
                </a:lnTo>
                <a:lnTo>
                  <a:pt x="1856872" y="162932"/>
                </a:lnTo>
                <a:lnTo>
                  <a:pt x="1840969" y="118435"/>
                </a:lnTo>
                <a:lnTo>
                  <a:pt x="1816016" y="79183"/>
                </a:lnTo>
                <a:lnTo>
                  <a:pt x="1783281" y="46444"/>
                </a:lnTo>
                <a:lnTo>
                  <a:pt x="1744033" y="21488"/>
                </a:lnTo>
                <a:lnTo>
                  <a:pt x="1699542" y="5583"/>
                </a:lnTo>
                <a:lnTo>
                  <a:pt x="1651076" y="0"/>
                </a:lnTo>
              </a:path>
            </a:pathLst>
          </a:custGeom>
          <a:solidFill>
            <a:srgbClr val="7ba140"/>
          </a:solidFill>
          <a:ln>
            <a:noFill/>
          </a:ln>
        </p:spPr>
        <p:style>
          <a:lnRef idx="0"/>
          <a:fillRef idx="0"/>
          <a:effectRef idx="0"/>
          <a:fontRef idx="minor"/>
        </p:style>
      </p:sp>
      <p:sp>
        <p:nvSpPr>
          <p:cNvPr id="778" name="CustomShape 7"/>
          <p:cNvSpPr/>
          <p:nvPr/>
        </p:nvSpPr>
        <p:spPr>
          <a:xfrm>
            <a:off x="857160" y="3456000"/>
            <a:ext cx="1861560" cy="1409040"/>
          </a:xfrm>
          <a:custGeom>
            <a:avLst/>
            <a:gdLst/>
            <a:ahLst/>
            <a:rect l="0" t="0" r="r" b="b"/>
            <a:pathLst>
              <a:path w="1862459" h="1409279">
                <a:moveTo>
                  <a:pt x="0" y="211391"/>
                </a:moveTo>
                <a:lnTo>
                  <a:pt x="5583" y="162921"/>
                </a:lnTo>
                <a:lnTo>
                  <a:pt x="21486" y="118427"/>
                </a:lnTo>
                <a:lnTo>
                  <a:pt x="46440" y="79177"/>
                </a:lnTo>
                <a:lnTo>
                  <a:pt x="79177" y="46440"/>
                </a:lnTo>
                <a:lnTo>
                  <a:pt x="118427" y="21486"/>
                </a:lnTo>
                <a:lnTo>
                  <a:pt x="162921" y="5583"/>
                </a:lnTo>
                <a:lnTo>
                  <a:pt x="211391" y="0"/>
                </a:lnTo>
                <a:lnTo>
                  <a:pt x="1651068" y="0"/>
                </a:lnTo>
                <a:lnTo>
                  <a:pt x="1699539" y="5583"/>
                </a:lnTo>
                <a:lnTo>
                  <a:pt x="1744033" y="21486"/>
                </a:lnTo>
                <a:lnTo>
                  <a:pt x="1783283" y="46440"/>
                </a:lnTo>
                <a:lnTo>
                  <a:pt x="1816019" y="79177"/>
                </a:lnTo>
                <a:lnTo>
                  <a:pt x="1840973" y="118427"/>
                </a:lnTo>
                <a:lnTo>
                  <a:pt x="1856875" y="162921"/>
                </a:lnTo>
                <a:lnTo>
                  <a:pt x="1862458" y="211391"/>
                </a:lnTo>
                <a:lnTo>
                  <a:pt x="1862458" y="1197888"/>
                </a:lnTo>
                <a:lnTo>
                  <a:pt x="1856875" y="1246359"/>
                </a:lnTo>
                <a:lnTo>
                  <a:pt x="1840973" y="1290853"/>
                </a:lnTo>
                <a:lnTo>
                  <a:pt x="1816019" y="1330103"/>
                </a:lnTo>
                <a:lnTo>
                  <a:pt x="1783283" y="1362839"/>
                </a:lnTo>
                <a:lnTo>
                  <a:pt x="1744033" y="1387793"/>
                </a:lnTo>
                <a:lnTo>
                  <a:pt x="1699539" y="1403696"/>
                </a:lnTo>
                <a:lnTo>
                  <a:pt x="1651068" y="1409278"/>
                </a:lnTo>
                <a:lnTo>
                  <a:pt x="211391" y="1409278"/>
                </a:lnTo>
                <a:lnTo>
                  <a:pt x="162921" y="1403696"/>
                </a:lnTo>
                <a:lnTo>
                  <a:pt x="118427" y="1387793"/>
                </a:lnTo>
                <a:lnTo>
                  <a:pt x="79177" y="1362839"/>
                </a:lnTo>
                <a:lnTo>
                  <a:pt x="46440" y="1330103"/>
                </a:lnTo>
                <a:lnTo>
                  <a:pt x="21486" y="1290853"/>
                </a:lnTo>
                <a:lnTo>
                  <a:pt x="5583" y="1246359"/>
                </a:lnTo>
                <a:lnTo>
                  <a:pt x="0" y="1197888"/>
                </a:lnTo>
                <a:lnTo>
                  <a:pt x="0" y="211391"/>
                </a:lnTo>
              </a:path>
            </a:pathLst>
          </a:custGeom>
          <a:noFill/>
          <a:ln w="25560">
            <a:solidFill>
              <a:srgbClr val="ffffff"/>
            </a:solidFill>
            <a:round/>
          </a:ln>
        </p:spPr>
        <p:style>
          <a:lnRef idx="0"/>
          <a:fillRef idx="0"/>
          <a:effectRef idx="0"/>
          <a:fontRef idx="minor"/>
        </p:style>
      </p:sp>
      <p:sp>
        <p:nvSpPr>
          <p:cNvPr id="779" name="CustomShape 8"/>
          <p:cNvSpPr/>
          <p:nvPr/>
        </p:nvSpPr>
        <p:spPr>
          <a:xfrm>
            <a:off x="1475280" y="3855600"/>
            <a:ext cx="631800" cy="304920"/>
          </a:xfrm>
          <a:prstGeom prst="rect">
            <a:avLst/>
          </a:prstGeom>
          <a:noFill/>
          <a:ln>
            <a:noFill/>
          </a:ln>
        </p:spPr>
        <p:style>
          <a:lnRef idx="0"/>
          <a:fillRef idx="0"/>
          <a:effectRef idx="0"/>
          <a:fontRef idx="minor"/>
        </p:style>
        <p:txBody>
          <a:bodyPr lIns="0" rIns="0" tIns="0" bIns="0"/>
          <a:p>
            <a:pPr>
              <a:lnSpc>
                <a:spcPct val="100000"/>
              </a:lnSpc>
            </a:pPr>
            <a:r>
              <a:rPr lang="en-IN" sz="2000" strike="noStrike">
                <a:solidFill>
                  <a:srgbClr val="ffffff"/>
                </a:solidFill>
                <a:latin typeface="Arial"/>
                <a:ea typeface="DejaVu Sans"/>
              </a:rPr>
              <a:t>Edge</a:t>
            </a:r>
            <a:endParaRPr/>
          </a:p>
        </p:txBody>
      </p:sp>
      <p:sp>
        <p:nvSpPr>
          <p:cNvPr id="780" name="CustomShape 9"/>
          <p:cNvSpPr/>
          <p:nvPr/>
        </p:nvSpPr>
        <p:spPr>
          <a:xfrm>
            <a:off x="1595520" y="4160520"/>
            <a:ext cx="391680" cy="304920"/>
          </a:xfrm>
          <a:prstGeom prst="rect">
            <a:avLst/>
          </a:prstGeom>
          <a:noFill/>
          <a:ln>
            <a:noFill/>
          </a:ln>
        </p:spPr>
        <p:style>
          <a:lnRef idx="0"/>
          <a:fillRef idx="0"/>
          <a:effectRef idx="0"/>
          <a:fontRef idx="minor"/>
        </p:style>
        <p:txBody>
          <a:bodyPr lIns="0" rIns="0" tIns="0" bIns="0"/>
          <a:p>
            <a:pPr>
              <a:lnSpc>
                <a:spcPct val="100000"/>
              </a:lnSpc>
            </a:pPr>
            <a:r>
              <a:rPr lang="en-IN" sz="2000" strike="noStrike">
                <a:solidFill>
                  <a:srgbClr val="ffffff"/>
                </a:solidFill>
                <a:latin typeface="Arial"/>
                <a:ea typeface="DejaVu Sans"/>
              </a:rPr>
              <a:t>VM</a:t>
            </a:r>
            <a:endParaRPr/>
          </a:p>
        </p:txBody>
      </p:sp>
      <p:sp>
        <p:nvSpPr>
          <p:cNvPr id="781" name="CustomShape 10"/>
          <p:cNvSpPr/>
          <p:nvPr/>
        </p:nvSpPr>
        <p:spPr>
          <a:xfrm>
            <a:off x="1014120" y="3578760"/>
            <a:ext cx="1977840" cy="1524600"/>
          </a:xfrm>
          <a:prstGeom prst="rect">
            <a:avLst/>
          </a:prstGeom>
          <a:blipFill>
            <a:blip r:embed="rId3"/>
            <a:stretch>
              <a:fillRect/>
            </a:stretch>
          </a:blipFill>
          <a:ln>
            <a:noFill/>
          </a:ln>
        </p:spPr>
        <p:style>
          <a:lnRef idx="0"/>
          <a:fillRef idx="0"/>
          <a:effectRef idx="0"/>
          <a:fontRef idx="minor"/>
        </p:style>
      </p:sp>
      <p:sp>
        <p:nvSpPr>
          <p:cNvPr id="782" name="CustomShape 11"/>
          <p:cNvSpPr/>
          <p:nvPr/>
        </p:nvSpPr>
        <p:spPr>
          <a:xfrm>
            <a:off x="1571040" y="3370680"/>
            <a:ext cx="851400" cy="1944360"/>
          </a:xfrm>
          <a:prstGeom prst="rect">
            <a:avLst/>
          </a:prstGeom>
          <a:blipFill>
            <a:blip r:embed="rId4"/>
            <a:stretch>
              <a:fillRect/>
            </a:stretch>
          </a:blipFill>
          <a:ln>
            <a:noFill/>
          </a:ln>
        </p:spPr>
        <p:style>
          <a:lnRef idx="0"/>
          <a:fillRef idx="0"/>
          <a:effectRef idx="0"/>
          <a:fontRef idx="minor"/>
        </p:style>
      </p:sp>
      <p:sp>
        <p:nvSpPr>
          <p:cNvPr id="783" name="CustomShape 12"/>
          <p:cNvSpPr/>
          <p:nvPr/>
        </p:nvSpPr>
        <p:spPr>
          <a:xfrm>
            <a:off x="1071000" y="3611520"/>
            <a:ext cx="1861560" cy="1409040"/>
          </a:xfrm>
          <a:custGeom>
            <a:avLst/>
            <a:gdLst/>
            <a:ahLst/>
            <a:rect l="0" t="0" r="r" b="b"/>
            <a:pathLst>
              <a:path w="1862461" h="1409269">
                <a:moveTo>
                  <a:pt x="1651068" y="0"/>
                </a:moveTo>
                <a:lnTo>
                  <a:pt x="211396" y="0"/>
                </a:lnTo>
                <a:lnTo>
                  <a:pt x="162924" y="5582"/>
                </a:lnTo>
                <a:lnTo>
                  <a:pt x="118428" y="21485"/>
                </a:lnTo>
                <a:lnTo>
                  <a:pt x="79177" y="46439"/>
                </a:lnTo>
                <a:lnTo>
                  <a:pt x="46440" y="79175"/>
                </a:lnTo>
                <a:lnTo>
                  <a:pt x="21486" y="118425"/>
                </a:lnTo>
                <a:lnTo>
                  <a:pt x="5583" y="162920"/>
                </a:lnTo>
                <a:lnTo>
                  <a:pt x="0" y="211391"/>
                </a:lnTo>
                <a:lnTo>
                  <a:pt x="0" y="1197876"/>
                </a:lnTo>
                <a:lnTo>
                  <a:pt x="5583" y="1246347"/>
                </a:lnTo>
                <a:lnTo>
                  <a:pt x="21486" y="1290842"/>
                </a:lnTo>
                <a:lnTo>
                  <a:pt x="46440" y="1330092"/>
                </a:lnTo>
                <a:lnTo>
                  <a:pt x="79177" y="1362828"/>
                </a:lnTo>
                <a:lnTo>
                  <a:pt x="118428" y="1387782"/>
                </a:lnTo>
                <a:lnTo>
                  <a:pt x="162924" y="1403685"/>
                </a:lnTo>
                <a:lnTo>
                  <a:pt x="211396" y="1409268"/>
                </a:lnTo>
                <a:lnTo>
                  <a:pt x="1651068" y="1409268"/>
                </a:lnTo>
                <a:lnTo>
                  <a:pt x="1699539" y="1403685"/>
                </a:lnTo>
                <a:lnTo>
                  <a:pt x="1744034" y="1387782"/>
                </a:lnTo>
                <a:lnTo>
                  <a:pt x="1783284" y="1362828"/>
                </a:lnTo>
                <a:lnTo>
                  <a:pt x="1816020" y="1330092"/>
                </a:lnTo>
                <a:lnTo>
                  <a:pt x="1840974" y="1290842"/>
                </a:lnTo>
                <a:lnTo>
                  <a:pt x="1856877" y="1246347"/>
                </a:lnTo>
                <a:lnTo>
                  <a:pt x="1862460" y="1197876"/>
                </a:lnTo>
                <a:lnTo>
                  <a:pt x="1862460" y="211391"/>
                </a:lnTo>
                <a:lnTo>
                  <a:pt x="1856877" y="162920"/>
                </a:lnTo>
                <a:lnTo>
                  <a:pt x="1840974" y="118425"/>
                </a:lnTo>
                <a:lnTo>
                  <a:pt x="1816020" y="79175"/>
                </a:lnTo>
                <a:lnTo>
                  <a:pt x="1783284" y="46439"/>
                </a:lnTo>
                <a:lnTo>
                  <a:pt x="1744034" y="21485"/>
                </a:lnTo>
                <a:lnTo>
                  <a:pt x="1699539" y="5582"/>
                </a:lnTo>
                <a:lnTo>
                  <a:pt x="1651068" y="0"/>
                </a:lnTo>
              </a:path>
            </a:pathLst>
          </a:custGeom>
          <a:solidFill>
            <a:srgbClr val="7ba140"/>
          </a:solidFill>
          <a:ln>
            <a:noFill/>
          </a:ln>
        </p:spPr>
        <p:style>
          <a:lnRef idx="0"/>
          <a:fillRef idx="0"/>
          <a:effectRef idx="0"/>
          <a:fontRef idx="minor"/>
        </p:style>
      </p:sp>
      <p:sp>
        <p:nvSpPr>
          <p:cNvPr id="784" name="CustomShape 13"/>
          <p:cNvSpPr/>
          <p:nvPr/>
        </p:nvSpPr>
        <p:spPr>
          <a:xfrm>
            <a:off x="1071000" y="3611520"/>
            <a:ext cx="1861560" cy="1409040"/>
          </a:xfrm>
          <a:custGeom>
            <a:avLst/>
            <a:gdLst/>
            <a:ahLst/>
            <a:rect l="0" t="0" r="r" b="b"/>
            <a:pathLst>
              <a:path w="1862459" h="1409279">
                <a:moveTo>
                  <a:pt x="0" y="211391"/>
                </a:moveTo>
                <a:lnTo>
                  <a:pt x="5583" y="162921"/>
                </a:lnTo>
                <a:lnTo>
                  <a:pt x="21486" y="118427"/>
                </a:lnTo>
                <a:lnTo>
                  <a:pt x="46440" y="79177"/>
                </a:lnTo>
                <a:lnTo>
                  <a:pt x="79177" y="46440"/>
                </a:lnTo>
                <a:lnTo>
                  <a:pt x="118427" y="21486"/>
                </a:lnTo>
                <a:lnTo>
                  <a:pt x="162921" y="5583"/>
                </a:lnTo>
                <a:lnTo>
                  <a:pt x="211391" y="0"/>
                </a:lnTo>
                <a:lnTo>
                  <a:pt x="1651068" y="0"/>
                </a:lnTo>
                <a:lnTo>
                  <a:pt x="1699539" y="5583"/>
                </a:lnTo>
                <a:lnTo>
                  <a:pt x="1744033" y="21486"/>
                </a:lnTo>
                <a:lnTo>
                  <a:pt x="1783283" y="46440"/>
                </a:lnTo>
                <a:lnTo>
                  <a:pt x="1816019" y="79177"/>
                </a:lnTo>
                <a:lnTo>
                  <a:pt x="1840973" y="118427"/>
                </a:lnTo>
                <a:lnTo>
                  <a:pt x="1856875" y="162921"/>
                </a:lnTo>
                <a:lnTo>
                  <a:pt x="1862458" y="211391"/>
                </a:lnTo>
                <a:lnTo>
                  <a:pt x="1862458" y="1197889"/>
                </a:lnTo>
                <a:lnTo>
                  <a:pt x="1856875" y="1246359"/>
                </a:lnTo>
                <a:lnTo>
                  <a:pt x="1840973" y="1290854"/>
                </a:lnTo>
                <a:lnTo>
                  <a:pt x="1816019" y="1330103"/>
                </a:lnTo>
                <a:lnTo>
                  <a:pt x="1783283" y="1362839"/>
                </a:lnTo>
                <a:lnTo>
                  <a:pt x="1744033" y="1387793"/>
                </a:lnTo>
                <a:lnTo>
                  <a:pt x="1699539" y="1403696"/>
                </a:lnTo>
                <a:lnTo>
                  <a:pt x="1651068" y="1409278"/>
                </a:lnTo>
                <a:lnTo>
                  <a:pt x="211391" y="1409278"/>
                </a:lnTo>
                <a:lnTo>
                  <a:pt x="162921" y="1403696"/>
                </a:lnTo>
                <a:lnTo>
                  <a:pt x="118427" y="1387793"/>
                </a:lnTo>
                <a:lnTo>
                  <a:pt x="79177" y="1362839"/>
                </a:lnTo>
                <a:lnTo>
                  <a:pt x="46440" y="1330103"/>
                </a:lnTo>
                <a:lnTo>
                  <a:pt x="21486" y="1290854"/>
                </a:lnTo>
                <a:lnTo>
                  <a:pt x="5583" y="1246359"/>
                </a:lnTo>
                <a:lnTo>
                  <a:pt x="0" y="1197889"/>
                </a:lnTo>
                <a:lnTo>
                  <a:pt x="0" y="211391"/>
                </a:lnTo>
              </a:path>
            </a:pathLst>
          </a:custGeom>
          <a:noFill/>
          <a:ln w="25560">
            <a:solidFill>
              <a:srgbClr val="ffffff"/>
            </a:solidFill>
            <a:round/>
          </a:ln>
        </p:spPr>
        <p:style>
          <a:lnRef idx="0"/>
          <a:fillRef idx="0"/>
          <a:effectRef idx="0"/>
          <a:fontRef idx="minor"/>
        </p:style>
      </p:sp>
      <p:sp>
        <p:nvSpPr>
          <p:cNvPr id="785" name="CustomShape 14"/>
          <p:cNvSpPr/>
          <p:nvPr/>
        </p:nvSpPr>
        <p:spPr>
          <a:xfrm>
            <a:off x="1191960" y="3685680"/>
            <a:ext cx="1181160" cy="304920"/>
          </a:xfrm>
          <a:prstGeom prst="rect">
            <a:avLst/>
          </a:prstGeom>
          <a:noFill/>
          <a:ln>
            <a:noFill/>
          </a:ln>
        </p:spPr>
        <p:style>
          <a:lnRef idx="0"/>
          <a:fillRef idx="0"/>
          <a:effectRef idx="0"/>
          <a:fontRef idx="minor"/>
        </p:style>
        <p:txBody>
          <a:bodyPr lIns="0" rIns="0" tIns="0" bIns="0"/>
          <a:p>
            <a:pPr>
              <a:lnSpc>
                <a:spcPct val="100000"/>
              </a:lnSpc>
            </a:pPr>
            <a:r>
              <a:rPr lang="en-IN" sz="2000" strike="noStrike">
                <a:solidFill>
                  <a:srgbClr val="ffffff"/>
                </a:solidFill>
                <a:latin typeface="Arial"/>
                <a:ea typeface="DejaVu Sans"/>
              </a:rPr>
              <a:t>Edge</a:t>
            </a:r>
            <a:r>
              <a:rPr lang="en-IN" sz="1900" strike="noStrike">
                <a:solidFill>
                  <a:srgbClr val="ffffff"/>
                </a:solidFill>
                <a:latin typeface="Arial"/>
                <a:ea typeface="DejaVu Sans"/>
              </a:rPr>
              <a:t>Edge</a:t>
            </a:r>
            <a:endParaRPr/>
          </a:p>
        </p:txBody>
      </p:sp>
      <p:sp>
        <p:nvSpPr>
          <p:cNvPr id="786" name="CustomShape 15"/>
          <p:cNvSpPr/>
          <p:nvPr/>
        </p:nvSpPr>
        <p:spPr>
          <a:xfrm>
            <a:off x="1555200" y="4197600"/>
            <a:ext cx="955080" cy="546480"/>
          </a:xfrm>
          <a:custGeom>
            <a:avLst/>
            <a:gdLst/>
            <a:ahLst/>
            <a:rect l="0" t="0" r="r" b="b"/>
            <a:pathLst>
              <a:path w="955206" h="547269">
                <a:moveTo>
                  <a:pt x="848550" y="0"/>
                </a:moveTo>
                <a:lnTo>
                  <a:pt x="106654" y="0"/>
                </a:lnTo>
                <a:lnTo>
                  <a:pt x="65140" y="8381"/>
                </a:lnTo>
                <a:lnTo>
                  <a:pt x="31238" y="31238"/>
                </a:lnTo>
                <a:lnTo>
                  <a:pt x="8381" y="65140"/>
                </a:lnTo>
                <a:lnTo>
                  <a:pt x="0" y="106654"/>
                </a:lnTo>
                <a:lnTo>
                  <a:pt x="0" y="440613"/>
                </a:lnTo>
                <a:lnTo>
                  <a:pt x="8381" y="482128"/>
                </a:lnTo>
                <a:lnTo>
                  <a:pt x="31238" y="516029"/>
                </a:lnTo>
                <a:lnTo>
                  <a:pt x="65140" y="538886"/>
                </a:lnTo>
                <a:lnTo>
                  <a:pt x="106654" y="547268"/>
                </a:lnTo>
                <a:lnTo>
                  <a:pt x="848550" y="547268"/>
                </a:lnTo>
                <a:lnTo>
                  <a:pt x="890064" y="538886"/>
                </a:lnTo>
                <a:lnTo>
                  <a:pt x="923966" y="516029"/>
                </a:lnTo>
                <a:lnTo>
                  <a:pt x="946823" y="482128"/>
                </a:lnTo>
                <a:lnTo>
                  <a:pt x="955205" y="440613"/>
                </a:lnTo>
                <a:lnTo>
                  <a:pt x="955205" y="106654"/>
                </a:lnTo>
                <a:lnTo>
                  <a:pt x="946823" y="65140"/>
                </a:lnTo>
                <a:lnTo>
                  <a:pt x="923966" y="31238"/>
                </a:lnTo>
                <a:lnTo>
                  <a:pt x="890064" y="8381"/>
                </a:lnTo>
                <a:lnTo>
                  <a:pt x="848550" y="0"/>
                </a:lnTo>
              </a:path>
            </a:pathLst>
          </a:custGeom>
          <a:solidFill>
            <a:srgbClr val="6fe1c8"/>
          </a:solidFill>
          <a:ln>
            <a:noFill/>
          </a:ln>
        </p:spPr>
        <p:style>
          <a:lnRef idx="0"/>
          <a:fillRef idx="0"/>
          <a:effectRef idx="0"/>
          <a:fontRef idx="minor"/>
        </p:style>
      </p:sp>
      <p:sp>
        <p:nvSpPr>
          <p:cNvPr id="787" name="CustomShape 16"/>
          <p:cNvSpPr/>
          <p:nvPr/>
        </p:nvSpPr>
        <p:spPr>
          <a:xfrm>
            <a:off x="1555200" y="4388400"/>
            <a:ext cx="952200" cy="216720"/>
          </a:xfrm>
          <a:prstGeom prst="rect">
            <a:avLst/>
          </a:prstGeom>
          <a:blipFill>
            <a:blip r:embed="rId5"/>
            <a:stretch>
              <a:fillRect/>
            </a:stretch>
          </a:blipFill>
          <a:ln>
            <a:noFill/>
          </a:ln>
        </p:spPr>
        <p:style>
          <a:lnRef idx="0"/>
          <a:fillRef idx="0"/>
          <a:effectRef idx="0"/>
          <a:fontRef idx="minor"/>
        </p:style>
      </p:sp>
      <p:sp>
        <p:nvSpPr>
          <p:cNvPr id="788" name="CustomShape 17"/>
          <p:cNvSpPr/>
          <p:nvPr/>
        </p:nvSpPr>
        <p:spPr>
          <a:xfrm>
            <a:off x="3125520" y="1899360"/>
            <a:ext cx="4222080" cy="3224520"/>
          </a:xfrm>
          <a:prstGeom prst="rect">
            <a:avLst/>
          </a:prstGeom>
          <a:blipFill>
            <a:blip r:embed="rId6"/>
            <a:stretch>
              <a:fillRect/>
            </a:stretch>
          </a:blipFill>
          <a:ln>
            <a:noFill/>
          </a:ln>
        </p:spPr>
        <p:style>
          <a:lnRef idx="0"/>
          <a:fillRef idx="0"/>
          <a:effectRef idx="0"/>
          <a:fontRef idx="minor"/>
        </p:style>
      </p:sp>
      <p:sp>
        <p:nvSpPr>
          <p:cNvPr id="789" name="CustomShape 18"/>
          <p:cNvSpPr/>
          <p:nvPr/>
        </p:nvSpPr>
        <p:spPr>
          <a:xfrm>
            <a:off x="3182760" y="1933920"/>
            <a:ext cx="4104720" cy="3105720"/>
          </a:xfrm>
          <a:custGeom>
            <a:avLst/>
            <a:gdLst/>
            <a:ahLst/>
            <a:rect l="0" t="0" r="r" b="b"/>
            <a:pathLst>
              <a:path w="4105149" h="3106255">
                <a:moveTo>
                  <a:pt x="3639197" y="0"/>
                </a:moveTo>
                <a:lnTo>
                  <a:pt x="465937" y="0"/>
                </a:lnTo>
                <a:lnTo>
                  <a:pt x="418296" y="2405"/>
                </a:lnTo>
                <a:lnTo>
                  <a:pt x="372032" y="9466"/>
                </a:lnTo>
                <a:lnTo>
                  <a:pt x="327378" y="20947"/>
                </a:lnTo>
                <a:lnTo>
                  <a:pt x="284569" y="36616"/>
                </a:lnTo>
                <a:lnTo>
                  <a:pt x="243839" y="56236"/>
                </a:lnTo>
                <a:lnTo>
                  <a:pt x="205423" y="79575"/>
                </a:lnTo>
                <a:lnTo>
                  <a:pt x="169553" y="106398"/>
                </a:lnTo>
                <a:lnTo>
                  <a:pt x="136466" y="136471"/>
                </a:lnTo>
                <a:lnTo>
                  <a:pt x="106394" y="169559"/>
                </a:lnTo>
                <a:lnTo>
                  <a:pt x="79572" y="205428"/>
                </a:lnTo>
                <a:lnTo>
                  <a:pt x="56234" y="243845"/>
                </a:lnTo>
                <a:lnTo>
                  <a:pt x="36614" y="284574"/>
                </a:lnTo>
                <a:lnTo>
                  <a:pt x="20946" y="327383"/>
                </a:lnTo>
                <a:lnTo>
                  <a:pt x="9465" y="372035"/>
                </a:lnTo>
                <a:lnTo>
                  <a:pt x="2405" y="418298"/>
                </a:lnTo>
                <a:lnTo>
                  <a:pt x="0" y="465937"/>
                </a:lnTo>
                <a:lnTo>
                  <a:pt x="0" y="2640317"/>
                </a:lnTo>
                <a:lnTo>
                  <a:pt x="2405" y="2687958"/>
                </a:lnTo>
                <a:lnTo>
                  <a:pt x="9465" y="2734222"/>
                </a:lnTo>
                <a:lnTo>
                  <a:pt x="20946" y="2778876"/>
                </a:lnTo>
                <a:lnTo>
                  <a:pt x="36614" y="2821685"/>
                </a:lnTo>
                <a:lnTo>
                  <a:pt x="56234" y="2862415"/>
                </a:lnTo>
                <a:lnTo>
                  <a:pt x="79572" y="2900831"/>
                </a:lnTo>
                <a:lnTo>
                  <a:pt x="106394" y="2936700"/>
                </a:lnTo>
                <a:lnTo>
                  <a:pt x="136466" y="2969788"/>
                </a:lnTo>
                <a:lnTo>
                  <a:pt x="169553" y="2999860"/>
                </a:lnTo>
                <a:lnTo>
                  <a:pt x="205423" y="3026682"/>
                </a:lnTo>
                <a:lnTo>
                  <a:pt x="243839" y="3050020"/>
                </a:lnTo>
                <a:lnTo>
                  <a:pt x="284569" y="3069640"/>
                </a:lnTo>
                <a:lnTo>
                  <a:pt x="327378" y="3085308"/>
                </a:lnTo>
                <a:lnTo>
                  <a:pt x="372032" y="3096789"/>
                </a:lnTo>
                <a:lnTo>
                  <a:pt x="418296" y="3103849"/>
                </a:lnTo>
                <a:lnTo>
                  <a:pt x="465937" y="3106254"/>
                </a:lnTo>
                <a:lnTo>
                  <a:pt x="3639197" y="3106254"/>
                </a:lnTo>
                <a:lnTo>
                  <a:pt x="3686838" y="3103849"/>
                </a:lnTo>
                <a:lnTo>
                  <a:pt x="3733103" y="3096789"/>
                </a:lnTo>
                <a:lnTo>
                  <a:pt x="3777758" y="3085308"/>
                </a:lnTo>
                <a:lnTo>
                  <a:pt x="3820567" y="3069640"/>
                </a:lnTo>
                <a:lnTo>
                  <a:pt x="3861298" y="3050020"/>
                </a:lnTo>
                <a:lnTo>
                  <a:pt x="3899716" y="3026682"/>
                </a:lnTo>
                <a:lnTo>
                  <a:pt x="3935586" y="2999860"/>
                </a:lnTo>
                <a:lnTo>
                  <a:pt x="3968675" y="2969788"/>
                </a:lnTo>
                <a:lnTo>
                  <a:pt x="3998748" y="2936700"/>
                </a:lnTo>
                <a:lnTo>
                  <a:pt x="4025571" y="2900831"/>
                </a:lnTo>
                <a:lnTo>
                  <a:pt x="4048910" y="2862415"/>
                </a:lnTo>
                <a:lnTo>
                  <a:pt x="4068531" y="2821685"/>
                </a:lnTo>
                <a:lnTo>
                  <a:pt x="4084200" y="2778876"/>
                </a:lnTo>
                <a:lnTo>
                  <a:pt x="4095681" y="2734222"/>
                </a:lnTo>
                <a:lnTo>
                  <a:pt x="4102742" y="2687958"/>
                </a:lnTo>
                <a:lnTo>
                  <a:pt x="4105148" y="2640317"/>
                </a:lnTo>
                <a:lnTo>
                  <a:pt x="4105148" y="465937"/>
                </a:lnTo>
                <a:lnTo>
                  <a:pt x="4102742" y="418298"/>
                </a:lnTo>
                <a:lnTo>
                  <a:pt x="4095681" y="372035"/>
                </a:lnTo>
                <a:lnTo>
                  <a:pt x="4084200" y="327383"/>
                </a:lnTo>
                <a:lnTo>
                  <a:pt x="4068531" y="284574"/>
                </a:lnTo>
                <a:lnTo>
                  <a:pt x="4048910" y="243845"/>
                </a:lnTo>
                <a:lnTo>
                  <a:pt x="4025571" y="205428"/>
                </a:lnTo>
                <a:lnTo>
                  <a:pt x="3998748" y="169559"/>
                </a:lnTo>
                <a:lnTo>
                  <a:pt x="3968675" y="136471"/>
                </a:lnTo>
                <a:lnTo>
                  <a:pt x="3935586" y="106398"/>
                </a:lnTo>
                <a:lnTo>
                  <a:pt x="3899716" y="79575"/>
                </a:lnTo>
                <a:lnTo>
                  <a:pt x="3861298" y="56236"/>
                </a:lnTo>
                <a:lnTo>
                  <a:pt x="3820567" y="36616"/>
                </a:lnTo>
                <a:lnTo>
                  <a:pt x="3777758" y="20947"/>
                </a:lnTo>
                <a:lnTo>
                  <a:pt x="3733103" y="9466"/>
                </a:lnTo>
                <a:lnTo>
                  <a:pt x="3686838" y="2405"/>
                </a:lnTo>
                <a:lnTo>
                  <a:pt x="3639197" y="0"/>
                </a:lnTo>
              </a:path>
            </a:pathLst>
          </a:custGeom>
          <a:solidFill>
            <a:srgbClr val="7ba140"/>
          </a:solidFill>
          <a:ln>
            <a:noFill/>
          </a:ln>
        </p:spPr>
        <p:style>
          <a:lnRef idx="0"/>
          <a:fillRef idx="0"/>
          <a:effectRef idx="0"/>
          <a:fontRef idx="minor"/>
        </p:style>
      </p:sp>
      <p:sp>
        <p:nvSpPr>
          <p:cNvPr id="790" name="CustomShape 19"/>
          <p:cNvSpPr/>
          <p:nvPr/>
        </p:nvSpPr>
        <p:spPr>
          <a:xfrm>
            <a:off x="3182760" y="1933920"/>
            <a:ext cx="4104720" cy="3105720"/>
          </a:xfrm>
          <a:custGeom>
            <a:avLst/>
            <a:gdLst/>
            <a:ahLst/>
            <a:rect l="0" t="0" r="r" b="b"/>
            <a:pathLst>
              <a:path w="4105148" h="3106258">
                <a:moveTo>
                  <a:pt x="0" y="465938"/>
                </a:moveTo>
                <a:lnTo>
                  <a:pt x="2405" y="418298"/>
                </a:lnTo>
                <a:lnTo>
                  <a:pt x="9466" y="372035"/>
                </a:lnTo>
                <a:lnTo>
                  <a:pt x="20947" y="327382"/>
                </a:lnTo>
                <a:lnTo>
                  <a:pt x="36615" y="284574"/>
                </a:lnTo>
                <a:lnTo>
                  <a:pt x="56236" y="243844"/>
                </a:lnTo>
                <a:lnTo>
                  <a:pt x="79575" y="205427"/>
                </a:lnTo>
                <a:lnTo>
                  <a:pt x="106397" y="169558"/>
                </a:lnTo>
                <a:lnTo>
                  <a:pt x="136470" y="136470"/>
                </a:lnTo>
                <a:lnTo>
                  <a:pt x="169558" y="106397"/>
                </a:lnTo>
                <a:lnTo>
                  <a:pt x="205427" y="79574"/>
                </a:lnTo>
                <a:lnTo>
                  <a:pt x="243844" y="56236"/>
                </a:lnTo>
                <a:lnTo>
                  <a:pt x="284574" y="36615"/>
                </a:lnTo>
                <a:lnTo>
                  <a:pt x="327382" y="20947"/>
                </a:lnTo>
                <a:lnTo>
                  <a:pt x="372035" y="9466"/>
                </a:lnTo>
                <a:lnTo>
                  <a:pt x="418299" y="2405"/>
                </a:lnTo>
                <a:lnTo>
                  <a:pt x="465938" y="0"/>
                </a:lnTo>
                <a:lnTo>
                  <a:pt x="3639207" y="0"/>
                </a:lnTo>
                <a:lnTo>
                  <a:pt x="3686846" y="2405"/>
                </a:lnTo>
                <a:lnTo>
                  <a:pt x="3733110" y="9466"/>
                </a:lnTo>
                <a:lnTo>
                  <a:pt x="3777762" y="20947"/>
                </a:lnTo>
                <a:lnTo>
                  <a:pt x="3820571" y="36615"/>
                </a:lnTo>
                <a:lnTo>
                  <a:pt x="3861301" y="56236"/>
                </a:lnTo>
                <a:lnTo>
                  <a:pt x="3899717" y="79574"/>
                </a:lnTo>
                <a:lnTo>
                  <a:pt x="3935587" y="106397"/>
                </a:lnTo>
                <a:lnTo>
                  <a:pt x="3968675" y="136470"/>
                </a:lnTo>
                <a:lnTo>
                  <a:pt x="3998748" y="169558"/>
                </a:lnTo>
                <a:lnTo>
                  <a:pt x="4025571" y="205427"/>
                </a:lnTo>
                <a:lnTo>
                  <a:pt x="4048910" y="243844"/>
                </a:lnTo>
                <a:lnTo>
                  <a:pt x="4068530" y="284574"/>
                </a:lnTo>
                <a:lnTo>
                  <a:pt x="4084199" y="327382"/>
                </a:lnTo>
                <a:lnTo>
                  <a:pt x="4095680" y="372035"/>
                </a:lnTo>
                <a:lnTo>
                  <a:pt x="4102741" y="418298"/>
                </a:lnTo>
                <a:lnTo>
                  <a:pt x="4105147" y="465938"/>
                </a:lnTo>
                <a:lnTo>
                  <a:pt x="4105147" y="2640317"/>
                </a:lnTo>
                <a:lnTo>
                  <a:pt x="4102741" y="2687957"/>
                </a:lnTo>
                <a:lnTo>
                  <a:pt x="4095680" y="2734220"/>
                </a:lnTo>
                <a:lnTo>
                  <a:pt x="4084199" y="2778873"/>
                </a:lnTo>
                <a:lnTo>
                  <a:pt x="4068530" y="2821681"/>
                </a:lnTo>
                <a:lnTo>
                  <a:pt x="4048910" y="2862411"/>
                </a:lnTo>
                <a:lnTo>
                  <a:pt x="4025571" y="2900828"/>
                </a:lnTo>
                <a:lnTo>
                  <a:pt x="3998748" y="2936698"/>
                </a:lnTo>
                <a:lnTo>
                  <a:pt x="3968675" y="2969786"/>
                </a:lnTo>
                <a:lnTo>
                  <a:pt x="3935587" y="2999859"/>
                </a:lnTo>
                <a:lnTo>
                  <a:pt x="3899717" y="3026681"/>
                </a:lnTo>
                <a:lnTo>
                  <a:pt x="3861301" y="3050020"/>
                </a:lnTo>
                <a:lnTo>
                  <a:pt x="3820571" y="3069641"/>
                </a:lnTo>
                <a:lnTo>
                  <a:pt x="3777762" y="3085309"/>
                </a:lnTo>
                <a:lnTo>
                  <a:pt x="3733110" y="3096791"/>
                </a:lnTo>
                <a:lnTo>
                  <a:pt x="3686846" y="3103851"/>
                </a:lnTo>
                <a:lnTo>
                  <a:pt x="3639207" y="3106257"/>
                </a:lnTo>
                <a:lnTo>
                  <a:pt x="465938" y="3106257"/>
                </a:lnTo>
                <a:lnTo>
                  <a:pt x="418299" y="3103851"/>
                </a:lnTo>
                <a:lnTo>
                  <a:pt x="372035" y="3096791"/>
                </a:lnTo>
                <a:lnTo>
                  <a:pt x="327382" y="3085309"/>
                </a:lnTo>
                <a:lnTo>
                  <a:pt x="284574" y="3069641"/>
                </a:lnTo>
                <a:lnTo>
                  <a:pt x="243844" y="3050020"/>
                </a:lnTo>
                <a:lnTo>
                  <a:pt x="205427" y="3026681"/>
                </a:lnTo>
                <a:lnTo>
                  <a:pt x="169558" y="2999859"/>
                </a:lnTo>
                <a:lnTo>
                  <a:pt x="136470" y="2969786"/>
                </a:lnTo>
                <a:lnTo>
                  <a:pt x="106397" y="2936698"/>
                </a:lnTo>
                <a:lnTo>
                  <a:pt x="79575" y="2900828"/>
                </a:lnTo>
                <a:lnTo>
                  <a:pt x="56236" y="2862411"/>
                </a:lnTo>
                <a:lnTo>
                  <a:pt x="36615" y="2821681"/>
                </a:lnTo>
                <a:lnTo>
                  <a:pt x="20947" y="2778873"/>
                </a:lnTo>
                <a:lnTo>
                  <a:pt x="9466" y="2734220"/>
                </a:lnTo>
                <a:lnTo>
                  <a:pt x="2405" y="2687957"/>
                </a:lnTo>
                <a:lnTo>
                  <a:pt x="0" y="2640317"/>
                </a:lnTo>
                <a:lnTo>
                  <a:pt x="0" y="465938"/>
                </a:lnTo>
              </a:path>
            </a:pathLst>
          </a:custGeom>
          <a:noFill/>
          <a:ln w="25560">
            <a:solidFill>
              <a:srgbClr val="ffffff"/>
            </a:solidFill>
            <a:round/>
          </a:ln>
        </p:spPr>
        <p:style>
          <a:lnRef idx="0"/>
          <a:fillRef idx="0"/>
          <a:effectRef idx="0"/>
          <a:fontRef idx="minor"/>
        </p:style>
      </p:sp>
      <p:sp>
        <p:nvSpPr>
          <p:cNvPr id="791" name="CustomShape 20"/>
          <p:cNvSpPr/>
          <p:nvPr/>
        </p:nvSpPr>
        <p:spPr>
          <a:xfrm>
            <a:off x="4868640" y="3071520"/>
            <a:ext cx="1568880" cy="415440"/>
          </a:xfrm>
          <a:prstGeom prst="rect">
            <a:avLst/>
          </a:prstGeom>
          <a:noFill/>
          <a:ln>
            <a:noFill/>
          </a:ln>
        </p:spPr>
        <p:style>
          <a:lnRef idx="0"/>
          <a:fillRef idx="0"/>
          <a:effectRef idx="0"/>
          <a:fontRef idx="minor"/>
        </p:style>
        <p:txBody>
          <a:bodyPr lIns="0" rIns="0" tIns="110520" bIns="0"/>
          <a:p>
            <a:pPr>
              <a:lnSpc>
                <a:spcPct val="100000"/>
              </a:lnSpc>
            </a:pPr>
            <a:r>
              <a:rPr lang="en-IN" sz="2000" strike="noStrike">
                <a:solidFill>
                  <a:srgbClr val="ffffff"/>
                </a:solidFill>
                <a:latin typeface="Arial"/>
                <a:ea typeface="DejaVu Sans"/>
              </a:rPr>
              <a:t>Edge</a:t>
            </a:r>
            <a:endParaRPr/>
          </a:p>
        </p:txBody>
      </p:sp>
      <p:sp>
        <p:nvSpPr>
          <p:cNvPr id="792" name="CustomShape 21"/>
          <p:cNvSpPr/>
          <p:nvPr/>
        </p:nvSpPr>
        <p:spPr>
          <a:xfrm>
            <a:off x="5041800" y="3486960"/>
            <a:ext cx="391680" cy="304920"/>
          </a:xfrm>
          <a:prstGeom prst="rect">
            <a:avLst/>
          </a:prstGeom>
          <a:noFill/>
          <a:ln>
            <a:noFill/>
          </a:ln>
        </p:spPr>
        <p:style>
          <a:lnRef idx="0"/>
          <a:fillRef idx="0"/>
          <a:effectRef idx="0"/>
          <a:fontRef idx="minor"/>
        </p:style>
        <p:txBody>
          <a:bodyPr lIns="0" rIns="0" tIns="0" bIns="0"/>
          <a:p>
            <a:pPr>
              <a:lnSpc>
                <a:spcPct val="100000"/>
              </a:lnSpc>
            </a:pPr>
            <a:r>
              <a:rPr lang="en-IN" sz="2000" strike="noStrike">
                <a:solidFill>
                  <a:srgbClr val="ffffff"/>
                </a:solidFill>
                <a:latin typeface="Arial"/>
                <a:ea typeface="DejaVu Sans"/>
              </a:rPr>
              <a:t>VM</a:t>
            </a:r>
            <a:endParaRPr/>
          </a:p>
        </p:txBody>
      </p:sp>
      <p:sp>
        <p:nvSpPr>
          <p:cNvPr id="793" name="CustomShape 22"/>
          <p:cNvSpPr/>
          <p:nvPr/>
        </p:nvSpPr>
        <p:spPr>
          <a:xfrm>
            <a:off x="3329280" y="2024280"/>
            <a:ext cx="4222080" cy="3224520"/>
          </a:xfrm>
          <a:prstGeom prst="rect">
            <a:avLst/>
          </a:prstGeom>
          <a:blipFill>
            <a:blip r:embed="rId7"/>
            <a:stretch>
              <a:fillRect/>
            </a:stretch>
          </a:blipFill>
          <a:ln>
            <a:noFill/>
          </a:ln>
        </p:spPr>
        <p:style>
          <a:lnRef idx="0"/>
          <a:fillRef idx="0"/>
          <a:effectRef idx="0"/>
          <a:fontRef idx="minor"/>
        </p:style>
      </p:sp>
      <p:sp>
        <p:nvSpPr>
          <p:cNvPr id="794" name="CustomShape 23"/>
          <p:cNvSpPr/>
          <p:nvPr/>
        </p:nvSpPr>
        <p:spPr>
          <a:xfrm>
            <a:off x="3389040" y="2058480"/>
            <a:ext cx="4104720" cy="3105720"/>
          </a:xfrm>
          <a:custGeom>
            <a:avLst/>
            <a:gdLst/>
            <a:ahLst/>
            <a:rect l="0" t="0" r="r" b="b"/>
            <a:pathLst>
              <a:path w="4105148" h="3106255">
                <a:moveTo>
                  <a:pt x="3639210" y="0"/>
                </a:moveTo>
                <a:lnTo>
                  <a:pt x="465937" y="0"/>
                </a:lnTo>
                <a:lnTo>
                  <a:pt x="418298" y="2405"/>
                </a:lnTo>
                <a:lnTo>
                  <a:pt x="372035" y="9466"/>
                </a:lnTo>
                <a:lnTo>
                  <a:pt x="327383" y="20947"/>
                </a:lnTo>
                <a:lnTo>
                  <a:pt x="284574" y="36616"/>
                </a:lnTo>
                <a:lnTo>
                  <a:pt x="243845" y="56236"/>
                </a:lnTo>
                <a:lnTo>
                  <a:pt x="205428" y="79575"/>
                </a:lnTo>
                <a:lnTo>
                  <a:pt x="169559" y="106398"/>
                </a:lnTo>
                <a:lnTo>
                  <a:pt x="136471" y="136471"/>
                </a:lnTo>
                <a:lnTo>
                  <a:pt x="106398" y="169559"/>
                </a:lnTo>
                <a:lnTo>
                  <a:pt x="79575" y="205428"/>
                </a:lnTo>
                <a:lnTo>
                  <a:pt x="56236" y="243845"/>
                </a:lnTo>
                <a:lnTo>
                  <a:pt x="36616" y="284574"/>
                </a:lnTo>
                <a:lnTo>
                  <a:pt x="20947" y="327383"/>
                </a:lnTo>
                <a:lnTo>
                  <a:pt x="9466" y="372035"/>
                </a:lnTo>
                <a:lnTo>
                  <a:pt x="2405" y="418298"/>
                </a:lnTo>
                <a:lnTo>
                  <a:pt x="0" y="465937"/>
                </a:lnTo>
                <a:lnTo>
                  <a:pt x="0" y="2640317"/>
                </a:lnTo>
                <a:lnTo>
                  <a:pt x="2405" y="2687958"/>
                </a:lnTo>
                <a:lnTo>
                  <a:pt x="9466" y="2734222"/>
                </a:lnTo>
                <a:lnTo>
                  <a:pt x="20947" y="2778876"/>
                </a:lnTo>
                <a:lnTo>
                  <a:pt x="36616" y="2821685"/>
                </a:lnTo>
                <a:lnTo>
                  <a:pt x="56236" y="2862415"/>
                </a:lnTo>
                <a:lnTo>
                  <a:pt x="79575" y="2900831"/>
                </a:lnTo>
                <a:lnTo>
                  <a:pt x="106398" y="2936700"/>
                </a:lnTo>
                <a:lnTo>
                  <a:pt x="136471" y="2969788"/>
                </a:lnTo>
                <a:lnTo>
                  <a:pt x="169559" y="2999860"/>
                </a:lnTo>
                <a:lnTo>
                  <a:pt x="205428" y="3026682"/>
                </a:lnTo>
                <a:lnTo>
                  <a:pt x="243845" y="3050020"/>
                </a:lnTo>
                <a:lnTo>
                  <a:pt x="284574" y="3069640"/>
                </a:lnTo>
                <a:lnTo>
                  <a:pt x="327383" y="3085308"/>
                </a:lnTo>
                <a:lnTo>
                  <a:pt x="372035" y="3096789"/>
                </a:lnTo>
                <a:lnTo>
                  <a:pt x="418298" y="3103849"/>
                </a:lnTo>
                <a:lnTo>
                  <a:pt x="465937" y="3106254"/>
                </a:lnTo>
                <a:lnTo>
                  <a:pt x="3639210" y="3106254"/>
                </a:lnTo>
                <a:lnTo>
                  <a:pt x="3686849" y="3103849"/>
                </a:lnTo>
                <a:lnTo>
                  <a:pt x="3733112" y="3096789"/>
                </a:lnTo>
                <a:lnTo>
                  <a:pt x="3777764" y="3085308"/>
                </a:lnTo>
                <a:lnTo>
                  <a:pt x="3820573" y="3069640"/>
                </a:lnTo>
                <a:lnTo>
                  <a:pt x="3861302" y="3050020"/>
                </a:lnTo>
                <a:lnTo>
                  <a:pt x="3899719" y="3026682"/>
                </a:lnTo>
                <a:lnTo>
                  <a:pt x="3935588" y="2999860"/>
                </a:lnTo>
                <a:lnTo>
                  <a:pt x="3968676" y="2969788"/>
                </a:lnTo>
                <a:lnTo>
                  <a:pt x="3998749" y="2936700"/>
                </a:lnTo>
                <a:lnTo>
                  <a:pt x="4025572" y="2900831"/>
                </a:lnTo>
                <a:lnTo>
                  <a:pt x="4048911" y="2862415"/>
                </a:lnTo>
                <a:lnTo>
                  <a:pt x="4068531" y="2821685"/>
                </a:lnTo>
                <a:lnTo>
                  <a:pt x="4084200" y="2778876"/>
                </a:lnTo>
                <a:lnTo>
                  <a:pt x="4095681" y="2734222"/>
                </a:lnTo>
                <a:lnTo>
                  <a:pt x="4102742" y="2687958"/>
                </a:lnTo>
                <a:lnTo>
                  <a:pt x="4105147" y="2640317"/>
                </a:lnTo>
                <a:lnTo>
                  <a:pt x="4105147" y="465937"/>
                </a:lnTo>
                <a:lnTo>
                  <a:pt x="4102742" y="418298"/>
                </a:lnTo>
                <a:lnTo>
                  <a:pt x="4095681" y="372035"/>
                </a:lnTo>
                <a:lnTo>
                  <a:pt x="4084200" y="327383"/>
                </a:lnTo>
                <a:lnTo>
                  <a:pt x="4068531" y="284574"/>
                </a:lnTo>
                <a:lnTo>
                  <a:pt x="4048911" y="243845"/>
                </a:lnTo>
                <a:lnTo>
                  <a:pt x="4025572" y="205428"/>
                </a:lnTo>
                <a:lnTo>
                  <a:pt x="3998749" y="169559"/>
                </a:lnTo>
                <a:lnTo>
                  <a:pt x="3968676" y="136471"/>
                </a:lnTo>
                <a:lnTo>
                  <a:pt x="3935588" y="106398"/>
                </a:lnTo>
                <a:lnTo>
                  <a:pt x="3899719" y="79575"/>
                </a:lnTo>
                <a:lnTo>
                  <a:pt x="3861302" y="56236"/>
                </a:lnTo>
                <a:lnTo>
                  <a:pt x="3820573" y="36616"/>
                </a:lnTo>
                <a:lnTo>
                  <a:pt x="3777764" y="20947"/>
                </a:lnTo>
                <a:lnTo>
                  <a:pt x="3733112" y="9466"/>
                </a:lnTo>
                <a:lnTo>
                  <a:pt x="3686849" y="2405"/>
                </a:lnTo>
                <a:lnTo>
                  <a:pt x="3639210" y="0"/>
                </a:lnTo>
              </a:path>
            </a:pathLst>
          </a:custGeom>
          <a:solidFill>
            <a:srgbClr val="7ba140"/>
          </a:solidFill>
          <a:ln>
            <a:noFill/>
          </a:ln>
        </p:spPr>
        <p:style>
          <a:lnRef idx="0"/>
          <a:fillRef idx="0"/>
          <a:effectRef idx="0"/>
          <a:fontRef idx="minor"/>
        </p:style>
      </p:sp>
      <p:sp>
        <p:nvSpPr>
          <p:cNvPr id="795" name="CustomShape 24"/>
          <p:cNvSpPr/>
          <p:nvPr/>
        </p:nvSpPr>
        <p:spPr>
          <a:xfrm>
            <a:off x="3389040" y="2058480"/>
            <a:ext cx="4104720" cy="3105720"/>
          </a:xfrm>
          <a:custGeom>
            <a:avLst/>
            <a:gdLst/>
            <a:ahLst/>
            <a:rect l="0" t="0" r="r" b="b"/>
            <a:pathLst>
              <a:path w="4105148" h="3106258">
                <a:moveTo>
                  <a:pt x="0" y="465938"/>
                </a:moveTo>
                <a:lnTo>
                  <a:pt x="2405" y="418299"/>
                </a:lnTo>
                <a:lnTo>
                  <a:pt x="9466" y="372035"/>
                </a:lnTo>
                <a:lnTo>
                  <a:pt x="20947" y="327382"/>
                </a:lnTo>
                <a:lnTo>
                  <a:pt x="36615" y="284574"/>
                </a:lnTo>
                <a:lnTo>
                  <a:pt x="56236" y="243844"/>
                </a:lnTo>
                <a:lnTo>
                  <a:pt x="79575" y="205427"/>
                </a:lnTo>
                <a:lnTo>
                  <a:pt x="106397" y="169558"/>
                </a:lnTo>
                <a:lnTo>
                  <a:pt x="136470" y="136470"/>
                </a:lnTo>
                <a:lnTo>
                  <a:pt x="169558" y="106397"/>
                </a:lnTo>
                <a:lnTo>
                  <a:pt x="205427" y="79574"/>
                </a:lnTo>
                <a:lnTo>
                  <a:pt x="243844" y="56236"/>
                </a:lnTo>
                <a:lnTo>
                  <a:pt x="284574" y="36615"/>
                </a:lnTo>
                <a:lnTo>
                  <a:pt x="327382" y="20947"/>
                </a:lnTo>
                <a:lnTo>
                  <a:pt x="372035" y="9466"/>
                </a:lnTo>
                <a:lnTo>
                  <a:pt x="418299" y="2405"/>
                </a:lnTo>
                <a:lnTo>
                  <a:pt x="465938" y="0"/>
                </a:lnTo>
                <a:lnTo>
                  <a:pt x="3639207" y="0"/>
                </a:lnTo>
                <a:lnTo>
                  <a:pt x="3686846" y="2405"/>
                </a:lnTo>
                <a:lnTo>
                  <a:pt x="3733110" y="9466"/>
                </a:lnTo>
                <a:lnTo>
                  <a:pt x="3777763" y="20947"/>
                </a:lnTo>
                <a:lnTo>
                  <a:pt x="3820571" y="36615"/>
                </a:lnTo>
                <a:lnTo>
                  <a:pt x="3861301" y="56236"/>
                </a:lnTo>
                <a:lnTo>
                  <a:pt x="3899718" y="79574"/>
                </a:lnTo>
                <a:lnTo>
                  <a:pt x="3935587" y="106397"/>
                </a:lnTo>
                <a:lnTo>
                  <a:pt x="3968675" y="136470"/>
                </a:lnTo>
                <a:lnTo>
                  <a:pt x="3998748" y="169558"/>
                </a:lnTo>
                <a:lnTo>
                  <a:pt x="4025571" y="205427"/>
                </a:lnTo>
                <a:lnTo>
                  <a:pt x="4048910" y="243844"/>
                </a:lnTo>
                <a:lnTo>
                  <a:pt x="4068531" y="284574"/>
                </a:lnTo>
                <a:lnTo>
                  <a:pt x="4084199" y="327382"/>
                </a:lnTo>
                <a:lnTo>
                  <a:pt x="4095680" y="372035"/>
                </a:lnTo>
                <a:lnTo>
                  <a:pt x="4102741" y="418299"/>
                </a:lnTo>
                <a:lnTo>
                  <a:pt x="4105147" y="465938"/>
                </a:lnTo>
                <a:lnTo>
                  <a:pt x="4105147" y="2640318"/>
                </a:lnTo>
                <a:lnTo>
                  <a:pt x="4102741" y="2687957"/>
                </a:lnTo>
                <a:lnTo>
                  <a:pt x="4095680" y="2734220"/>
                </a:lnTo>
                <a:lnTo>
                  <a:pt x="4084199" y="2778873"/>
                </a:lnTo>
                <a:lnTo>
                  <a:pt x="4068531" y="2821682"/>
                </a:lnTo>
                <a:lnTo>
                  <a:pt x="4048910" y="2862411"/>
                </a:lnTo>
                <a:lnTo>
                  <a:pt x="4025571" y="2900828"/>
                </a:lnTo>
                <a:lnTo>
                  <a:pt x="3998748" y="2936698"/>
                </a:lnTo>
                <a:lnTo>
                  <a:pt x="3968675" y="2969786"/>
                </a:lnTo>
                <a:lnTo>
                  <a:pt x="3935587" y="2999859"/>
                </a:lnTo>
                <a:lnTo>
                  <a:pt x="3899718" y="3026682"/>
                </a:lnTo>
                <a:lnTo>
                  <a:pt x="3861301" y="3050020"/>
                </a:lnTo>
                <a:lnTo>
                  <a:pt x="3820571" y="3069641"/>
                </a:lnTo>
                <a:lnTo>
                  <a:pt x="3777763" y="3085309"/>
                </a:lnTo>
                <a:lnTo>
                  <a:pt x="3733110" y="3096791"/>
                </a:lnTo>
                <a:lnTo>
                  <a:pt x="3686846" y="3103852"/>
                </a:lnTo>
                <a:lnTo>
                  <a:pt x="3639207" y="3106257"/>
                </a:lnTo>
                <a:lnTo>
                  <a:pt x="465938" y="3106257"/>
                </a:lnTo>
                <a:lnTo>
                  <a:pt x="418299" y="3103852"/>
                </a:lnTo>
                <a:lnTo>
                  <a:pt x="372035" y="3096791"/>
                </a:lnTo>
                <a:lnTo>
                  <a:pt x="327382" y="3085309"/>
                </a:lnTo>
                <a:lnTo>
                  <a:pt x="284574" y="3069641"/>
                </a:lnTo>
                <a:lnTo>
                  <a:pt x="243844" y="3050020"/>
                </a:lnTo>
                <a:lnTo>
                  <a:pt x="205427" y="3026682"/>
                </a:lnTo>
                <a:lnTo>
                  <a:pt x="169558" y="2999859"/>
                </a:lnTo>
                <a:lnTo>
                  <a:pt x="136470" y="2969786"/>
                </a:lnTo>
                <a:lnTo>
                  <a:pt x="106397" y="2936698"/>
                </a:lnTo>
                <a:lnTo>
                  <a:pt x="79575" y="2900828"/>
                </a:lnTo>
                <a:lnTo>
                  <a:pt x="56236" y="2862411"/>
                </a:lnTo>
                <a:lnTo>
                  <a:pt x="36615" y="2821682"/>
                </a:lnTo>
                <a:lnTo>
                  <a:pt x="20947" y="2778873"/>
                </a:lnTo>
                <a:lnTo>
                  <a:pt x="9466" y="2734220"/>
                </a:lnTo>
                <a:lnTo>
                  <a:pt x="2405" y="2687957"/>
                </a:lnTo>
                <a:lnTo>
                  <a:pt x="0" y="2640318"/>
                </a:lnTo>
                <a:lnTo>
                  <a:pt x="0" y="465938"/>
                </a:lnTo>
              </a:path>
            </a:pathLst>
          </a:custGeom>
          <a:noFill/>
          <a:ln w="25560">
            <a:solidFill>
              <a:srgbClr val="ffffff"/>
            </a:solidFill>
            <a:round/>
          </a:ln>
        </p:spPr>
        <p:style>
          <a:lnRef idx="0"/>
          <a:fillRef idx="0"/>
          <a:effectRef idx="0"/>
          <a:fontRef idx="minor"/>
        </p:style>
      </p:sp>
      <p:sp>
        <p:nvSpPr>
          <p:cNvPr id="796" name="CustomShape 25"/>
          <p:cNvSpPr/>
          <p:nvPr/>
        </p:nvSpPr>
        <p:spPr>
          <a:xfrm>
            <a:off x="5248080" y="3611520"/>
            <a:ext cx="391680" cy="304920"/>
          </a:xfrm>
          <a:prstGeom prst="rect">
            <a:avLst/>
          </a:prstGeom>
          <a:noFill/>
          <a:ln>
            <a:noFill/>
          </a:ln>
        </p:spPr>
        <p:style>
          <a:lnRef idx="0"/>
          <a:fillRef idx="0"/>
          <a:effectRef idx="0"/>
          <a:fontRef idx="minor"/>
        </p:style>
        <p:txBody>
          <a:bodyPr lIns="0" rIns="0" tIns="0" bIns="0"/>
          <a:p>
            <a:pPr>
              <a:lnSpc>
                <a:spcPct val="100000"/>
              </a:lnSpc>
            </a:pPr>
            <a:r>
              <a:rPr lang="en-IN" sz="2000" strike="noStrike">
                <a:solidFill>
                  <a:srgbClr val="ffffff"/>
                </a:solidFill>
                <a:latin typeface="Arial"/>
                <a:ea typeface="DejaVu Sans"/>
              </a:rPr>
              <a:t>VM</a:t>
            </a:r>
            <a:endParaRPr/>
          </a:p>
        </p:txBody>
      </p:sp>
      <p:sp>
        <p:nvSpPr>
          <p:cNvPr id="797" name="CustomShape 26"/>
          <p:cNvSpPr/>
          <p:nvPr/>
        </p:nvSpPr>
        <p:spPr>
          <a:xfrm>
            <a:off x="3537000" y="2148840"/>
            <a:ext cx="4222080" cy="3224520"/>
          </a:xfrm>
          <a:prstGeom prst="rect">
            <a:avLst/>
          </a:prstGeom>
          <a:blipFill>
            <a:blip r:embed="rId8"/>
            <a:stretch>
              <a:fillRect/>
            </a:stretch>
          </a:blipFill>
          <a:ln>
            <a:noFill/>
          </a:ln>
        </p:spPr>
        <p:style>
          <a:lnRef idx="0"/>
          <a:fillRef idx="0"/>
          <a:effectRef idx="0"/>
          <a:fontRef idx="minor"/>
        </p:style>
      </p:sp>
      <p:sp>
        <p:nvSpPr>
          <p:cNvPr id="798" name="CustomShape 27"/>
          <p:cNvSpPr/>
          <p:nvPr/>
        </p:nvSpPr>
        <p:spPr>
          <a:xfrm>
            <a:off x="3595320" y="2183040"/>
            <a:ext cx="4104720" cy="3105720"/>
          </a:xfrm>
          <a:custGeom>
            <a:avLst/>
            <a:gdLst/>
            <a:ahLst/>
            <a:rect l="0" t="0" r="r" b="b"/>
            <a:pathLst>
              <a:path w="4105149" h="3106255">
                <a:moveTo>
                  <a:pt x="3639210" y="0"/>
                </a:moveTo>
                <a:lnTo>
                  <a:pt x="465937" y="0"/>
                </a:lnTo>
                <a:lnTo>
                  <a:pt x="418298" y="2405"/>
                </a:lnTo>
                <a:lnTo>
                  <a:pt x="372035" y="9466"/>
                </a:lnTo>
                <a:lnTo>
                  <a:pt x="327383" y="20947"/>
                </a:lnTo>
                <a:lnTo>
                  <a:pt x="284574" y="36616"/>
                </a:lnTo>
                <a:lnTo>
                  <a:pt x="243845" y="56236"/>
                </a:lnTo>
                <a:lnTo>
                  <a:pt x="205428" y="79575"/>
                </a:lnTo>
                <a:lnTo>
                  <a:pt x="169559" y="106398"/>
                </a:lnTo>
                <a:lnTo>
                  <a:pt x="136471" y="136471"/>
                </a:lnTo>
                <a:lnTo>
                  <a:pt x="106398" y="169559"/>
                </a:lnTo>
                <a:lnTo>
                  <a:pt x="79575" y="205428"/>
                </a:lnTo>
                <a:lnTo>
                  <a:pt x="56236" y="243845"/>
                </a:lnTo>
                <a:lnTo>
                  <a:pt x="36616" y="284574"/>
                </a:lnTo>
                <a:lnTo>
                  <a:pt x="20947" y="327383"/>
                </a:lnTo>
                <a:lnTo>
                  <a:pt x="9466" y="372035"/>
                </a:lnTo>
                <a:lnTo>
                  <a:pt x="2405" y="418298"/>
                </a:lnTo>
                <a:lnTo>
                  <a:pt x="0" y="465937"/>
                </a:lnTo>
                <a:lnTo>
                  <a:pt x="0" y="2640317"/>
                </a:lnTo>
                <a:lnTo>
                  <a:pt x="2405" y="2687956"/>
                </a:lnTo>
                <a:lnTo>
                  <a:pt x="9466" y="2734219"/>
                </a:lnTo>
                <a:lnTo>
                  <a:pt x="20947" y="2778871"/>
                </a:lnTo>
                <a:lnTo>
                  <a:pt x="36616" y="2821680"/>
                </a:lnTo>
                <a:lnTo>
                  <a:pt x="56236" y="2862409"/>
                </a:lnTo>
                <a:lnTo>
                  <a:pt x="79575" y="2900826"/>
                </a:lnTo>
                <a:lnTo>
                  <a:pt x="106398" y="2936695"/>
                </a:lnTo>
                <a:lnTo>
                  <a:pt x="136471" y="2969783"/>
                </a:lnTo>
                <a:lnTo>
                  <a:pt x="169559" y="2999856"/>
                </a:lnTo>
                <a:lnTo>
                  <a:pt x="205428" y="3026679"/>
                </a:lnTo>
                <a:lnTo>
                  <a:pt x="243845" y="3050018"/>
                </a:lnTo>
                <a:lnTo>
                  <a:pt x="284574" y="3069638"/>
                </a:lnTo>
                <a:lnTo>
                  <a:pt x="327383" y="3085307"/>
                </a:lnTo>
                <a:lnTo>
                  <a:pt x="372035" y="3096788"/>
                </a:lnTo>
                <a:lnTo>
                  <a:pt x="418298" y="3103849"/>
                </a:lnTo>
                <a:lnTo>
                  <a:pt x="465937" y="3106254"/>
                </a:lnTo>
                <a:lnTo>
                  <a:pt x="3639210" y="3106254"/>
                </a:lnTo>
                <a:lnTo>
                  <a:pt x="3686851" y="3103849"/>
                </a:lnTo>
                <a:lnTo>
                  <a:pt x="3733115" y="3096788"/>
                </a:lnTo>
                <a:lnTo>
                  <a:pt x="3777769" y="3085307"/>
                </a:lnTo>
                <a:lnTo>
                  <a:pt x="3820578" y="3069638"/>
                </a:lnTo>
                <a:lnTo>
                  <a:pt x="3861308" y="3050018"/>
                </a:lnTo>
                <a:lnTo>
                  <a:pt x="3899724" y="3026679"/>
                </a:lnTo>
                <a:lnTo>
                  <a:pt x="3935594" y="2999856"/>
                </a:lnTo>
                <a:lnTo>
                  <a:pt x="3968681" y="2969783"/>
                </a:lnTo>
                <a:lnTo>
                  <a:pt x="3998753" y="2936695"/>
                </a:lnTo>
                <a:lnTo>
                  <a:pt x="4025575" y="2900826"/>
                </a:lnTo>
                <a:lnTo>
                  <a:pt x="4048913" y="2862409"/>
                </a:lnTo>
                <a:lnTo>
                  <a:pt x="4068533" y="2821680"/>
                </a:lnTo>
                <a:lnTo>
                  <a:pt x="4084201" y="2778871"/>
                </a:lnTo>
                <a:lnTo>
                  <a:pt x="4095682" y="2734219"/>
                </a:lnTo>
                <a:lnTo>
                  <a:pt x="4102742" y="2687956"/>
                </a:lnTo>
                <a:lnTo>
                  <a:pt x="4105148" y="2640317"/>
                </a:lnTo>
                <a:lnTo>
                  <a:pt x="4105148" y="465937"/>
                </a:lnTo>
                <a:lnTo>
                  <a:pt x="4102742" y="418298"/>
                </a:lnTo>
                <a:lnTo>
                  <a:pt x="4095682" y="372035"/>
                </a:lnTo>
                <a:lnTo>
                  <a:pt x="4084201" y="327383"/>
                </a:lnTo>
                <a:lnTo>
                  <a:pt x="4068533" y="284574"/>
                </a:lnTo>
                <a:lnTo>
                  <a:pt x="4048913" y="243845"/>
                </a:lnTo>
                <a:lnTo>
                  <a:pt x="4025575" y="205428"/>
                </a:lnTo>
                <a:lnTo>
                  <a:pt x="3998753" y="169559"/>
                </a:lnTo>
                <a:lnTo>
                  <a:pt x="3968681" y="136471"/>
                </a:lnTo>
                <a:lnTo>
                  <a:pt x="3935594" y="106398"/>
                </a:lnTo>
                <a:lnTo>
                  <a:pt x="3899724" y="79575"/>
                </a:lnTo>
                <a:lnTo>
                  <a:pt x="3861308" y="56236"/>
                </a:lnTo>
                <a:lnTo>
                  <a:pt x="3820578" y="36616"/>
                </a:lnTo>
                <a:lnTo>
                  <a:pt x="3777769" y="20947"/>
                </a:lnTo>
                <a:lnTo>
                  <a:pt x="3733115" y="9466"/>
                </a:lnTo>
                <a:lnTo>
                  <a:pt x="3686851" y="2405"/>
                </a:lnTo>
                <a:lnTo>
                  <a:pt x="3639210" y="0"/>
                </a:lnTo>
              </a:path>
            </a:pathLst>
          </a:custGeom>
          <a:solidFill>
            <a:srgbClr val="7ba140"/>
          </a:solidFill>
          <a:ln>
            <a:noFill/>
          </a:ln>
        </p:spPr>
        <p:style>
          <a:lnRef idx="0"/>
          <a:fillRef idx="0"/>
          <a:effectRef idx="0"/>
          <a:fontRef idx="minor"/>
        </p:style>
      </p:sp>
      <p:sp>
        <p:nvSpPr>
          <p:cNvPr id="799" name="CustomShape 28"/>
          <p:cNvSpPr/>
          <p:nvPr/>
        </p:nvSpPr>
        <p:spPr>
          <a:xfrm>
            <a:off x="3595320" y="2183040"/>
            <a:ext cx="4104720" cy="3105720"/>
          </a:xfrm>
          <a:custGeom>
            <a:avLst/>
            <a:gdLst/>
            <a:ahLst/>
            <a:rect l="0" t="0" r="r" b="b"/>
            <a:pathLst>
              <a:path w="4105148" h="3106258">
                <a:moveTo>
                  <a:pt x="0" y="465938"/>
                </a:moveTo>
                <a:lnTo>
                  <a:pt x="2405" y="418299"/>
                </a:lnTo>
                <a:lnTo>
                  <a:pt x="9466" y="372035"/>
                </a:lnTo>
                <a:lnTo>
                  <a:pt x="20947" y="327382"/>
                </a:lnTo>
                <a:lnTo>
                  <a:pt x="36615" y="284574"/>
                </a:lnTo>
                <a:lnTo>
                  <a:pt x="56236" y="243844"/>
                </a:lnTo>
                <a:lnTo>
                  <a:pt x="79575" y="205427"/>
                </a:lnTo>
                <a:lnTo>
                  <a:pt x="106397" y="169558"/>
                </a:lnTo>
                <a:lnTo>
                  <a:pt x="136470" y="136470"/>
                </a:lnTo>
                <a:lnTo>
                  <a:pt x="169558" y="106397"/>
                </a:lnTo>
                <a:lnTo>
                  <a:pt x="205427" y="79574"/>
                </a:lnTo>
                <a:lnTo>
                  <a:pt x="243844" y="56236"/>
                </a:lnTo>
                <a:lnTo>
                  <a:pt x="284574" y="36615"/>
                </a:lnTo>
                <a:lnTo>
                  <a:pt x="327382" y="20947"/>
                </a:lnTo>
                <a:lnTo>
                  <a:pt x="372035" y="9466"/>
                </a:lnTo>
                <a:lnTo>
                  <a:pt x="418299" y="2405"/>
                </a:lnTo>
                <a:lnTo>
                  <a:pt x="465938" y="0"/>
                </a:lnTo>
                <a:lnTo>
                  <a:pt x="3639207" y="0"/>
                </a:lnTo>
                <a:lnTo>
                  <a:pt x="3686846" y="2405"/>
                </a:lnTo>
                <a:lnTo>
                  <a:pt x="3733109" y="9466"/>
                </a:lnTo>
                <a:lnTo>
                  <a:pt x="3777762" y="20947"/>
                </a:lnTo>
                <a:lnTo>
                  <a:pt x="3820571" y="36615"/>
                </a:lnTo>
                <a:lnTo>
                  <a:pt x="3861301" y="56236"/>
                </a:lnTo>
                <a:lnTo>
                  <a:pt x="3899717" y="79574"/>
                </a:lnTo>
                <a:lnTo>
                  <a:pt x="3935587" y="106397"/>
                </a:lnTo>
                <a:lnTo>
                  <a:pt x="3968675" y="136470"/>
                </a:lnTo>
                <a:lnTo>
                  <a:pt x="3998748" y="169558"/>
                </a:lnTo>
                <a:lnTo>
                  <a:pt x="4025571" y="205427"/>
                </a:lnTo>
                <a:lnTo>
                  <a:pt x="4048910" y="243844"/>
                </a:lnTo>
                <a:lnTo>
                  <a:pt x="4068530" y="284574"/>
                </a:lnTo>
                <a:lnTo>
                  <a:pt x="4084199" y="327382"/>
                </a:lnTo>
                <a:lnTo>
                  <a:pt x="4095680" y="372035"/>
                </a:lnTo>
                <a:lnTo>
                  <a:pt x="4102741" y="418299"/>
                </a:lnTo>
                <a:lnTo>
                  <a:pt x="4105147" y="465938"/>
                </a:lnTo>
                <a:lnTo>
                  <a:pt x="4105147" y="2640317"/>
                </a:lnTo>
                <a:lnTo>
                  <a:pt x="4102741" y="2687957"/>
                </a:lnTo>
                <a:lnTo>
                  <a:pt x="4095680" y="2734220"/>
                </a:lnTo>
                <a:lnTo>
                  <a:pt x="4084199" y="2778873"/>
                </a:lnTo>
                <a:lnTo>
                  <a:pt x="4068530" y="2821682"/>
                </a:lnTo>
                <a:lnTo>
                  <a:pt x="4048910" y="2862411"/>
                </a:lnTo>
                <a:lnTo>
                  <a:pt x="4025571" y="2900828"/>
                </a:lnTo>
                <a:lnTo>
                  <a:pt x="3998748" y="2936698"/>
                </a:lnTo>
                <a:lnTo>
                  <a:pt x="3968675" y="2969786"/>
                </a:lnTo>
                <a:lnTo>
                  <a:pt x="3935587" y="2999859"/>
                </a:lnTo>
                <a:lnTo>
                  <a:pt x="3899717" y="3026682"/>
                </a:lnTo>
                <a:lnTo>
                  <a:pt x="3861301" y="3050020"/>
                </a:lnTo>
                <a:lnTo>
                  <a:pt x="3820571" y="3069641"/>
                </a:lnTo>
                <a:lnTo>
                  <a:pt x="3777762" y="3085309"/>
                </a:lnTo>
                <a:lnTo>
                  <a:pt x="3733109" y="3096791"/>
                </a:lnTo>
                <a:lnTo>
                  <a:pt x="3686846" y="3103852"/>
                </a:lnTo>
                <a:lnTo>
                  <a:pt x="3639207" y="3106257"/>
                </a:lnTo>
                <a:lnTo>
                  <a:pt x="465938" y="3106257"/>
                </a:lnTo>
                <a:lnTo>
                  <a:pt x="418299" y="3103852"/>
                </a:lnTo>
                <a:lnTo>
                  <a:pt x="372035" y="3096791"/>
                </a:lnTo>
                <a:lnTo>
                  <a:pt x="327382" y="3085309"/>
                </a:lnTo>
                <a:lnTo>
                  <a:pt x="284574" y="3069641"/>
                </a:lnTo>
                <a:lnTo>
                  <a:pt x="243844" y="3050020"/>
                </a:lnTo>
                <a:lnTo>
                  <a:pt x="205427" y="3026682"/>
                </a:lnTo>
                <a:lnTo>
                  <a:pt x="169558" y="2999859"/>
                </a:lnTo>
                <a:lnTo>
                  <a:pt x="136470" y="2969786"/>
                </a:lnTo>
                <a:lnTo>
                  <a:pt x="106397" y="2936698"/>
                </a:lnTo>
                <a:lnTo>
                  <a:pt x="79575" y="2900828"/>
                </a:lnTo>
                <a:lnTo>
                  <a:pt x="56236" y="2862411"/>
                </a:lnTo>
                <a:lnTo>
                  <a:pt x="36615" y="2821682"/>
                </a:lnTo>
                <a:lnTo>
                  <a:pt x="20947" y="2778873"/>
                </a:lnTo>
                <a:lnTo>
                  <a:pt x="9466" y="2734220"/>
                </a:lnTo>
                <a:lnTo>
                  <a:pt x="2405" y="2687957"/>
                </a:lnTo>
                <a:lnTo>
                  <a:pt x="0" y="2640317"/>
                </a:lnTo>
                <a:lnTo>
                  <a:pt x="0" y="465938"/>
                </a:lnTo>
              </a:path>
            </a:pathLst>
          </a:custGeom>
          <a:noFill/>
          <a:ln w="25560">
            <a:solidFill>
              <a:srgbClr val="ffffff"/>
            </a:solidFill>
            <a:round/>
          </a:ln>
        </p:spPr>
        <p:style>
          <a:lnRef idx="0"/>
          <a:fillRef idx="0"/>
          <a:effectRef idx="0"/>
          <a:fontRef idx="minor"/>
        </p:style>
      </p:sp>
      <p:sp>
        <p:nvSpPr>
          <p:cNvPr id="800" name="CustomShape 29"/>
          <p:cNvSpPr/>
          <p:nvPr/>
        </p:nvSpPr>
        <p:spPr>
          <a:xfrm>
            <a:off x="5268960" y="2433240"/>
            <a:ext cx="762480" cy="289440"/>
          </a:xfrm>
          <a:prstGeom prst="rect">
            <a:avLst/>
          </a:prstGeom>
          <a:noFill/>
          <a:ln>
            <a:noFill/>
          </a:ln>
        </p:spPr>
        <p:style>
          <a:lnRef idx="0"/>
          <a:fillRef idx="0"/>
          <a:effectRef idx="0"/>
          <a:fontRef idx="minor"/>
        </p:style>
        <p:txBody>
          <a:bodyPr lIns="0" rIns="0" tIns="0" bIns="0"/>
          <a:p>
            <a:pPr>
              <a:lnSpc>
                <a:spcPct val="100000"/>
              </a:lnSpc>
            </a:pPr>
            <a:r>
              <a:rPr lang="en-IN" sz="1900" strike="noStrike">
                <a:solidFill>
                  <a:srgbClr val="ffffff"/>
                </a:solidFill>
                <a:latin typeface="Arial"/>
                <a:ea typeface="DejaVu Sans"/>
              </a:rPr>
              <a:t>Master</a:t>
            </a:r>
            <a:endParaRPr/>
          </a:p>
        </p:txBody>
      </p:sp>
      <p:sp>
        <p:nvSpPr>
          <p:cNvPr id="801" name="CustomShape 30"/>
          <p:cNvSpPr/>
          <p:nvPr/>
        </p:nvSpPr>
        <p:spPr>
          <a:xfrm>
            <a:off x="5943240" y="4062240"/>
            <a:ext cx="1486440" cy="857880"/>
          </a:xfrm>
          <a:custGeom>
            <a:avLst/>
            <a:gdLst/>
            <a:ahLst/>
            <a:rect l="0" t="0" r="r" b="b"/>
            <a:pathLst>
              <a:path w="1486878" h="858343">
                <a:moveTo>
                  <a:pt x="1319606" y="0"/>
                </a:moveTo>
                <a:lnTo>
                  <a:pt x="167271" y="0"/>
                </a:lnTo>
                <a:lnTo>
                  <a:pt x="122804" y="5975"/>
                </a:lnTo>
                <a:lnTo>
                  <a:pt x="82847" y="22837"/>
                </a:lnTo>
                <a:lnTo>
                  <a:pt x="48993" y="48993"/>
                </a:lnTo>
                <a:lnTo>
                  <a:pt x="22837" y="82847"/>
                </a:lnTo>
                <a:lnTo>
                  <a:pt x="5975" y="122804"/>
                </a:lnTo>
                <a:lnTo>
                  <a:pt x="0" y="167271"/>
                </a:lnTo>
                <a:lnTo>
                  <a:pt x="0" y="691070"/>
                </a:lnTo>
                <a:lnTo>
                  <a:pt x="5975" y="735537"/>
                </a:lnTo>
                <a:lnTo>
                  <a:pt x="22837" y="775494"/>
                </a:lnTo>
                <a:lnTo>
                  <a:pt x="48993" y="809348"/>
                </a:lnTo>
                <a:lnTo>
                  <a:pt x="82847" y="835504"/>
                </a:lnTo>
                <a:lnTo>
                  <a:pt x="122804" y="852366"/>
                </a:lnTo>
                <a:lnTo>
                  <a:pt x="167271" y="858342"/>
                </a:lnTo>
                <a:lnTo>
                  <a:pt x="1319606" y="858342"/>
                </a:lnTo>
                <a:lnTo>
                  <a:pt x="1364077" y="852366"/>
                </a:lnTo>
                <a:lnTo>
                  <a:pt x="1404036" y="835504"/>
                </a:lnTo>
                <a:lnTo>
                  <a:pt x="1437889" y="809348"/>
                </a:lnTo>
                <a:lnTo>
                  <a:pt x="1464042" y="775494"/>
                </a:lnTo>
                <a:lnTo>
                  <a:pt x="1480903" y="735537"/>
                </a:lnTo>
                <a:lnTo>
                  <a:pt x="1486877" y="691070"/>
                </a:lnTo>
                <a:lnTo>
                  <a:pt x="1486877" y="167271"/>
                </a:lnTo>
                <a:lnTo>
                  <a:pt x="1480903" y="122804"/>
                </a:lnTo>
                <a:lnTo>
                  <a:pt x="1464042" y="82847"/>
                </a:lnTo>
                <a:lnTo>
                  <a:pt x="1437889" y="48993"/>
                </a:lnTo>
                <a:lnTo>
                  <a:pt x="1404036" y="22837"/>
                </a:lnTo>
                <a:lnTo>
                  <a:pt x="1364077" y="5975"/>
                </a:lnTo>
                <a:lnTo>
                  <a:pt x="1319606" y="0"/>
                </a:lnTo>
              </a:path>
            </a:pathLst>
          </a:custGeom>
          <a:solidFill>
            <a:srgbClr val="6fe1c8"/>
          </a:solidFill>
          <a:ln>
            <a:noFill/>
          </a:ln>
        </p:spPr>
        <p:style>
          <a:lnRef idx="0"/>
          <a:fillRef idx="0"/>
          <a:effectRef idx="0"/>
          <a:fontRef idx="minor"/>
        </p:style>
      </p:sp>
      <p:sp>
        <p:nvSpPr>
          <p:cNvPr id="802" name="CustomShape 31"/>
          <p:cNvSpPr/>
          <p:nvPr/>
        </p:nvSpPr>
        <p:spPr>
          <a:xfrm>
            <a:off x="5935320" y="4152240"/>
            <a:ext cx="1478880" cy="751680"/>
          </a:xfrm>
          <a:prstGeom prst="rect">
            <a:avLst/>
          </a:prstGeom>
          <a:blipFill>
            <a:blip r:embed="rId9"/>
            <a:stretch>
              <a:fillRect/>
            </a:stretch>
          </a:blipFill>
          <a:ln>
            <a:noFill/>
          </a:ln>
        </p:spPr>
        <p:style>
          <a:lnRef idx="0"/>
          <a:fillRef idx="0"/>
          <a:effectRef idx="0"/>
          <a:fontRef idx="minor"/>
        </p:style>
      </p:sp>
      <p:sp>
        <p:nvSpPr>
          <p:cNvPr id="803" name="CustomShape 32"/>
          <p:cNvSpPr/>
          <p:nvPr/>
        </p:nvSpPr>
        <p:spPr>
          <a:xfrm>
            <a:off x="6004440" y="4197240"/>
            <a:ext cx="1340280" cy="608760"/>
          </a:xfrm>
          <a:prstGeom prst="rect">
            <a:avLst/>
          </a:prstGeom>
          <a:blipFill>
            <a:blip r:embed="rId10"/>
            <a:stretch>
              <a:fillRect/>
            </a:stretch>
          </a:blipFill>
          <a:ln>
            <a:noFill/>
          </a:ln>
        </p:spPr>
        <p:style>
          <a:lnRef idx="0"/>
          <a:fillRef idx="0"/>
          <a:effectRef idx="0"/>
          <a:fontRef idx="minor"/>
        </p:style>
      </p:sp>
      <p:sp>
        <p:nvSpPr>
          <p:cNvPr id="804" name="CustomShape 33"/>
          <p:cNvSpPr/>
          <p:nvPr/>
        </p:nvSpPr>
        <p:spPr>
          <a:xfrm>
            <a:off x="5991840" y="4184640"/>
            <a:ext cx="1365840" cy="634320"/>
          </a:xfrm>
          <a:custGeom>
            <a:avLst/>
            <a:gdLst/>
            <a:ahLst/>
            <a:rect l="0" t="0" r="r" b="b"/>
            <a:pathLst>
              <a:path w="1366440" h="635000">
                <a:moveTo>
                  <a:pt x="0" y="0"/>
                </a:moveTo>
                <a:lnTo>
                  <a:pt x="1366439" y="0"/>
                </a:lnTo>
                <a:lnTo>
                  <a:pt x="1366439" y="634999"/>
                </a:lnTo>
                <a:lnTo>
                  <a:pt x="0" y="634999"/>
                </a:lnTo>
                <a:lnTo>
                  <a:pt x="0" y="0"/>
                </a:lnTo>
              </a:path>
            </a:pathLst>
          </a:custGeom>
          <a:noFill/>
          <a:ln w="25560">
            <a:solidFill>
              <a:srgbClr val="ffffff"/>
            </a:solidFill>
            <a:round/>
          </a:ln>
        </p:spPr>
        <p:style>
          <a:lnRef idx="0"/>
          <a:fillRef idx="0"/>
          <a:effectRef idx="0"/>
          <a:fontRef idx="minor"/>
        </p:style>
      </p:sp>
      <p:sp>
        <p:nvSpPr>
          <p:cNvPr id="805" name="CustomShape 34"/>
          <p:cNvSpPr/>
          <p:nvPr/>
        </p:nvSpPr>
        <p:spPr>
          <a:xfrm>
            <a:off x="4857840" y="2823840"/>
            <a:ext cx="1580400" cy="911880"/>
          </a:xfrm>
          <a:custGeom>
            <a:avLst/>
            <a:gdLst/>
            <a:ahLst/>
            <a:rect l="0" t="0" r="r" b="b"/>
            <a:pathLst>
              <a:path w="1580566" h="912407">
                <a:moveTo>
                  <a:pt x="1402765" y="0"/>
                </a:moveTo>
                <a:lnTo>
                  <a:pt x="177812" y="0"/>
                </a:lnTo>
                <a:lnTo>
                  <a:pt x="130545" y="6352"/>
                </a:lnTo>
                <a:lnTo>
                  <a:pt x="88070" y="24278"/>
                </a:lnTo>
                <a:lnTo>
                  <a:pt x="52082" y="52082"/>
                </a:lnTo>
                <a:lnTo>
                  <a:pt x="24278" y="88070"/>
                </a:lnTo>
                <a:lnTo>
                  <a:pt x="6352" y="130545"/>
                </a:lnTo>
                <a:lnTo>
                  <a:pt x="0" y="177812"/>
                </a:lnTo>
                <a:lnTo>
                  <a:pt x="0" y="734606"/>
                </a:lnTo>
                <a:lnTo>
                  <a:pt x="6352" y="781872"/>
                </a:lnTo>
                <a:lnTo>
                  <a:pt x="24278" y="824345"/>
                </a:lnTo>
                <a:lnTo>
                  <a:pt x="52082" y="860329"/>
                </a:lnTo>
                <a:lnTo>
                  <a:pt x="88070" y="888131"/>
                </a:lnTo>
                <a:lnTo>
                  <a:pt x="130545" y="906054"/>
                </a:lnTo>
                <a:lnTo>
                  <a:pt x="177812" y="912406"/>
                </a:lnTo>
                <a:lnTo>
                  <a:pt x="1402765" y="912406"/>
                </a:lnTo>
                <a:lnTo>
                  <a:pt x="1450032" y="906054"/>
                </a:lnTo>
                <a:lnTo>
                  <a:pt x="1492504" y="888131"/>
                </a:lnTo>
                <a:lnTo>
                  <a:pt x="1528489" y="860329"/>
                </a:lnTo>
                <a:lnTo>
                  <a:pt x="1556290" y="824345"/>
                </a:lnTo>
                <a:lnTo>
                  <a:pt x="1574214" y="781872"/>
                </a:lnTo>
                <a:lnTo>
                  <a:pt x="1580565" y="734606"/>
                </a:lnTo>
                <a:lnTo>
                  <a:pt x="1580565" y="177812"/>
                </a:lnTo>
                <a:lnTo>
                  <a:pt x="1574214" y="130545"/>
                </a:lnTo>
                <a:lnTo>
                  <a:pt x="1556290" y="88070"/>
                </a:lnTo>
                <a:lnTo>
                  <a:pt x="1528489" y="52082"/>
                </a:lnTo>
                <a:lnTo>
                  <a:pt x="1492504" y="24278"/>
                </a:lnTo>
                <a:lnTo>
                  <a:pt x="1450032" y="6352"/>
                </a:lnTo>
                <a:lnTo>
                  <a:pt x="1402765" y="0"/>
                </a:lnTo>
              </a:path>
            </a:pathLst>
          </a:custGeom>
          <a:solidFill>
            <a:srgbClr val="6fe1c8"/>
          </a:solidFill>
          <a:ln>
            <a:noFill/>
          </a:ln>
        </p:spPr>
        <p:style>
          <a:lnRef idx="0"/>
          <a:fillRef idx="0"/>
          <a:effectRef idx="0"/>
          <a:fontRef idx="minor"/>
        </p:style>
      </p:sp>
      <p:sp>
        <p:nvSpPr>
          <p:cNvPr id="806" name="CustomShape 35"/>
          <p:cNvSpPr/>
          <p:nvPr/>
        </p:nvSpPr>
        <p:spPr>
          <a:xfrm>
            <a:off x="4821480" y="3050640"/>
            <a:ext cx="1661760" cy="506520"/>
          </a:xfrm>
          <a:prstGeom prst="rect">
            <a:avLst/>
          </a:prstGeom>
          <a:blipFill>
            <a:blip r:embed="rId11"/>
            <a:stretch>
              <a:fillRect/>
            </a:stretch>
          </a:blipFill>
          <a:ln>
            <a:noFill/>
          </a:ln>
        </p:spPr>
        <p:style>
          <a:lnRef idx="0"/>
          <a:fillRef idx="0"/>
          <a:effectRef idx="0"/>
          <a:fontRef idx="minor"/>
        </p:style>
      </p:sp>
      <p:sp>
        <p:nvSpPr>
          <p:cNvPr id="807" name="CustomShape 36"/>
          <p:cNvSpPr/>
          <p:nvPr/>
        </p:nvSpPr>
        <p:spPr>
          <a:xfrm>
            <a:off x="4846320" y="3042360"/>
            <a:ext cx="1603800" cy="535320"/>
          </a:xfrm>
          <a:prstGeom prst="rect">
            <a:avLst/>
          </a:prstGeom>
          <a:blipFill>
            <a:blip r:embed="rId12"/>
            <a:stretch>
              <a:fillRect/>
            </a:stretch>
          </a:blipFill>
          <a:ln>
            <a:noFill/>
          </a:ln>
        </p:spPr>
        <p:style>
          <a:lnRef idx="0"/>
          <a:fillRef idx="0"/>
          <a:effectRef idx="0"/>
          <a:fontRef idx="minor"/>
        </p:style>
      </p:sp>
      <p:sp>
        <p:nvSpPr>
          <p:cNvPr id="808" name="CustomShape 37"/>
          <p:cNvSpPr/>
          <p:nvPr/>
        </p:nvSpPr>
        <p:spPr>
          <a:xfrm>
            <a:off x="4868640" y="3071520"/>
            <a:ext cx="1568880" cy="416520"/>
          </a:xfrm>
          <a:custGeom>
            <a:avLst/>
            <a:gdLst/>
            <a:ahLst/>
            <a:rect l="0" t="0" r="r" b="b"/>
            <a:pathLst>
              <a:path w="1569720" h="416992">
                <a:moveTo>
                  <a:pt x="0" y="0"/>
                </a:moveTo>
                <a:lnTo>
                  <a:pt x="1569719" y="0"/>
                </a:lnTo>
                <a:lnTo>
                  <a:pt x="1569719" y="416991"/>
                </a:lnTo>
                <a:lnTo>
                  <a:pt x="0" y="416991"/>
                </a:lnTo>
                <a:lnTo>
                  <a:pt x="0" y="0"/>
                </a:lnTo>
              </a:path>
            </a:pathLst>
          </a:custGeom>
          <a:solidFill>
            <a:srgbClr val="ffffff"/>
          </a:solidFill>
          <a:ln>
            <a:noFill/>
          </a:ln>
        </p:spPr>
        <p:style>
          <a:lnRef idx="0"/>
          <a:fillRef idx="0"/>
          <a:effectRef idx="0"/>
          <a:fontRef idx="minor"/>
        </p:style>
      </p:sp>
      <p:sp>
        <p:nvSpPr>
          <p:cNvPr id="809" name="CustomShape 38"/>
          <p:cNvSpPr/>
          <p:nvPr/>
        </p:nvSpPr>
        <p:spPr>
          <a:xfrm>
            <a:off x="4911120" y="3243240"/>
            <a:ext cx="848880" cy="570600"/>
          </a:xfrm>
          <a:prstGeom prst="rect">
            <a:avLst/>
          </a:prstGeom>
          <a:noFill/>
          <a:ln>
            <a:noFill/>
          </a:ln>
        </p:spPr>
        <p:style>
          <a:lnRef idx="0"/>
          <a:fillRef idx="0"/>
          <a:effectRef idx="0"/>
          <a:fontRef idx="minor"/>
        </p:style>
        <p:txBody>
          <a:bodyPr lIns="0" rIns="0" tIns="0" bIns="0"/>
          <a:p>
            <a:pPr>
              <a:lnSpc>
                <a:spcPct val="100000"/>
              </a:lnSpc>
            </a:pPr>
            <a:r>
              <a:rPr b="1" lang="en-IN" sz="3750" strike="noStrike" baseline="26000">
                <a:solidFill>
                  <a:srgbClr val="000000"/>
                </a:solidFill>
                <a:latin typeface="Arial"/>
                <a:ea typeface="DejaVu Sans"/>
              </a:rPr>
              <a:t>c </a:t>
            </a:r>
            <a:r>
              <a:rPr lang="en-IN" sz="2000" strike="noStrike">
                <a:solidFill>
                  <a:srgbClr val="ffffff"/>
                </a:solidFill>
                <a:latin typeface="Arial"/>
                <a:ea typeface="DejaVu Sans"/>
              </a:rPr>
              <a:t>Edge</a:t>
            </a:r>
            <a:endParaRPr/>
          </a:p>
        </p:txBody>
      </p:sp>
      <p:sp>
        <p:nvSpPr>
          <p:cNvPr id="810" name="CustomShape 39"/>
          <p:cNvSpPr/>
          <p:nvPr/>
        </p:nvSpPr>
        <p:spPr>
          <a:xfrm>
            <a:off x="5087880" y="3089520"/>
            <a:ext cx="1312560" cy="380880"/>
          </a:xfrm>
          <a:prstGeom prst="rect">
            <a:avLst/>
          </a:prstGeom>
          <a:noFill/>
          <a:ln>
            <a:noFill/>
          </a:ln>
        </p:spPr>
        <p:style>
          <a:lnRef idx="0"/>
          <a:fillRef idx="0"/>
          <a:effectRef idx="0"/>
          <a:fontRef idx="minor"/>
        </p:style>
        <p:txBody>
          <a:bodyPr lIns="0" rIns="0" tIns="0" bIns="0"/>
          <a:p>
            <a:pPr>
              <a:lnSpc>
                <a:spcPct val="100000"/>
              </a:lnSpc>
            </a:pPr>
            <a:r>
              <a:rPr b="1" lang="en-IN" sz="2500" strike="noStrike">
                <a:solidFill>
                  <a:srgbClr val="000000"/>
                </a:solidFill>
                <a:latin typeface="Arial"/>
                <a:ea typeface="DejaVu Sans"/>
              </a:rPr>
              <a:t>ontroller</a:t>
            </a:r>
            <a:endParaRPr/>
          </a:p>
        </p:txBody>
      </p:sp>
      <p:sp>
        <p:nvSpPr>
          <p:cNvPr id="811" name="CustomShape 40"/>
          <p:cNvSpPr/>
          <p:nvPr/>
        </p:nvSpPr>
        <p:spPr>
          <a:xfrm>
            <a:off x="4010400" y="4062240"/>
            <a:ext cx="1486440" cy="857880"/>
          </a:xfrm>
          <a:custGeom>
            <a:avLst/>
            <a:gdLst/>
            <a:ahLst/>
            <a:rect l="0" t="0" r="r" b="b"/>
            <a:pathLst>
              <a:path w="1486891" h="858343">
                <a:moveTo>
                  <a:pt x="1319618" y="0"/>
                </a:moveTo>
                <a:lnTo>
                  <a:pt x="167271" y="0"/>
                </a:lnTo>
                <a:lnTo>
                  <a:pt x="122804" y="5975"/>
                </a:lnTo>
                <a:lnTo>
                  <a:pt x="82847" y="22837"/>
                </a:lnTo>
                <a:lnTo>
                  <a:pt x="48993" y="48993"/>
                </a:lnTo>
                <a:lnTo>
                  <a:pt x="22837" y="82847"/>
                </a:lnTo>
                <a:lnTo>
                  <a:pt x="5975" y="122804"/>
                </a:lnTo>
                <a:lnTo>
                  <a:pt x="0" y="167271"/>
                </a:lnTo>
                <a:lnTo>
                  <a:pt x="0" y="691070"/>
                </a:lnTo>
                <a:lnTo>
                  <a:pt x="5975" y="735537"/>
                </a:lnTo>
                <a:lnTo>
                  <a:pt x="22837" y="775494"/>
                </a:lnTo>
                <a:lnTo>
                  <a:pt x="48993" y="809348"/>
                </a:lnTo>
                <a:lnTo>
                  <a:pt x="82847" y="835504"/>
                </a:lnTo>
                <a:lnTo>
                  <a:pt x="122804" y="852366"/>
                </a:lnTo>
                <a:lnTo>
                  <a:pt x="167271" y="858342"/>
                </a:lnTo>
                <a:lnTo>
                  <a:pt x="1319618" y="858342"/>
                </a:lnTo>
                <a:lnTo>
                  <a:pt x="1364085" y="852366"/>
                </a:lnTo>
                <a:lnTo>
                  <a:pt x="1404043" y="835504"/>
                </a:lnTo>
                <a:lnTo>
                  <a:pt x="1437897" y="809348"/>
                </a:lnTo>
                <a:lnTo>
                  <a:pt x="1464052" y="775494"/>
                </a:lnTo>
                <a:lnTo>
                  <a:pt x="1480915" y="735537"/>
                </a:lnTo>
                <a:lnTo>
                  <a:pt x="1486890" y="691070"/>
                </a:lnTo>
                <a:lnTo>
                  <a:pt x="1486890" y="167271"/>
                </a:lnTo>
                <a:lnTo>
                  <a:pt x="1480915" y="122804"/>
                </a:lnTo>
                <a:lnTo>
                  <a:pt x="1464052" y="82847"/>
                </a:lnTo>
                <a:lnTo>
                  <a:pt x="1437897" y="48993"/>
                </a:lnTo>
                <a:lnTo>
                  <a:pt x="1404043" y="22837"/>
                </a:lnTo>
                <a:lnTo>
                  <a:pt x="1364085" y="5975"/>
                </a:lnTo>
                <a:lnTo>
                  <a:pt x="1319618" y="0"/>
                </a:lnTo>
              </a:path>
            </a:pathLst>
          </a:custGeom>
          <a:solidFill>
            <a:srgbClr val="6fe1c8"/>
          </a:solidFill>
          <a:ln>
            <a:noFill/>
          </a:ln>
        </p:spPr>
        <p:style>
          <a:lnRef idx="0"/>
          <a:fillRef idx="0"/>
          <a:effectRef idx="0"/>
          <a:fontRef idx="minor"/>
        </p:style>
      </p:sp>
      <p:sp>
        <p:nvSpPr>
          <p:cNvPr id="812" name="CustomShape 41"/>
          <p:cNvSpPr/>
          <p:nvPr/>
        </p:nvSpPr>
        <p:spPr>
          <a:xfrm>
            <a:off x="4006800" y="4218840"/>
            <a:ext cx="1491480" cy="614520"/>
          </a:xfrm>
          <a:prstGeom prst="rect">
            <a:avLst/>
          </a:prstGeom>
          <a:blipFill>
            <a:blip r:embed="rId13"/>
            <a:stretch>
              <a:fillRect/>
            </a:stretch>
          </a:blipFill>
          <a:ln>
            <a:noFill/>
          </a:ln>
        </p:spPr>
        <p:style>
          <a:lnRef idx="0"/>
          <a:fillRef idx="0"/>
          <a:effectRef idx="0"/>
          <a:fontRef idx="minor"/>
        </p:style>
      </p:sp>
      <p:sp>
        <p:nvSpPr>
          <p:cNvPr id="813" name="CustomShape 42"/>
          <p:cNvSpPr/>
          <p:nvPr/>
        </p:nvSpPr>
        <p:spPr>
          <a:xfrm>
            <a:off x="4078440" y="4264920"/>
            <a:ext cx="1350720" cy="471600"/>
          </a:xfrm>
          <a:prstGeom prst="rect">
            <a:avLst/>
          </a:prstGeom>
          <a:blipFill>
            <a:blip r:embed="rId14"/>
            <a:stretch>
              <a:fillRect/>
            </a:stretch>
          </a:blipFill>
          <a:ln>
            <a:noFill/>
          </a:ln>
        </p:spPr>
        <p:style>
          <a:lnRef idx="0"/>
          <a:fillRef idx="0"/>
          <a:effectRef idx="0"/>
          <a:fontRef idx="minor"/>
        </p:style>
      </p:sp>
      <p:sp>
        <p:nvSpPr>
          <p:cNvPr id="814" name="CustomShape 43"/>
          <p:cNvSpPr/>
          <p:nvPr/>
        </p:nvSpPr>
        <p:spPr>
          <a:xfrm>
            <a:off x="4065480" y="4252320"/>
            <a:ext cx="1376640" cy="497160"/>
          </a:xfrm>
          <a:custGeom>
            <a:avLst/>
            <a:gdLst/>
            <a:ahLst/>
            <a:rect l="0" t="0" r="r" b="b"/>
            <a:pathLst>
              <a:path w="1376760" h="497681">
                <a:moveTo>
                  <a:pt x="0" y="0"/>
                </a:moveTo>
                <a:lnTo>
                  <a:pt x="1376759" y="0"/>
                </a:lnTo>
                <a:lnTo>
                  <a:pt x="1376759" y="497680"/>
                </a:lnTo>
                <a:lnTo>
                  <a:pt x="0" y="497680"/>
                </a:lnTo>
                <a:lnTo>
                  <a:pt x="0" y="0"/>
                </a:lnTo>
              </a:path>
            </a:pathLst>
          </a:custGeom>
          <a:noFill/>
          <a:ln w="25560">
            <a:solidFill>
              <a:srgbClr val="ffffff"/>
            </a:solidFill>
            <a:round/>
          </a:ln>
        </p:spPr>
        <p:style>
          <a:lnRef idx="0"/>
          <a:fillRef idx="0"/>
          <a:effectRef idx="0"/>
          <a:fontRef idx="minor"/>
        </p:style>
      </p:sp>
      <p:sp>
        <p:nvSpPr>
          <p:cNvPr id="815" name="CustomShape 44"/>
          <p:cNvSpPr/>
          <p:nvPr/>
        </p:nvSpPr>
        <p:spPr>
          <a:xfrm>
            <a:off x="670680" y="1586160"/>
            <a:ext cx="1580400" cy="1193760"/>
          </a:xfrm>
          <a:custGeom>
            <a:avLst/>
            <a:gdLst/>
            <a:ahLst/>
            <a:rect l="0" t="0" r="r" b="b"/>
            <a:pathLst>
              <a:path w="1580564" h="1193851">
                <a:moveTo>
                  <a:pt x="1347911" y="0"/>
                </a:moveTo>
                <a:lnTo>
                  <a:pt x="232657" y="0"/>
                </a:lnTo>
                <a:lnTo>
                  <a:pt x="185768" y="4726"/>
                </a:lnTo>
                <a:lnTo>
                  <a:pt x="142096" y="18281"/>
                </a:lnTo>
                <a:lnTo>
                  <a:pt x="102576" y="39730"/>
                </a:lnTo>
                <a:lnTo>
                  <a:pt x="68143" y="68138"/>
                </a:lnTo>
                <a:lnTo>
                  <a:pt x="39734" y="102569"/>
                </a:lnTo>
                <a:lnTo>
                  <a:pt x="18283" y="142089"/>
                </a:lnTo>
                <a:lnTo>
                  <a:pt x="4726" y="185761"/>
                </a:lnTo>
                <a:lnTo>
                  <a:pt x="0" y="232651"/>
                </a:lnTo>
                <a:lnTo>
                  <a:pt x="0" y="961186"/>
                </a:lnTo>
                <a:lnTo>
                  <a:pt x="4726" y="1008077"/>
                </a:lnTo>
                <a:lnTo>
                  <a:pt x="18283" y="1051750"/>
                </a:lnTo>
                <a:lnTo>
                  <a:pt x="39734" y="1091272"/>
                </a:lnTo>
                <a:lnTo>
                  <a:pt x="68143" y="1125705"/>
                </a:lnTo>
                <a:lnTo>
                  <a:pt x="102576" y="1154115"/>
                </a:lnTo>
                <a:lnTo>
                  <a:pt x="142096" y="1175567"/>
                </a:lnTo>
                <a:lnTo>
                  <a:pt x="185768" y="1189123"/>
                </a:lnTo>
                <a:lnTo>
                  <a:pt x="232657" y="1193850"/>
                </a:lnTo>
                <a:lnTo>
                  <a:pt x="1347911" y="1193850"/>
                </a:lnTo>
                <a:lnTo>
                  <a:pt x="1394798" y="1189123"/>
                </a:lnTo>
                <a:lnTo>
                  <a:pt x="1438468" y="1175567"/>
                </a:lnTo>
                <a:lnTo>
                  <a:pt x="1477987" y="1154115"/>
                </a:lnTo>
                <a:lnTo>
                  <a:pt x="1512419" y="1125705"/>
                </a:lnTo>
                <a:lnTo>
                  <a:pt x="1540829" y="1091272"/>
                </a:lnTo>
                <a:lnTo>
                  <a:pt x="1562279" y="1051750"/>
                </a:lnTo>
                <a:lnTo>
                  <a:pt x="1575836" y="1008077"/>
                </a:lnTo>
                <a:lnTo>
                  <a:pt x="1580563" y="961186"/>
                </a:lnTo>
                <a:lnTo>
                  <a:pt x="1580563" y="232651"/>
                </a:lnTo>
                <a:lnTo>
                  <a:pt x="1575836" y="185761"/>
                </a:lnTo>
                <a:lnTo>
                  <a:pt x="1562279" y="142089"/>
                </a:lnTo>
                <a:lnTo>
                  <a:pt x="1540829" y="102569"/>
                </a:lnTo>
                <a:lnTo>
                  <a:pt x="1512419" y="68138"/>
                </a:lnTo>
                <a:lnTo>
                  <a:pt x="1477987" y="39730"/>
                </a:lnTo>
                <a:lnTo>
                  <a:pt x="1438468" y="18281"/>
                </a:lnTo>
                <a:lnTo>
                  <a:pt x="1394798" y="4726"/>
                </a:lnTo>
                <a:lnTo>
                  <a:pt x="1347911" y="0"/>
                </a:lnTo>
              </a:path>
            </a:pathLst>
          </a:custGeom>
          <a:solidFill>
            <a:srgbClr val="6fe1c8"/>
          </a:solidFill>
          <a:ln>
            <a:noFill/>
          </a:ln>
        </p:spPr>
        <p:style>
          <a:lnRef idx="0"/>
          <a:fillRef idx="0"/>
          <a:effectRef idx="0"/>
          <a:fontRef idx="minor"/>
        </p:style>
      </p:sp>
      <p:sp>
        <p:nvSpPr>
          <p:cNvPr id="816" name="CustomShape 45"/>
          <p:cNvSpPr/>
          <p:nvPr/>
        </p:nvSpPr>
        <p:spPr>
          <a:xfrm>
            <a:off x="670680" y="1789200"/>
            <a:ext cx="1579680" cy="786960"/>
          </a:xfrm>
          <a:prstGeom prst="rect">
            <a:avLst/>
          </a:prstGeom>
          <a:blipFill>
            <a:blip r:embed="rId15"/>
            <a:stretch>
              <a:fillRect/>
            </a:stretch>
          </a:blipFill>
          <a:ln>
            <a:noFill/>
          </a:ln>
        </p:spPr>
        <p:style>
          <a:lnRef idx="0"/>
          <a:fillRef idx="0"/>
          <a:effectRef idx="0"/>
          <a:fontRef idx="minor"/>
        </p:style>
      </p:sp>
      <p:sp>
        <p:nvSpPr>
          <p:cNvPr id="817" name="CustomShape 46"/>
          <p:cNvSpPr/>
          <p:nvPr/>
        </p:nvSpPr>
        <p:spPr>
          <a:xfrm>
            <a:off x="8030160" y="1878840"/>
            <a:ext cx="3341160" cy="3723480"/>
          </a:xfrm>
          <a:prstGeom prst="rect">
            <a:avLst/>
          </a:prstGeom>
          <a:blipFill>
            <a:blip r:embed="rId16"/>
            <a:stretch>
              <a:fillRect/>
            </a:stretch>
          </a:blipFill>
          <a:ln>
            <a:noFill/>
          </a:ln>
        </p:spPr>
        <p:style>
          <a:lnRef idx="0"/>
          <a:fillRef idx="0"/>
          <a:effectRef idx="0"/>
          <a:fontRef idx="minor"/>
        </p:style>
      </p:sp>
      <p:sp>
        <p:nvSpPr>
          <p:cNvPr id="818" name="CustomShape 47"/>
          <p:cNvSpPr/>
          <p:nvPr/>
        </p:nvSpPr>
        <p:spPr>
          <a:xfrm>
            <a:off x="8088480" y="1913400"/>
            <a:ext cx="3225600" cy="3606840"/>
          </a:xfrm>
          <a:custGeom>
            <a:avLst/>
            <a:gdLst/>
            <a:ahLst/>
            <a:rect l="0" t="0" r="r" b="b"/>
            <a:pathLst>
              <a:path w="3226169" h="3607143">
                <a:moveTo>
                  <a:pt x="2742247" y="0"/>
                </a:moveTo>
                <a:lnTo>
                  <a:pt x="483920" y="0"/>
                </a:lnTo>
                <a:lnTo>
                  <a:pt x="437316" y="2215"/>
                </a:lnTo>
                <a:lnTo>
                  <a:pt x="391965" y="8725"/>
                </a:lnTo>
                <a:lnTo>
                  <a:pt x="348070" y="19329"/>
                </a:lnTo>
                <a:lnTo>
                  <a:pt x="305834" y="33822"/>
                </a:lnTo>
                <a:lnTo>
                  <a:pt x="265460" y="52002"/>
                </a:lnTo>
                <a:lnTo>
                  <a:pt x="227150" y="73666"/>
                </a:lnTo>
                <a:lnTo>
                  <a:pt x="191107" y="98612"/>
                </a:lnTo>
                <a:lnTo>
                  <a:pt x="157534" y="126636"/>
                </a:lnTo>
                <a:lnTo>
                  <a:pt x="126635" y="157536"/>
                </a:lnTo>
                <a:lnTo>
                  <a:pt x="98611" y="191110"/>
                </a:lnTo>
                <a:lnTo>
                  <a:pt x="73666" y="227153"/>
                </a:lnTo>
                <a:lnTo>
                  <a:pt x="52002" y="265464"/>
                </a:lnTo>
                <a:lnTo>
                  <a:pt x="33822" y="305840"/>
                </a:lnTo>
                <a:lnTo>
                  <a:pt x="19329" y="348077"/>
                </a:lnTo>
                <a:lnTo>
                  <a:pt x="8725" y="391974"/>
                </a:lnTo>
                <a:lnTo>
                  <a:pt x="2215" y="437327"/>
                </a:lnTo>
                <a:lnTo>
                  <a:pt x="0" y="483933"/>
                </a:lnTo>
                <a:lnTo>
                  <a:pt x="0" y="3123222"/>
                </a:lnTo>
                <a:lnTo>
                  <a:pt x="2215" y="3169826"/>
                </a:lnTo>
                <a:lnTo>
                  <a:pt x="8725" y="3215177"/>
                </a:lnTo>
                <a:lnTo>
                  <a:pt x="19329" y="3259072"/>
                </a:lnTo>
                <a:lnTo>
                  <a:pt x="33822" y="3301308"/>
                </a:lnTo>
                <a:lnTo>
                  <a:pt x="52002" y="3341682"/>
                </a:lnTo>
                <a:lnTo>
                  <a:pt x="73666" y="3379992"/>
                </a:lnTo>
                <a:lnTo>
                  <a:pt x="98611" y="3416035"/>
                </a:lnTo>
                <a:lnTo>
                  <a:pt x="126635" y="3449607"/>
                </a:lnTo>
                <a:lnTo>
                  <a:pt x="157534" y="3480507"/>
                </a:lnTo>
                <a:lnTo>
                  <a:pt x="191107" y="3508531"/>
                </a:lnTo>
                <a:lnTo>
                  <a:pt x="227150" y="3533476"/>
                </a:lnTo>
                <a:lnTo>
                  <a:pt x="265460" y="3555140"/>
                </a:lnTo>
                <a:lnTo>
                  <a:pt x="305834" y="3573320"/>
                </a:lnTo>
                <a:lnTo>
                  <a:pt x="348070" y="3587813"/>
                </a:lnTo>
                <a:lnTo>
                  <a:pt x="391965" y="3598416"/>
                </a:lnTo>
                <a:lnTo>
                  <a:pt x="437316" y="3604927"/>
                </a:lnTo>
                <a:lnTo>
                  <a:pt x="483920" y="3607142"/>
                </a:lnTo>
                <a:lnTo>
                  <a:pt x="2742247" y="3607142"/>
                </a:lnTo>
                <a:lnTo>
                  <a:pt x="2788851" y="3604927"/>
                </a:lnTo>
                <a:lnTo>
                  <a:pt x="2834202" y="3598416"/>
                </a:lnTo>
                <a:lnTo>
                  <a:pt x="2878097" y="3587813"/>
                </a:lnTo>
                <a:lnTo>
                  <a:pt x="2920333" y="3573320"/>
                </a:lnTo>
                <a:lnTo>
                  <a:pt x="2960708" y="3555140"/>
                </a:lnTo>
                <a:lnTo>
                  <a:pt x="2999018" y="3533476"/>
                </a:lnTo>
                <a:lnTo>
                  <a:pt x="3035060" y="3508531"/>
                </a:lnTo>
                <a:lnTo>
                  <a:pt x="3068633" y="3480507"/>
                </a:lnTo>
                <a:lnTo>
                  <a:pt x="3099532" y="3449607"/>
                </a:lnTo>
                <a:lnTo>
                  <a:pt x="3127556" y="3416035"/>
                </a:lnTo>
                <a:lnTo>
                  <a:pt x="3152502" y="3379992"/>
                </a:lnTo>
                <a:lnTo>
                  <a:pt x="3174166" y="3341682"/>
                </a:lnTo>
                <a:lnTo>
                  <a:pt x="3192346" y="3301308"/>
                </a:lnTo>
                <a:lnTo>
                  <a:pt x="3206839" y="3259072"/>
                </a:lnTo>
                <a:lnTo>
                  <a:pt x="3217442" y="3215177"/>
                </a:lnTo>
                <a:lnTo>
                  <a:pt x="3223953" y="3169826"/>
                </a:lnTo>
                <a:lnTo>
                  <a:pt x="3226168" y="3123222"/>
                </a:lnTo>
                <a:lnTo>
                  <a:pt x="3226168" y="483933"/>
                </a:lnTo>
                <a:lnTo>
                  <a:pt x="3223953" y="437327"/>
                </a:lnTo>
                <a:lnTo>
                  <a:pt x="3217442" y="391974"/>
                </a:lnTo>
                <a:lnTo>
                  <a:pt x="3206839" y="348077"/>
                </a:lnTo>
                <a:lnTo>
                  <a:pt x="3192346" y="305840"/>
                </a:lnTo>
                <a:lnTo>
                  <a:pt x="3174166" y="265464"/>
                </a:lnTo>
                <a:lnTo>
                  <a:pt x="3152502" y="227153"/>
                </a:lnTo>
                <a:lnTo>
                  <a:pt x="3127556" y="191110"/>
                </a:lnTo>
                <a:lnTo>
                  <a:pt x="3099532" y="157536"/>
                </a:lnTo>
                <a:lnTo>
                  <a:pt x="3068633" y="126636"/>
                </a:lnTo>
                <a:lnTo>
                  <a:pt x="3035060" y="98612"/>
                </a:lnTo>
                <a:lnTo>
                  <a:pt x="2999018" y="73666"/>
                </a:lnTo>
                <a:lnTo>
                  <a:pt x="2960708" y="52002"/>
                </a:lnTo>
                <a:lnTo>
                  <a:pt x="2920333" y="33822"/>
                </a:lnTo>
                <a:lnTo>
                  <a:pt x="2878097" y="19329"/>
                </a:lnTo>
                <a:lnTo>
                  <a:pt x="2834202" y="8725"/>
                </a:lnTo>
                <a:lnTo>
                  <a:pt x="2788851" y="2215"/>
                </a:lnTo>
                <a:lnTo>
                  <a:pt x="2742247" y="0"/>
                </a:lnTo>
              </a:path>
            </a:pathLst>
          </a:custGeom>
          <a:solidFill>
            <a:srgbClr val="7ba140"/>
          </a:solidFill>
          <a:ln>
            <a:noFill/>
          </a:ln>
        </p:spPr>
        <p:style>
          <a:lnRef idx="0"/>
          <a:fillRef idx="0"/>
          <a:effectRef idx="0"/>
          <a:fontRef idx="minor"/>
        </p:style>
      </p:sp>
      <p:sp>
        <p:nvSpPr>
          <p:cNvPr id="819" name="CustomShape 48"/>
          <p:cNvSpPr/>
          <p:nvPr/>
        </p:nvSpPr>
        <p:spPr>
          <a:xfrm>
            <a:off x="8088480" y="1913400"/>
            <a:ext cx="3225600" cy="3606840"/>
          </a:xfrm>
          <a:custGeom>
            <a:avLst/>
            <a:gdLst/>
            <a:ahLst/>
            <a:rect l="0" t="0" r="r" b="b"/>
            <a:pathLst>
              <a:path w="3226178" h="3607138">
                <a:moveTo>
                  <a:pt x="0" y="483926"/>
                </a:moveTo>
                <a:lnTo>
                  <a:pt x="2215" y="437321"/>
                </a:lnTo>
                <a:lnTo>
                  <a:pt x="8725" y="391969"/>
                </a:lnTo>
                <a:lnTo>
                  <a:pt x="19329" y="348073"/>
                </a:lnTo>
                <a:lnTo>
                  <a:pt x="33822" y="305836"/>
                </a:lnTo>
                <a:lnTo>
                  <a:pt x="52001" y="265461"/>
                </a:lnTo>
                <a:lnTo>
                  <a:pt x="73666" y="227151"/>
                </a:lnTo>
                <a:lnTo>
                  <a:pt x="98611" y="191108"/>
                </a:lnTo>
                <a:lnTo>
                  <a:pt x="126635" y="157535"/>
                </a:lnTo>
                <a:lnTo>
                  <a:pt x="157535" y="126635"/>
                </a:lnTo>
                <a:lnTo>
                  <a:pt x="191108" y="98611"/>
                </a:lnTo>
                <a:lnTo>
                  <a:pt x="227151" y="73666"/>
                </a:lnTo>
                <a:lnTo>
                  <a:pt x="265461" y="52002"/>
                </a:lnTo>
                <a:lnTo>
                  <a:pt x="305836" y="33822"/>
                </a:lnTo>
                <a:lnTo>
                  <a:pt x="348073" y="19329"/>
                </a:lnTo>
                <a:lnTo>
                  <a:pt x="391969" y="8725"/>
                </a:lnTo>
                <a:lnTo>
                  <a:pt x="437321" y="2215"/>
                </a:lnTo>
                <a:lnTo>
                  <a:pt x="483926" y="0"/>
                </a:lnTo>
                <a:lnTo>
                  <a:pt x="2742247" y="0"/>
                </a:lnTo>
                <a:lnTo>
                  <a:pt x="2788854" y="2215"/>
                </a:lnTo>
                <a:lnTo>
                  <a:pt x="2834206" y="8725"/>
                </a:lnTo>
                <a:lnTo>
                  <a:pt x="2878102" y="19329"/>
                </a:lnTo>
                <a:lnTo>
                  <a:pt x="2920340" y="33822"/>
                </a:lnTo>
                <a:lnTo>
                  <a:pt x="2960715" y="52002"/>
                </a:lnTo>
                <a:lnTo>
                  <a:pt x="2999026" y="73666"/>
                </a:lnTo>
                <a:lnTo>
                  <a:pt x="3035069" y="98611"/>
                </a:lnTo>
                <a:lnTo>
                  <a:pt x="3068642" y="126635"/>
                </a:lnTo>
                <a:lnTo>
                  <a:pt x="3099542" y="157535"/>
                </a:lnTo>
                <a:lnTo>
                  <a:pt x="3127566" y="191108"/>
                </a:lnTo>
                <a:lnTo>
                  <a:pt x="3152511" y="227151"/>
                </a:lnTo>
                <a:lnTo>
                  <a:pt x="3174175" y="265461"/>
                </a:lnTo>
                <a:lnTo>
                  <a:pt x="3192355" y="305836"/>
                </a:lnTo>
                <a:lnTo>
                  <a:pt x="3206848" y="348073"/>
                </a:lnTo>
                <a:lnTo>
                  <a:pt x="3217451" y="391969"/>
                </a:lnTo>
                <a:lnTo>
                  <a:pt x="3223962" y="437321"/>
                </a:lnTo>
                <a:lnTo>
                  <a:pt x="3226177" y="483926"/>
                </a:lnTo>
                <a:lnTo>
                  <a:pt x="3226177" y="3123217"/>
                </a:lnTo>
                <a:lnTo>
                  <a:pt x="3223962" y="3169822"/>
                </a:lnTo>
                <a:lnTo>
                  <a:pt x="3217451" y="3215173"/>
                </a:lnTo>
                <a:lnTo>
                  <a:pt x="3206848" y="3259068"/>
                </a:lnTo>
                <a:lnTo>
                  <a:pt x="3192355" y="3301304"/>
                </a:lnTo>
                <a:lnTo>
                  <a:pt x="3174175" y="3341678"/>
                </a:lnTo>
                <a:lnTo>
                  <a:pt x="3152511" y="3379988"/>
                </a:lnTo>
                <a:lnTo>
                  <a:pt x="3127566" y="3416030"/>
                </a:lnTo>
                <a:lnTo>
                  <a:pt x="3099542" y="3449603"/>
                </a:lnTo>
                <a:lnTo>
                  <a:pt x="3068642" y="3480502"/>
                </a:lnTo>
                <a:lnTo>
                  <a:pt x="3035069" y="3508526"/>
                </a:lnTo>
                <a:lnTo>
                  <a:pt x="2999026" y="3533471"/>
                </a:lnTo>
                <a:lnTo>
                  <a:pt x="2960715" y="3555135"/>
                </a:lnTo>
                <a:lnTo>
                  <a:pt x="2920340" y="3573315"/>
                </a:lnTo>
                <a:lnTo>
                  <a:pt x="2878102" y="3587808"/>
                </a:lnTo>
                <a:lnTo>
                  <a:pt x="2834206" y="3598411"/>
                </a:lnTo>
                <a:lnTo>
                  <a:pt x="2788854" y="3604921"/>
                </a:lnTo>
                <a:lnTo>
                  <a:pt x="2742247" y="3607137"/>
                </a:lnTo>
                <a:lnTo>
                  <a:pt x="483926" y="3607137"/>
                </a:lnTo>
                <a:lnTo>
                  <a:pt x="437321" y="3604921"/>
                </a:lnTo>
                <a:lnTo>
                  <a:pt x="391969" y="3598411"/>
                </a:lnTo>
                <a:lnTo>
                  <a:pt x="348073" y="3587808"/>
                </a:lnTo>
                <a:lnTo>
                  <a:pt x="305836" y="3573315"/>
                </a:lnTo>
                <a:lnTo>
                  <a:pt x="265461" y="3555135"/>
                </a:lnTo>
                <a:lnTo>
                  <a:pt x="227151" y="3533471"/>
                </a:lnTo>
                <a:lnTo>
                  <a:pt x="191108" y="3508526"/>
                </a:lnTo>
                <a:lnTo>
                  <a:pt x="157535" y="3480502"/>
                </a:lnTo>
                <a:lnTo>
                  <a:pt x="126635" y="3449603"/>
                </a:lnTo>
                <a:lnTo>
                  <a:pt x="98611" y="3416030"/>
                </a:lnTo>
                <a:lnTo>
                  <a:pt x="73666" y="3379988"/>
                </a:lnTo>
                <a:lnTo>
                  <a:pt x="52001" y="3341678"/>
                </a:lnTo>
                <a:lnTo>
                  <a:pt x="33822" y="3301304"/>
                </a:lnTo>
                <a:lnTo>
                  <a:pt x="19329" y="3259068"/>
                </a:lnTo>
                <a:lnTo>
                  <a:pt x="8725" y="3215173"/>
                </a:lnTo>
                <a:lnTo>
                  <a:pt x="2215" y="3169822"/>
                </a:lnTo>
                <a:lnTo>
                  <a:pt x="0" y="3123217"/>
                </a:lnTo>
                <a:lnTo>
                  <a:pt x="0" y="483926"/>
                </a:lnTo>
              </a:path>
            </a:pathLst>
          </a:custGeom>
          <a:noFill/>
          <a:ln w="25560">
            <a:solidFill>
              <a:srgbClr val="ffffff"/>
            </a:solidFill>
            <a:round/>
          </a:ln>
        </p:spPr>
        <p:style>
          <a:lnRef idx="0"/>
          <a:fillRef idx="0"/>
          <a:effectRef idx="0"/>
          <a:fontRef idx="minor"/>
        </p:style>
      </p:sp>
      <p:sp>
        <p:nvSpPr>
          <p:cNvPr id="820" name="CustomShape 49"/>
          <p:cNvSpPr/>
          <p:nvPr/>
        </p:nvSpPr>
        <p:spPr>
          <a:xfrm>
            <a:off x="9330120" y="3209760"/>
            <a:ext cx="1676160" cy="507600"/>
          </a:xfrm>
          <a:prstGeom prst="rect">
            <a:avLst/>
          </a:prstGeom>
          <a:noFill/>
          <a:ln>
            <a:noFill/>
          </a:ln>
        </p:spPr>
        <p:style>
          <a:lnRef idx="0"/>
          <a:fillRef idx="0"/>
          <a:effectRef idx="0"/>
          <a:fontRef idx="minor"/>
        </p:style>
        <p:txBody>
          <a:bodyPr lIns="0" rIns="0" tIns="202680" bIns="0"/>
          <a:p>
            <a:pPr>
              <a:lnSpc>
                <a:spcPct val="100000"/>
              </a:lnSpc>
            </a:pPr>
            <a:r>
              <a:rPr lang="en-IN" sz="2000" strike="noStrike">
                <a:solidFill>
                  <a:srgbClr val="ffffff"/>
                </a:solidFill>
                <a:latin typeface="Arial"/>
                <a:ea typeface="DejaVu Sans"/>
              </a:rPr>
              <a:t>Edge</a:t>
            </a:r>
            <a:endParaRPr/>
          </a:p>
        </p:txBody>
      </p:sp>
      <p:sp>
        <p:nvSpPr>
          <p:cNvPr id="821" name="CustomShape 50"/>
          <p:cNvSpPr/>
          <p:nvPr/>
        </p:nvSpPr>
        <p:spPr>
          <a:xfrm>
            <a:off x="9507960" y="3717000"/>
            <a:ext cx="391680" cy="304920"/>
          </a:xfrm>
          <a:prstGeom prst="rect">
            <a:avLst/>
          </a:prstGeom>
          <a:noFill/>
          <a:ln>
            <a:noFill/>
          </a:ln>
        </p:spPr>
        <p:style>
          <a:lnRef idx="0"/>
          <a:fillRef idx="0"/>
          <a:effectRef idx="0"/>
          <a:fontRef idx="minor"/>
        </p:style>
        <p:txBody>
          <a:bodyPr lIns="0" rIns="0" tIns="0" bIns="0"/>
          <a:p>
            <a:pPr>
              <a:lnSpc>
                <a:spcPct val="100000"/>
              </a:lnSpc>
            </a:pPr>
            <a:r>
              <a:rPr lang="en-IN" sz="2000" strike="noStrike">
                <a:solidFill>
                  <a:srgbClr val="ffffff"/>
                </a:solidFill>
                <a:latin typeface="Arial"/>
                <a:ea typeface="DejaVu Sans"/>
              </a:rPr>
              <a:t>VM</a:t>
            </a:r>
            <a:endParaRPr/>
          </a:p>
        </p:txBody>
      </p:sp>
      <p:sp>
        <p:nvSpPr>
          <p:cNvPr id="822" name="CustomShape 51"/>
          <p:cNvSpPr/>
          <p:nvPr/>
        </p:nvSpPr>
        <p:spPr>
          <a:xfrm>
            <a:off x="8262720" y="2028240"/>
            <a:ext cx="3341160" cy="3677760"/>
          </a:xfrm>
          <a:prstGeom prst="rect">
            <a:avLst/>
          </a:prstGeom>
          <a:blipFill>
            <a:blip r:embed="rId17"/>
            <a:stretch>
              <a:fillRect/>
            </a:stretch>
          </a:blipFill>
          <a:ln>
            <a:noFill/>
          </a:ln>
        </p:spPr>
        <p:style>
          <a:lnRef idx="0"/>
          <a:fillRef idx="0"/>
          <a:effectRef idx="0"/>
          <a:fontRef idx="minor"/>
        </p:style>
      </p:sp>
      <p:sp>
        <p:nvSpPr>
          <p:cNvPr id="823" name="CustomShape 52"/>
          <p:cNvSpPr/>
          <p:nvPr/>
        </p:nvSpPr>
        <p:spPr>
          <a:xfrm>
            <a:off x="8321400" y="2061720"/>
            <a:ext cx="3225600" cy="3561120"/>
          </a:xfrm>
          <a:custGeom>
            <a:avLst/>
            <a:gdLst/>
            <a:ahLst/>
            <a:rect l="0" t="0" r="r" b="b"/>
            <a:pathLst>
              <a:path w="3226181" h="3561704">
                <a:moveTo>
                  <a:pt x="2742260" y="0"/>
                </a:moveTo>
                <a:lnTo>
                  <a:pt x="483933" y="0"/>
                </a:lnTo>
                <a:lnTo>
                  <a:pt x="437327" y="2215"/>
                </a:lnTo>
                <a:lnTo>
                  <a:pt x="391974" y="8725"/>
                </a:lnTo>
                <a:lnTo>
                  <a:pt x="348077" y="19329"/>
                </a:lnTo>
                <a:lnTo>
                  <a:pt x="305840" y="33822"/>
                </a:lnTo>
                <a:lnTo>
                  <a:pt x="265464" y="52002"/>
                </a:lnTo>
                <a:lnTo>
                  <a:pt x="227153" y="73666"/>
                </a:lnTo>
                <a:lnTo>
                  <a:pt x="191110" y="98611"/>
                </a:lnTo>
                <a:lnTo>
                  <a:pt x="157536" y="126635"/>
                </a:lnTo>
                <a:lnTo>
                  <a:pt x="126636" y="157534"/>
                </a:lnTo>
                <a:lnTo>
                  <a:pt x="98612" y="191107"/>
                </a:lnTo>
                <a:lnTo>
                  <a:pt x="73666" y="227150"/>
                </a:lnTo>
                <a:lnTo>
                  <a:pt x="52002" y="265460"/>
                </a:lnTo>
                <a:lnTo>
                  <a:pt x="33822" y="305834"/>
                </a:lnTo>
                <a:lnTo>
                  <a:pt x="19329" y="348070"/>
                </a:lnTo>
                <a:lnTo>
                  <a:pt x="8725" y="391965"/>
                </a:lnTo>
                <a:lnTo>
                  <a:pt x="2215" y="437316"/>
                </a:lnTo>
                <a:lnTo>
                  <a:pt x="0" y="483920"/>
                </a:lnTo>
                <a:lnTo>
                  <a:pt x="0" y="3077781"/>
                </a:lnTo>
                <a:lnTo>
                  <a:pt x="2215" y="3124385"/>
                </a:lnTo>
                <a:lnTo>
                  <a:pt x="8725" y="3169736"/>
                </a:lnTo>
                <a:lnTo>
                  <a:pt x="19329" y="3213631"/>
                </a:lnTo>
                <a:lnTo>
                  <a:pt x="33822" y="3255868"/>
                </a:lnTo>
                <a:lnTo>
                  <a:pt x="52002" y="3296242"/>
                </a:lnTo>
                <a:lnTo>
                  <a:pt x="73666" y="3334552"/>
                </a:lnTo>
                <a:lnTo>
                  <a:pt x="98612" y="3370595"/>
                </a:lnTo>
                <a:lnTo>
                  <a:pt x="126636" y="3404167"/>
                </a:lnTo>
                <a:lnTo>
                  <a:pt x="157536" y="3435067"/>
                </a:lnTo>
                <a:lnTo>
                  <a:pt x="191110" y="3463091"/>
                </a:lnTo>
                <a:lnTo>
                  <a:pt x="227153" y="3488037"/>
                </a:lnTo>
                <a:lnTo>
                  <a:pt x="265464" y="3509701"/>
                </a:lnTo>
                <a:lnTo>
                  <a:pt x="305840" y="3527881"/>
                </a:lnTo>
                <a:lnTo>
                  <a:pt x="348077" y="3542374"/>
                </a:lnTo>
                <a:lnTo>
                  <a:pt x="391974" y="3552977"/>
                </a:lnTo>
                <a:lnTo>
                  <a:pt x="437327" y="3559488"/>
                </a:lnTo>
                <a:lnTo>
                  <a:pt x="483933" y="3561703"/>
                </a:lnTo>
                <a:lnTo>
                  <a:pt x="2742260" y="3561703"/>
                </a:lnTo>
                <a:lnTo>
                  <a:pt x="2788864" y="3559488"/>
                </a:lnTo>
                <a:lnTo>
                  <a:pt x="2834215" y="3552977"/>
                </a:lnTo>
                <a:lnTo>
                  <a:pt x="2878110" y="3542374"/>
                </a:lnTo>
                <a:lnTo>
                  <a:pt x="2920346" y="3527881"/>
                </a:lnTo>
                <a:lnTo>
                  <a:pt x="2960720" y="3509701"/>
                </a:lnTo>
                <a:lnTo>
                  <a:pt x="2999030" y="3488037"/>
                </a:lnTo>
                <a:lnTo>
                  <a:pt x="3035073" y="3463091"/>
                </a:lnTo>
                <a:lnTo>
                  <a:pt x="3068646" y="3435067"/>
                </a:lnTo>
                <a:lnTo>
                  <a:pt x="3099545" y="3404167"/>
                </a:lnTo>
                <a:lnTo>
                  <a:pt x="3127569" y="3370595"/>
                </a:lnTo>
                <a:lnTo>
                  <a:pt x="3152514" y="3334552"/>
                </a:lnTo>
                <a:lnTo>
                  <a:pt x="3174178" y="3296242"/>
                </a:lnTo>
                <a:lnTo>
                  <a:pt x="3192358" y="3255868"/>
                </a:lnTo>
                <a:lnTo>
                  <a:pt x="3206851" y="3213631"/>
                </a:lnTo>
                <a:lnTo>
                  <a:pt x="3217455" y="3169736"/>
                </a:lnTo>
                <a:lnTo>
                  <a:pt x="3223965" y="3124385"/>
                </a:lnTo>
                <a:lnTo>
                  <a:pt x="3226180" y="3077781"/>
                </a:lnTo>
                <a:lnTo>
                  <a:pt x="3226180" y="483920"/>
                </a:lnTo>
                <a:lnTo>
                  <a:pt x="3223965" y="437316"/>
                </a:lnTo>
                <a:lnTo>
                  <a:pt x="3217455" y="391965"/>
                </a:lnTo>
                <a:lnTo>
                  <a:pt x="3206851" y="348070"/>
                </a:lnTo>
                <a:lnTo>
                  <a:pt x="3192358" y="305834"/>
                </a:lnTo>
                <a:lnTo>
                  <a:pt x="3174178" y="265460"/>
                </a:lnTo>
                <a:lnTo>
                  <a:pt x="3152514" y="227150"/>
                </a:lnTo>
                <a:lnTo>
                  <a:pt x="3127569" y="191107"/>
                </a:lnTo>
                <a:lnTo>
                  <a:pt x="3099545" y="157534"/>
                </a:lnTo>
                <a:lnTo>
                  <a:pt x="3068646" y="126635"/>
                </a:lnTo>
                <a:lnTo>
                  <a:pt x="3035073" y="98611"/>
                </a:lnTo>
                <a:lnTo>
                  <a:pt x="2999030" y="73666"/>
                </a:lnTo>
                <a:lnTo>
                  <a:pt x="2960720" y="52002"/>
                </a:lnTo>
                <a:lnTo>
                  <a:pt x="2920346" y="33822"/>
                </a:lnTo>
                <a:lnTo>
                  <a:pt x="2878110" y="19329"/>
                </a:lnTo>
                <a:lnTo>
                  <a:pt x="2834215" y="8725"/>
                </a:lnTo>
                <a:lnTo>
                  <a:pt x="2788864" y="2215"/>
                </a:lnTo>
                <a:lnTo>
                  <a:pt x="2742260" y="0"/>
                </a:lnTo>
              </a:path>
            </a:pathLst>
          </a:custGeom>
          <a:solidFill>
            <a:srgbClr val="7ba140"/>
          </a:solidFill>
          <a:ln>
            <a:noFill/>
          </a:ln>
        </p:spPr>
        <p:style>
          <a:lnRef idx="0"/>
          <a:fillRef idx="0"/>
          <a:effectRef idx="0"/>
          <a:fontRef idx="minor"/>
        </p:style>
      </p:sp>
      <p:sp>
        <p:nvSpPr>
          <p:cNvPr id="824" name="CustomShape 53"/>
          <p:cNvSpPr/>
          <p:nvPr/>
        </p:nvSpPr>
        <p:spPr>
          <a:xfrm>
            <a:off x="8321400" y="2061720"/>
            <a:ext cx="3225600" cy="3561120"/>
          </a:xfrm>
          <a:custGeom>
            <a:avLst/>
            <a:gdLst/>
            <a:ahLst/>
            <a:rect l="0" t="0" r="r" b="b"/>
            <a:pathLst>
              <a:path w="3226179" h="3561708">
                <a:moveTo>
                  <a:pt x="0" y="483926"/>
                </a:moveTo>
                <a:lnTo>
                  <a:pt x="2215" y="437321"/>
                </a:lnTo>
                <a:lnTo>
                  <a:pt x="8725" y="391969"/>
                </a:lnTo>
                <a:lnTo>
                  <a:pt x="19329" y="348073"/>
                </a:lnTo>
                <a:lnTo>
                  <a:pt x="33822" y="305836"/>
                </a:lnTo>
                <a:lnTo>
                  <a:pt x="52002" y="265461"/>
                </a:lnTo>
                <a:lnTo>
                  <a:pt x="73666" y="227151"/>
                </a:lnTo>
                <a:lnTo>
                  <a:pt x="98611" y="191108"/>
                </a:lnTo>
                <a:lnTo>
                  <a:pt x="126635" y="157535"/>
                </a:lnTo>
                <a:lnTo>
                  <a:pt x="157535" y="126635"/>
                </a:lnTo>
                <a:lnTo>
                  <a:pt x="191108" y="98611"/>
                </a:lnTo>
                <a:lnTo>
                  <a:pt x="227151" y="73666"/>
                </a:lnTo>
                <a:lnTo>
                  <a:pt x="265461" y="52002"/>
                </a:lnTo>
                <a:lnTo>
                  <a:pt x="305836" y="33822"/>
                </a:lnTo>
                <a:lnTo>
                  <a:pt x="348073" y="19329"/>
                </a:lnTo>
                <a:lnTo>
                  <a:pt x="391969" y="8725"/>
                </a:lnTo>
                <a:lnTo>
                  <a:pt x="437321" y="2215"/>
                </a:lnTo>
                <a:lnTo>
                  <a:pt x="483927" y="0"/>
                </a:lnTo>
                <a:lnTo>
                  <a:pt x="2742248" y="0"/>
                </a:lnTo>
                <a:lnTo>
                  <a:pt x="2788854" y="2215"/>
                </a:lnTo>
                <a:lnTo>
                  <a:pt x="2834207" y="8725"/>
                </a:lnTo>
                <a:lnTo>
                  <a:pt x="2878103" y="19329"/>
                </a:lnTo>
                <a:lnTo>
                  <a:pt x="2920340" y="33822"/>
                </a:lnTo>
                <a:lnTo>
                  <a:pt x="2960715" y="52002"/>
                </a:lnTo>
                <a:lnTo>
                  <a:pt x="2999026" y="73666"/>
                </a:lnTo>
                <a:lnTo>
                  <a:pt x="3035069" y="98611"/>
                </a:lnTo>
                <a:lnTo>
                  <a:pt x="3068642" y="126635"/>
                </a:lnTo>
                <a:lnTo>
                  <a:pt x="3099542" y="157535"/>
                </a:lnTo>
                <a:lnTo>
                  <a:pt x="3127566" y="191108"/>
                </a:lnTo>
                <a:lnTo>
                  <a:pt x="3152512" y="227151"/>
                </a:lnTo>
                <a:lnTo>
                  <a:pt x="3174176" y="265461"/>
                </a:lnTo>
                <a:lnTo>
                  <a:pt x="3192356" y="305836"/>
                </a:lnTo>
                <a:lnTo>
                  <a:pt x="3206849" y="348073"/>
                </a:lnTo>
                <a:lnTo>
                  <a:pt x="3217452" y="391969"/>
                </a:lnTo>
                <a:lnTo>
                  <a:pt x="3223962" y="437321"/>
                </a:lnTo>
                <a:lnTo>
                  <a:pt x="3226178" y="483926"/>
                </a:lnTo>
                <a:lnTo>
                  <a:pt x="3226178" y="3077777"/>
                </a:lnTo>
                <a:lnTo>
                  <a:pt x="3223962" y="3124381"/>
                </a:lnTo>
                <a:lnTo>
                  <a:pt x="3217452" y="3169733"/>
                </a:lnTo>
                <a:lnTo>
                  <a:pt x="3206849" y="3213628"/>
                </a:lnTo>
                <a:lnTo>
                  <a:pt x="3192356" y="3255865"/>
                </a:lnTo>
                <a:lnTo>
                  <a:pt x="3174176" y="3296240"/>
                </a:lnTo>
                <a:lnTo>
                  <a:pt x="3152512" y="3334551"/>
                </a:lnTo>
                <a:lnTo>
                  <a:pt x="3127566" y="3370594"/>
                </a:lnTo>
                <a:lnTo>
                  <a:pt x="3099542" y="3404167"/>
                </a:lnTo>
                <a:lnTo>
                  <a:pt x="3068642" y="3435068"/>
                </a:lnTo>
                <a:lnTo>
                  <a:pt x="3035069" y="3463092"/>
                </a:lnTo>
                <a:lnTo>
                  <a:pt x="2999026" y="3488038"/>
                </a:lnTo>
                <a:lnTo>
                  <a:pt x="2960715" y="3509703"/>
                </a:lnTo>
                <a:lnTo>
                  <a:pt x="2920340" y="3527883"/>
                </a:lnTo>
                <a:lnTo>
                  <a:pt x="2878103" y="3542377"/>
                </a:lnTo>
                <a:lnTo>
                  <a:pt x="2834207" y="3552980"/>
                </a:lnTo>
                <a:lnTo>
                  <a:pt x="2788854" y="3559491"/>
                </a:lnTo>
                <a:lnTo>
                  <a:pt x="2742248" y="3561707"/>
                </a:lnTo>
                <a:lnTo>
                  <a:pt x="483927" y="3561707"/>
                </a:lnTo>
                <a:lnTo>
                  <a:pt x="437321" y="3559491"/>
                </a:lnTo>
                <a:lnTo>
                  <a:pt x="391969" y="3552980"/>
                </a:lnTo>
                <a:lnTo>
                  <a:pt x="348073" y="3542377"/>
                </a:lnTo>
                <a:lnTo>
                  <a:pt x="305836" y="3527883"/>
                </a:lnTo>
                <a:lnTo>
                  <a:pt x="265461" y="3509703"/>
                </a:lnTo>
                <a:lnTo>
                  <a:pt x="227151" y="3488038"/>
                </a:lnTo>
                <a:lnTo>
                  <a:pt x="191108" y="3463092"/>
                </a:lnTo>
                <a:lnTo>
                  <a:pt x="157535" y="3435068"/>
                </a:lnTo>
                <a:lnTo>
                  <a:pt x="126635" y="3404167"/>
                </a:lnTo>
                <a:lnTo>
                  <a:pt x="98611" y="3370594"/>
                </a:lnTo>
                <a:lnTo>
                  <a:pt x="73666" y="3334551"/>
                </a:lnTo>
                <a:lnTo>
                  <a:pt x="52002" y="3296240"/>
                </a:lnTo>
                <a:lnTo>
                  <a:pt x="33822" y="3255865"/>
                </a:lnTo>
                <a:lnTo>
                  <a:pt x="19329" y="3213628"/>
                </a:lnTo>
                <a:lnTo>
                  <a:pt x="8725" y="3169733"/>
                </a:lnTo>
                <a:lnTo>
                  <a:pt x="2215" y="3124381"/>
                </a:lnTo>
                <a:lnTo>
                  <a:pt x="0" y="3077777"/>
                </a:lnTo>
                <a:lnTo>
                  <a:pt x="0" y="483926"/>
                </a:lnTo>
              </a:path>
            </a:pathLst>
          </a:custGeom>
          <a:noFill/>
          <a:ln w="25560">
            <a:solidFill>
              <a:srgbClr val="ffffff"/>
            </a:solidFill>
            <a:round/>
          </a:ln>
        </p:spPr>
        <p:style>
          <a:lnRef idx="0"/>
          <a:fillRef idx="0"/>
          <a:effectRef idx="0"/>
          <a:fontRef idx="minor"/>
        </p:style>
      </p:sp>
      <p:sp>
        <p:nvSpPr>
          <p:cNvPr id="825" name="CustomShape 54"/>
          <p:cNvSpPr/>
          <p:nvPr/>
        </p:nvSpPr>
        <p:spPr>
          <a:xfrm>
            <a:off x="9621000" y="3537720"/>
            <a:ext cx="631800" cy="304920"/>
          </a:xfrm>
          <a:prstGeom prst="rect">
            <a:avLst/>
          </a:prstGeom>
          <a:noFill/>
          <a:ln>
            <a:noFill/>
          </a:ln>
        </p:spPr>
        <p:style>
          <a:lnRef idx="0"/>
          <a:fillRef idx="0"/>
          <a:effectRef idx="0"/>
          <a:fontRef idx="minor"/>
        </p:style>
        <p:txBody>
          <a:bodyPr lIns="0" rIns="0" tIns="0" bIns="0"/>
          <a:p>
            <a:pPr>
              <a:lnSpc>
                <a:spcPct val="100000"/>
              </a:lnSpc>
            </a:pPr>
            <a:r>
              <a:rPr lang="en-IN" sz="2000" strike="noStrike">
                <a:solidFill>
                  <a:srgbClr val="ffffff"/>
                </a:solidFill>
                <a:latin typeface="Arial"/>
                <a:ea typeface="DejaVu Sans"/>
              </a:rPr>
              <a:t>Edge</a:t>
            </a:r>
            <a:endParaRPr/>
          </a:p>
        </p:txBody>
      </p:sp>
      <p:sp>
        <p:nvSpPr>
          <p:cNvPr id="826" name="CustomShape 55"/>
          <p:cNvSpPr/>
          <p:nvPr/>
        </p:nvSpPr>
        <p:spPr>
          <a:xfrm>
            <a:off x="9740880" y="3842640"/>
            <a:ext cx="391680" cy="304920"/>
          </a:xfrm>
          <a:prstGeom prst="rect">
            <a:avLst/>
          </a:prstGeom>
          <a:noFill/>
          <a:ln>
            <a:noFill/>
          </a:ln>
        </p:spPr>
        <p:style>
          <a:lnRef idx="0"/>
          <a:fillRef idx="0"/>
          <a:effectRef idx="0"/>
          <a:fontRef idx="minor"/>
        </p:style>
        <p:txBody>
          <a:bodyPr lIns="0" rIns="0" tIns="0" bIns="0"/>
          <a:p>
            <a:pPr>
              <a:lnSpc>
                <a:spcPct val="100000"/>
              </a:lnSpc>
            </a:pPr>
            <a:r>
              <a:rPr lang="en-IN" sz="2000" strike="noStrike">
                <a:solidFill>
                  <a:srgbClr val="ffffff"/>
                </a:solidFill>
                <a:latin typeface="Arial"/>
                <a:ea typeface="DejaVu Sans"/>
              </a:rPr>
              <a:t>VM</a:t>
            </a:r>
            <a:endParaRPr/>
          </a:p>
        </p:txBody>
      </p:sp>
      <p:sp>
        <p:nvSpPr>
          <p:cNvPr id="827" name="CustomShape 56"/>
          <p:cNvSpPr/>
          <p:nvPr/>
        </p:nvSpPr>
        <p:spPr>
          <a:xfrm>
            <a:off x="8470800" y="2169720"/>
            <a:ext cx="3386880" cy="3598560"/>
          </a:xfrm>
          <a:prstGeom prst="rect">
            <a:avLst/>
          </a:prstGeom>
          <a:blipFill>
            <a:blip r:embed="rId18"/>
            <a:stretch>
              <a:fillRect/>
            </a:stretch>
          </a:blipFill>
          <a:ln>
            <a:noFill/>
          </a:ln>
        </p:spPr>
        <p:style>
          <a:lnRef idx="0"/>
          <a:fillRef idx="0"/>
          <a:effectRef idx="0"/>
          <a:fontRef idx="minor"/>
        </p:style>
      </p:sp>
      <p:sp>
        <p:nvSpPr>
          <p:cNvPr id="828" name="CustomShape 57"/>
          <p:cNvSpPr/>
          <p:nvPr/>
        </p:nvSpPr>
        <p:spPr>
          <a:xfrm>
            <a:off x="9779760" y="2070000"/>
            <a:ext cx="763920" cy="3810600"/>
          </a:xfrm>
          <a:prstGeom prst="rect">
            <a:avLst/>
          </a:prstGeom>
          <a:blipFill>
            <a:blip r:embed="rId19"/>
            <a:stretch>
              <a:fillRect/>
            </a:stretch>
          </a:blipFill>
          <a:ln>
            <a:noFill/>
          </a:ln>
        </p:spPr>
        <p:style>
          <a:lnRef idx="0"/>
          <a:fillRef idx="0"/>
          <a:effectRef idx="0"/>
          <a:fontRef idx="minor"/>
        </p:style>
      </p:sp>
      <p:sp>
        <p:nvSpPr>
          <p:cNvPr id="829" name="CustomShape 58"/>
          <p:cNvSpPr/>
          <p:nvPr/>
        </p:nvSpPr>
        <p:spPr>
          <a:xfrm>
            <a:off x="8527680" y="2204280"/>
            <a:ext cx="3269520" cy="3480840"/>
          </a:xfrm>
          <a:custGeom>
            <a:avLst/>
            <a:gdLst/>
            <a:ahLst/>
            <a:rect l="0" t="0" r="r" b="b"/>
            <a:pathLst>
              <a:path w="3270263" h="3481200">
                <a:moveTo>
                  <a:pt x="2781693" y="0"/>
                </a:moveTo>
                <a:lnTo>
                  <a:pt x="488568" y="0"/>
                </a:lnTo>
                <a:lnTo>
                  <a:pt x="441517" y="2236"/>
                </a:lnTo>
                <a:lnTo>
                  <a:pt x="395730" y="8809"/>
                </a:lnTo>
                <a:lnTo>
                  <a:pt x="351414" y="19515"/>
                </a:lnTo>
                <a:lnTo>
                  <a:pt x="308772" y="34147"/>
                </a:lnTo>
                <a:lnTo>
                  <a:pt x="268010" y="52502"/>
                </a:lnTo>
                <a:lnTo>
                  <a:pt x="229332" y="74374"/>
                </a:lnTo>
                <a:lnTo>
                  <a:pt x="192943" y="99560"/>
                </a:lnTo>
                <a:lnTo>
                  <a:pt x="159048" y="127853"/>
                </a:lnTo>
                <a:lnTo>
                  <a:pt x="127852" y="159050"/>
                </a:lnTo>
                <a:lnTo>
                  <a:pt x="99559" y="192946"/>
                </a:lnTo>
                <a:lnTo>
                  <a:pt x="74374" y="229336"/>
                </a:lnTo>
                <a:lnTo>
                  <a:pt x="52501" y="268015"/>
                </a:lnTo>
                <a:lnTo>
                  <a:pt x="34147" y="308778"/>
                </a:lnTo>
                <a:lnTo>
                  <a:pt x="19514" y="351421"/>
                </a:lnTo>
                <a:lnTo>
                  <a:pt x="8809" y="395739"/>
                </a:lnTo>
                <a:lnTo>
                  <a:pt x="2236" y="441527"/>
                </a:lnTo>
                <a:lnTo>
                  <a:pt x="0" y="488581"/>
                </a:lnTo>
                <a:lnTo>
                  <a:pt x="0" y="2992615"/>
                </a:lnTo>
                <a:lnTo>
                  <a:pt x="2236" y="3039669"/>
                </a:lnTo>
                <a:lnTo>
                  <a:pt x="8809" y="3085457"/>
                </a:lnTo>
                <a:lnTo>
                  <a:pt x="19514" y="3129775"/>
                </a:lnTo>
                <a:lnTo>
                  <a:pt x="34147" y="3172418"/>
                </a:lnTo>
                <a:lnTo>
                  <a:pt x="52501" y="3213182"/>
                </a:lnTo>
                <a:lnTo>
                  <a:pt x="74374" y="3251861"/>
                </a:lnTo>
                <a:lnTo>
                  <a:pt x="99559" y="3288251"/>
                </a:lnTo>
                <a:lnTo>
                  <a:pt x="127852" y="3322147"/>
                </a:lnTo>
                <a:lnTo>
                  <a:pt x="159048" y="3353344"/>
                </a:lnTo>
                <a:lnTo>
                  <a:pt x="192943" y="3381638"/>
                </a:lnTo>
                <a:lnTo>
                  <a:pt x="229332" y="3406824"/>
                </a:lnTo>
                <a:lnTo>
                  <a:pt x="268010" y="3428696"/>
                </a:lnTo>
                <a:lnTo>
                  <a:pt x="308772" y="3447051"/>
                </a:lnTo>
                <a:lnTo>
                  <a:pt x="351414" y="3461684"/>
                </a:lnTo>
                <a:lnTo>
                  <a:pt x="395730" y="3472389"/>
                </a:lnTo>
                <a:lnTo>
                  <a:pt x="441517" y="3478962"/>
                </a:lnTo>
                <a:lnTo>
                  <a:pt x="488568" y="3481199"/>
                </a:lnTo>
                <a:lnTo>
                  <a:pt x="2781693" y="3481199"/>
                </a:lnTo>
                <a:lnTo>
                  <a:pt x="2828745" y="3478962"/>
                </a:lnTo>
                <a:lnTo>
                  <a:pt x="2874531" y="3472389"/>
                </a:lnTo>
                <a:lnTo>
                  <a:pt x="2918848" y="3461684"/>
                </a:lnTo>
                <a:lnTo>
                  <a:pt x="2961489" y="3447051"/>
                </a:lnTo>
                <a:lnTo>
                  <a:pt x="3002252" y="3428696"/>
                </a:lnTo>
                <a:lnTo>
                  <a:pt x="3040930" y="3406824"/>
                </a:lnTo>
                <a:lnTo>
                  <a:pt x="3077318" y="3381638"/>
                </a:lnTo>
                <a:lnTo>
                  <a:pt x="3111213" y="3353344"/>
                </a:lnTo>
                <a:lnTo>
                  <a:pt x="3142410" y="3322147"/>
                </a:lnTo>
                <a:lnTo>
                  <a:pt x="3170703" y="3288251"/>
                </a:lnTo>
                <a:lnTo>
                  <a:pt x="3195888" y="3251861"/>
                </a:lnTo>
                <a:lnTo>
                  <a:pt x="3217760" y="3213182"/>
                </a:lnTo>
                <a:lnTo>
                  <a:pt x="3236115" y="3172418"/>
                </a:lnTo>
                <a:lnTo>
                  <a:pt x="3250747" y="3129775"/>
                </a:lnTo>
                <a:lnTo>
                  <a:pt x="3261452" y="3085457"/>
                </a:lnTo>
                <a:lnTo>
                  <a:pt x="3268026" y="3039669"/>
                </a:lnTo>
                <a:lnTo>
                  <a:pt x="3270262" y="2992615"/>
                </a:lnTo>
                <a:lnTo>
                  <a:pt x="3270262" y="488581"/>
                </a:lnTo>
                <a:lnTo>
                  <a:pt x="3268026" y="441527"/>
                </a:lnTo>
                <a:lnTo>
                  <a:pt x="3261452" y="395739"/>
                </a:lnTo>
                <a:lnTo>
                  <a:pt x="3250747" y="351421"/>
                </a:lnTo>
                <a:lnTo>
                  <a:pt x="3236115" y="308778"/>
                </a:lnTo>
                <a:lnTo>
                  <a:pt x="3217760" y="268015"/>
                </a:lnTo>
                <a:lnTo>
                  <a:pt x="3195888" y="229336"/>
                </a:lnTo>
                <a:lnTo>
                  <a:pt x="3170703" y="192946"/>
                </a:lnTo>
                <a:lnTo>
                  <a:pt x="3142410" y="159050"/>
                </a:lnTo>
                <a:lnTo>
                  <a:pt x="3111213" y="127853"/>
                </a:lnTo>
                <a:lnTo>
                  <a:pt x="3077318" y="99560"/>
                </a:lnTo>
                <a:lnTo>
                  <a:pt x="3040930" y="74374"/>
                </a:lnTo>
                <a:lnTo>
                  <a:pt x="3002252" y="52502"/>
                </a:lnTo>
                <a:lnTo>
                  <a:pt x="2961489" y="34147"/>
                </a:lnTo>
                <a:lnTo>
                  <a:pt x="2918848" y="19515"/>
                </a:lnTo>
                <a:lnTo>
                  <a:pt x="2874531" y="8809"/>
                </a:lnTo>
                <a:lnTo>
                  <a:pt x="2828745" y="2236"/>
                </a:lnTo>
                <a:lnTo>
                  <a:pt x="2781693" y="0"/>
                </a:lnTo>
              </a:path>
            </a:pathLst>
          </a:custGeom>
          <a:solidFill>
            <a:srgbClr val="7ba140"/>
          </a:solidFill>
          <a:ln>
            <a:noFill/>
          </a:ln>
        </p:spPr>
        <p:style>
          <a:lnRef idx="0"/>
          <a:fillRef idx="0"/>
          <a:effectRef idx="0"/>
          <a:fontRef idx="minor"/>
        </p:style>
      </p:sp>
      <p:sp>
        <p:nvSpPr>
          <p:cNvPr id="830" name="CustomShape 59"/>
          <p:cNvSpPr/>
          <p:nvPr/>
        </p:nvSpPr>
        <p:spPr>
          <a:xfrm>
            <a:off x="8527680" y="2204280"/>
            <a:ext cx="3270240" cy="3480840"/>
          </a:xfrm>
          <a:custGeom>
            <a:avLst/>
            <a:gdLst/>
            <a:ahLst/>
            <a:rect l="0" t="0" r="r" b="b"/>
            <a:pathLst>
              <a:path w="3270268" h="3481198">
                <a:moveTo>
                  <a:pt x="0" y="488577"/>
                </a:moveTo>
                <a:lnTo>
                  <a:pt x="2236" y="441524"/>
                </a:lnTo>
                <a:lnTo>
                  <a:pt x="8809" y="395736"/>
                </a:lnTo>
                <a:lnTo>
                  <a:pt x="19514" y="351418"/>
                </a:lnTo>
                <a:lnTo>
                  <a:pt x="34147" y="308776"/>
                </a:lnTo>
                <a:lnTo>
                  <a:pt x="52501" y="268013"/>
                </a:lnTo>
                <a:lnTo>
                  <a:pt x="74374" y="229334"/>
                </a:lnTo>
                <a:lnTo>
                  <a:pt x="99559" y="192945"/>
                </a:lnTo>
                <a:lnTo>
                  <a:pt x="127852" y="159049"/>
                </a:lnTo>
                <a:lnTo>
                  <a:pt x="159049" y="127852"/>
                </a:lnTo>
                <a:lnTo>
                  <a:pt x="192945" y="99559"/>
                </a:lnTo>
                <a:lnTo>
                  <a:pt x="229334" y="74374"/>
                </a:lnTo>
                <a:lnTo>
                  <a:pt x="268013" y="52501"/>
                </a:lnTo>
                <a:lnTo>
                  <a:pt x="308776" y="34147"/>
                </a:lnTo>
                <a:lnTo>
                  <a:pt x="351418" y="19514"/>
                </a:lnTo>
                <a:lnTo>
                  <a:pt x="395736" y="8809"/>
                </a:lnTo>
                <a:lnTo>
                  <a:pt x="441524" y="2236"/>
                </a:lnTo>
                <a:lnTo>
                  <a:pt x="488577" y="0"/>
                </a:lnTo>
                <a:lnTo>
                  <a:pt x="2781687" y="0"/>
                </a:lnTo>
                <a:lnTo>
                  <a:pt x="2828742" y="2236"/>
                </a:lnTo>
                <a:lnTo>
                  <a:pt x="2874530" y="8809"/>
                </a:lnTo>
                <a:lnTo>
                  <a:pt x="2918848" y="19514"/>
                </a:lnTo>
                <a:lnTo>
                  <a:pt x="2961492" y="34147"/>
                </a:lnTo>
                <a:lnTo>
                  <a:pt x="3002255" y="52501"/>
                </a:lnTo>
                <a:lnTo>
                  <a:pt x="3040934" y="74374"/>
                </a:lnTo>
                <a:lnTo>
                  <a:pt x="3077323" y="99559"/>
                </a:lnTo>
                <a:lnTo>
                  <a:pt x="3111219" y="127852"/>
                </a:lnTo>
                <a:lnTo>
                  <a:pt x="3142415" y="159049"/>
                </a:lnTo>
                <a:lnTo>
                  <a:pt x="3170709" y="192945"/>
                </a:lnTo>
                <a:lnTo>
                  <a:pt x="3195894" y="229334"/>
                </a:lnTo>
                <a:lnTo>
                  <a:pt x="3217766" y="268013"/>
                </a:lnTo>
                <a:lnTo>
                  <a:pt x="3236120" y="308776"/>
                </a:lnTo>
                <a:lnTo>
                  <a:pt x="3250752" y="351418"/>
                </a:lnTo>
                <a:lnTo>
                  <a:pt x="3261457" y="395736"/>
                </a:lnTo>
                <a:lnTo>
                  <a:pt x="3268031" y="441524"/>
                </a:lnTo>
                <a:lnTo>
                  <a:pt x="3270267" y="488577"/>
                </a:lnTo>
                <a:lnTo>
                  <a:pt x="3270267" y="2992617"/>
                </a:lnTo>
                <a:lnTo>
                  <a:pt x="3268031" y="3039670"/>
                </a:lnTo>
                <a:lnTo>
                  <a:pt x="3261457" y="3085457"/>
                </a:lnTo>
                <a:lnTo>
                  <a:pt x="3250752" y="3129775"/>
                </a:lnTo>
                <a:lnTo>
                  <a:pt x="3236120" y="3172417"/>
                </a:lnTo>
                <a:lnTo>
                  <a:pt x="3217766" y="3213180"/>
                </a:lnTo>
                <a:lnTo>
                  <a:pt x="3195894" y="3251859"/>
                </a:lnTo>
                <a:lnTo>
                  <a:pt x="3170709" y="3288249"/>
                </a:lnTo>
                <a:lnTo>
                  <a:pt x="3142415" y="3322144"/>
                </a:lnTo>
                <a:lnTo>
                  <a:pt x="3111219" y="3353342"/>
                </a:lnTo>
                <a:lnTo>
                  <a:pt x="3077323" y="3381635"/>
                </a:lnTo>
                <a:lnTo>
                  <a:pt x="3040934" y="3406821"/>
                </a:lnTo>
                <a:lnTo>
                  <a:pt x="3002255" y="3428694"/>
                </a:lnTo>
                <a:lnTo>
                  <a:pt x="2961492" y="3447049"/>
                </a:lnTo>
                <a:lnTo>
                  <a:pt x="2918848" y="3461681"/>
                </a:lnTo>
                <a:lnTo>
                  <a:pt x="2874530" y="3472387"/>
                </a:lnTo>
                <a:lnTo>
                  <a:pt x="2828742" y="3478960"/>
                </a:lnTo>
                <a:lnTo>
                  <a:pt x="2781687" y="3481197"/>
                </a:lnTo>
                <a:lnTo>
                  <a:pt x="488577" y="3481197"/>
                </a:lnTo>
                <a:lnTo>
                  <a:pt x="441524" y="3478960"/>
                </a:lnTo>
                <a:lnTo>
                  <a:pt x="395736" y="3472387"/>
                </a:lnTo>
                <a:lnTo>
                  <a:pt x="351418" y="3461681"/>
                </a:lnTo>
                <a:lnTo>
                  <a:pt x="308776" y="3447049"/>
                </a:lnTo>
                <a:lnTo>
                  <a:pt x="268013" y="3428694"/>
                </a:lnTo>
                <a:lnTo>
                  <a:pt x="229334" y="3406821"/>
                </a:lnTo>
                <a:lnTo>
                  <a:pt x="192945" y="3381635"/>
                </a:lnTo>
                <a:lnTo>
                  <a:pt x="159049" y="3353342"/>
                </a:lnTo>
                <a:lnTo>
                  <a:pt x="127852" y="3322144"/>
                </a:lnTo>
                <a:lnTo>
                  <a:pt x="99559" y="3288249"/>
                </a:lnTo>
                <a:lnTo>
                  <a:pt x="74374" y="3251859"/>
                </a:lnTo>
                <a:lnTo>
                  <a:pt x="52501" y="3213180"/>
                </a:lnTo>
                <a:lnTo>
                  <a:pt x="34147" y="3172417"/>
                </a:lnTo>
                <a:lnTo>
                  <a:pt x="19514" y="3129775"/>
                </a:lnTo>
                <a:lnTo>
                  <a:pt x="8809" y="3085457"/>
                </a:lnTo>
                <a:lnTo>
                  <a:pt x="2236" y="3039670"/>
                </a:lnTo>
                <a:lnTo>
                  <a:pt x="0" y="2992617"/>
                </a:lnTo>
                <a:lnTo>
                  <a:pt x="0" y="488577"/>
                </a:lnTo>
              </a:path>
            </a:pathLst>
          </a:custGeom>
          <a:noFill/>
          <a:ln w="25560">
            <a:solidFill>
              <a:srgbClr val="ffffff"/>
            </a:solidFill>
            <a:round/>
          </a:ln>
        </p:spPr>
        <p:style>
          <a:lnRef idx="0"/>
          <a:fillRef idx="0"/>
          <a:effectRef idx="0"/>
          <a:fontRef idx="minor"/>
        </p:style>
      </p:sp>
      <p:sp>
        <p:nvSpPr>
          <p:cNvPr id="831" name="CustomShape 60"/>
          <p:cNvSpPr/>
          <p:nvPr/>
        </p:nvSpPr>
        <p:spPr>
          <a:xfrm>
            <a:off x="9842040" y="2420640"/>
            <a:ext cx="645840" cy="304920"/>
          </a:xfrm>
          <a:prstGeom prst="rect">
            <a:avLst/>
          </a:prstGeom>
          <a:noFill/>
          <a:ln>
            <a:noFill/>
          </a:ln>
        </p:spPr>
        <p:style>
          <a:lnRef idx="0"/>
          <a:fillRef idx="0"/>
          <a:effectRef idx="0"/>
          <a:fontRef idx="minor"/>
        </p:style>
        <p:txBody>
          <a:bodyPr lIns="0" rIns="0" tIns="0" bIns="0"/>
          <a:p>
            <a:pPr>
              <a:lnSpc>
                <a:spcPct val="100000"/>
              </a:lnSpc>
            </a:pPr>
            <a:r>
              <a:rPr lang="en-IN" sz="2000" strike="noStrike">
                <a:solidFill>
                  <a:srgbClr val="ffffff"/>
                </a:solidFill>
                <a:latin typeface="Arial"/>
                <a:ea typeface="DejaVu Sans"/>
              </a:rPr>
              <a:t>Slave</a:t>
            </a:r>
            <a:endParaRPr/>
          </a:p>
        </p:txBody>
      </p:sp>
      <p:sp>
        <p:nvSpPr>
          <p:cNvPr id="832" name="CustomShape 61"/>
          <p:cNvSpPr/>
          <p:nvPr/>
        </p:nvSpPr>
        <p:spPr>
          <a:xfrm>
            <a:off x="9318600" y="2944800"/>
            <a:ext cx="1687680" cy="974160"/>
          </a:xfrm>
          <a:custGeom>
            <a:avLst/>
            <a:gdLst/>
            <a:ahLst/>
            <a:rect l="0" t="0" r="r" b="b"/>
            <a:pathLst>
              <a:path w="1688453" h="974687">
                <a:moveTo>
                  <a:pt x="1498511" y="0"/>
                </a:moveTo>
                <a:lnTo>
                  <a:pt x="189941" y="0"/>
                </a:lnTo>
                <a:lnTo>
                  <a:pt x="139447" y="6784"/>
                </a:lnTo>
                <a:lnTo>
                  <a:pt x="94074" y="25932"/>
                </a:lnTo>
                <a:lnTo>
                  <a:pt x="55632" y="55632"/>
                </a:lnTo>
                <a:lnTo>
                  <a:pt x="25932" y="94074"/>
                </a:lnTo>
                <a:lnTo>
                  <a:pt x="6784" y="139447"/>
                </a:lnTo>
                <a:lnTo>
                  <a:pt x="0" y="189941"/>
                </a:lnTo>
                <a:lnTo>
                  <a:pt x="0" y="784745"/>
                </a:lnTo>
                <a:lnTo>
                  <a:pt x="6784" y="835239"/>
                </a:lnTo>
                <a:lnTo>
                  <a:pt x="25932" y="880612"/>
                </a:lnTo>
                <a:lnTo>
                  <a:pt x="55632" y="919054"/>
                </a:lnTo>
                <a:lnTo>
                  <a:pt x="94074" y="948754"/>
                </a:lnTo>
                <a:lnTo>
                  <a:pt x="139447" y="967902"/>
                </a:lnTo>
                <a:lnTo>
                  <a:pt x="189941" y="974686"/>
                </a:lnTo>
                <a:lnTo>
                  <a:pt x="1498511" y="974686"/>
                </a:lnTo>
                <a:lnTo>
                  <a:pt x="1549005" y="967902"/>
                </a:lnTo>
                <a:lnTo>
                  <a:pt x="1594378" y="948754"/>
                </a:lnTo>
                <a:lnTo>
                  <a:pt x="1632819" y="919054"/>
                </a:lnTo>
                <a:lnTo>
                  <a:pt x="1662519" y="880612"/>
                </a:lnTo>
                <a:lnTo>
                  <a:pt x="1681667" y="835239"/>
                </a:lnTo>
                <a:lnTo>
                  <a:pt x="1688452" y="784745"/>
                </a:lnTo>
                <a:lnTo>
                  <a:pt x="1688452" y="189941"/>
                </a:lnTo>
                <a:lnTo>
                  <a:pt x="1681667" y="139447"/>
                </a:lnTo>
                <a:lnTo>
                  <a:pt x="1662519" y="94074"/>
                </a:lnTo>
                <a:lnTo>
                  <a:pt x="1632819" y="55632"/>
                </a:lnTo>
                <a:lnTo>
                  <a:pt x="1594378" y="25932"/>
                </a:lnTo>
                <a:lnTo>
                  <a:pt x="1549005" y="6784"/>
                </a:lnTo>
                <a:lnTo>
                  <a:pt x="1498511" y="0"/>
                </a:lnTo>
              </a:path>
            </a:pathLst>
          </a:custGeom>
          <a:solidFill>
            <a:srgbClr val="6fe1c8"/>
          </a:solidFill>
          <a:ln>
            <a:noFill/>
          </a:ln>
        </p:spPr>
        <p:style>
          <a:lnRef idx="0"/>
          <a:fillRef idx="0"/>
          <a:effectRef idx="0"/>
          <a:fontRef idx="minor"/>
        </p:style>
      </p:sp>
      <p:sp>
        <p:nvSpPr>
          <p:cNvPr id="833" name="CustomShape 62"/>
          <p:cNvSpPr/>
          <p:nvPr/>
        </p:nvSpPr>
        <p:spPr>
          <a:xfrm>
            <a:off x="9285480" y="3187800"/>
            <a:ext cx="1765800" cy="535320"/>
          </a:xfrm>
          <a:prstGeom prst="rect">
            <a:avLst/>
          </a:prstGeom>
          <a:blipFill>
            <a:blip r:embed="rId20"/>
            <a:stretch>
              <a:fillRect/>
            </a:stretch>
          </a:blipFill>
          <a:ln>
            <a:noFill/>
          </a:ln>
        </p:spPr>
        <p:style>
          <a:lnRef idx="0"/>
          <a:fillRef idx="0"/>
          <a:effectRef idx="0"/>
          <a:fontRef idx="minor"/>
        </p:style>
      </p:sp>
      <p:sp>
        <p:nvSpPr>
          <p:cNvPr id="834" name="CustomShape 63"/>
          <p:cNvSpPr/>
          <p:nvPr/>
        </p:nvSpPr>
        <p:spPr>
          <a:xfrm>
            <a:off x="9514080" y="3187800"/>
            <a:ext cx="1308600" cy="547920"/>
          </a:xfrm>
          <a:prstGeom prst="rect">
            <a:avLst/>
          </a:prstGeom>
          <a:blipFill>
            <a:blip r:embed="rId21"/>
            <a:stretch>
              <a:fillRect/>
            </a:stretch>
          </a:blipFill>
          <a:ln>
            <a:noFill/>
          </a:ln>
        </p:spPr>
        <p:style>
          <a:lnRef idx="0"/>
          <a:fillRef idx="0"/>
          <a:effectRef idx="0"/>
          <a:fontRef idx="minor"/>
        </p:style>
      </p:sp>
      <p:sp>
        <p:nvSpPr>
          <p:cNvPr id="835" name="CustomShape 64"/>
          <p:cNvSpPr/>
          <p:nvPr/>
        </p:nvSpPr>
        <p:spPr>
          <a:xfrm>
            <a:off x="9330120" y="3209760"/>
            <a:ext cx="1676160" cy="444960"/>
          </a:xfrm>
          <a:custGeom>
            <a:avLst/>
            <a:gdLst/>
            <a:ahLst/>
            <a:rect l="0" t="0" r="r" b="b"/>
            <a:pathLst>
              <a:path w="1676870" h="445453">
                <a:moveTo>
                  <a:pt x="0" y="0"/>
                </a:moveTo>
                <a:lnTo>
                  <a:pt x="1676869" y="0"/>
                </a:lnTo>
                <a:lnTo>
                  <a:pt x="1676869" y="445452"/>
                </a:lnTo>
                <a:lnTo>
                  <a:pt x="0" y="445452"/>
                </a:lnTo>
                <a:lnTo>
                  <a:pt x="0" y="0"/>
                </a:lnTo>
              </a:path>
            </a:pathLst>
          </a:custGeom>
          <a:solidFill>
            <a:srgbClr val="ffffff"/>
          </a:solidFill>
          <a:ln>
            <a:noFill/>
          </a:ln>
        </p:spPr>
        <p:style>
          <a:lnRef idx="0"/>
          <a:fillRef idx="0"/>
          <a:effectRef idx="0"/>
          <a:fontRef idx="minor"/>
        </p:style>
      </p:sp>
      <p:sp>
        <p:nvSpPr>
          <p:cNvPr id="836" name="CustomShape 65"/>
          <p:cNvSpPr/>
          <p:nvPr/>
        </p:nvSpPr>
        <p:spPr>
          <a:xfrm>
            <a:off x="9571320" y="3234240"/>
            <a:ext cx="1199520" cy="396000"/>
          </a:xfrm>
          <a:prstGeom prst="rect">
            <a:avLst/>
          </a:prstGeom>
          <a:noFill/>
          <a:ln>
            <a:noFill/>
          </a:ln>
        </p:spPr>
        <p:style>
          <a:lnRef idx="0"/>
          <a:fillRef idx="0"/>
          <a:effectRef idx="0"/>
          <a:fontRef idx="minor"/>
        </p:style>
        <p:txBody>
          <a:bodyPr lIns="0" rIns="0" tIns="0" bIns="0"/>
          <a:p>
            <a:pPr>
              <a:lnSpc>
                <a:spcPct val="100000"/>
              </a:lnSpc>
            </a:pPr>
            <a:r>
              <a:rPr b="1" lang="en-IN" sz="2600" strike="noStrike">
                <a:solidFill>
                  <a:srgbClr val="000000"/>
                </a:solidFill>
                <a:latin typeface="Arial"/>
                <a:ea typeface="DejaVu Sans"/>
              </a:rPr>
              <a:t>invoker</a:t>
            </a:r>
            <a:endParaRPr/>
          </a:p>
        </p:txBody>
      </p:sp>
      <p:sp>
        <p:nvSpPr>
          <p:cNvPr id="837" name="CustomShape 66"/>
          <p:cNvSpPr/>
          <p:nvPr/>
        </p:nvSpPr>
        <p:spPr>
          <a:xfrm>
            <a:off x="230040" y="5769720"/>
            <a:ext cx="4484880" cy="730080"/>
          </a:xfrm>
          <a:prstGeom prst="rect">
            <a:avLst/>
          </a:prstGeom>
          <a:noFill/>
          <a:ln>
            <a:noFill/>
          </a:ln>
        </p:spPr>
        <p:style>
          <a:lnRef idx="0"/>
          <a:fillRef idx="0"/>
          <a:effectRef idx="0"/>
          <a:fontRef idx="minor"/>
        </p:style>
        <p:txBody>
          <a:bodyPr lIns="0" rIns="0" tIns="0" bIns="0"/>
          <a:p>
            <a:pPr>
              <a:lnSpc>
                <a:spcPts val="238"/>
              </a:lnSpc>
              <a:buSzPct val="75000"/>
              <a:buFont typeface="StarSymbol"/>
              <a:buChar char="l"/>
            </a:pPr>
            <a:r>
              <a:rPr lang="en-IN" sz="1600" strike="noStrike">
                <a:solidFill>
                  <a:srgbClr val="ffffff"/>
                </a:solidFill>
                <a:latin typeface="Arial"/>
                <a:ea typeface="DejaVu Sans"/>
              </a:rPr>
              <a:t>microservices deployed in docker containers</a:t>
            </a:r>
            <a:endParaRPr/>
          </a:p>
          <a:p>
            <a:pPr>
              <a:lnSpc>
                <a:spcPts val="236"/>
              </a:lnSpc>
              <a:buSzPct val="75000"/>
              <a:buFont typeface="StarSymbol"/>
              <a:buChar char="l"/>
            </a:pPr>
            <a:r>
              <a:rPr lang="en-IN" sz="1600" strike="noStrike">
                <a:solidFill>
                  <a:srgbClr val="ffffff"/>
                </a:solidFill>
                <a:latin typeface="Arial"/>
                <a:ea typeface="DejaVu Sans"/>
              </a:rPr>
              <a:t>open-source system middleware</a:t>
            </a:r>
            <a:endParaRPr/>
          </a:p>
          <a:p>
            <a:pPr>
              <a:lnSpc>
                <a:spcPts val="238"/>
              </a:lnSpc>
              <a:buSzPct val="75000"/>
              <a:buFont typeface="StarSymbol"/>
              <a:buChar char="l"/>
            </a:pPr>
            <a:r>
              <a:rPr lang="en-IN" sz="1600" strike="noStrike">
                <a:solidFill>
                  <a:srgbClr val="ffffff"/>
                </a:solidFill>
                <a:latin typeface="Arial"/>
                <a:ea typeface="DejaVu Sans"/>
              </a:rPr>
              <a:t>NoSQL (CouchDB) persistence</a:t>
            </a:r>
            <a:endParaRPr/>
          </a:p>
        </p:txBody>
      </p:sp>
      <p:sp>
        <p:nvSpPr>
          <p:cNvPr id="838" name="CustomShape 67"/>
          <p:cNvSpPr/>
          <p:nvPr/>
        </p:nvSpPr>
        <p:spPr>
          <a:xfrm>
            <a:off x="9054000" y="4076640"/>
            <a:ext cx="1222920" cy="705960"/>
          </a:xfrm>
          <a:custGeom>
            <a:avLst/>
            <a:gdLst/>
            <a:ahLst/>
            <a:rect l="0" t="0" r="r" b="b"/>
            <a:pathLst>
              <a:path w="1223519" h="706298">
                <a:moveTo>
                  <a:pt x="1085875" y="0"/>
                </a:moveTo>
                <a:lnTo>
                  <a:pt x="137642" y="0"/>
                </a:lnTo>
                <a:lnTo>
                  <a:pt x="94135" y="7016"/>
                </a:lnTo>
                <a:lnTo>
                  <a:pt x="56350" y="26555"/>
                </a:lnTo>
                <a:lnTo>
                  <a:pt x="26555" y="56350"/>
                </a:lnTo>
                <a:lnTo>
                  <a:pt x="7016" y="94135"/>
                </a:lnTo>
                <a:lnTo>
                  <a:pt x="0" y="137642"/>
                </a:lnTo>
                <a:lnTo>
                  <a:pt x="0" y="568655"/>
                </a:lnTo>
                <a:lnTo>
                  <a:pt x="7016" y="612157"/>
                </a:lnTo>
                <a:lnTo>
                  <a:pt x="26555" y="649941"/>
                </a:lnTo>
                <a:lnTo>
                  <a:pt x="56350" y="679738"/>
                </a:lnTo>
                <a:lnTo>
                  <a:pt x="94135" y="699279"/>
                </a:lnTo>
                <a:lnTo>
                  <a:pt x="137642" y="706297"/>
                </a:lnTo>
                <a:lnTo>
                  <a:pt x="1085875" y="706297"/>
                </a:lnTo>
                <a:lnTo>
                  <a:pt x="1129382" y="699279"/>
                </a:lnTo>
                <a:lnTo>
                  <a:pt x="1167167" y="679738"/>
                </a:lnTo>
                <a:lnTo>
                  <a:pt x="1196962" y="649941"/>
                </a:lnTo>
                <a:lnTo>
                  <a:pt x="1216501" y="612157"/>
                </a:lnTo>
                <a:lnTo>
                  <a:pt x="1223518" y="568655"/>
                </a:lnTo>
                <a:lnTo>
                  <a:pt x="1223518" y="137642"/>
                </a:lnTo>
                <a:lnTo>
                  <a:pt x="1216501" y="94135"/>
                </a:lnTo>
                <a:lnTo>
                  <a:pt x="1196962" y="56350"/>
                </a:lnTo>
                <a:lnTo>
                  <a:pt x="1167167" y="26555"/>
                </a:lnTo>
                <a:lnTo>
                  <a:pt x="1129382" y="7016"/>
                </a:lnTo>
                <a:lnTo>
                  <a:pt x="1085875" y="0"/>
                </a:lnTo>
              </a:path>
            </a:pathLst>
          </a:custGeom>
          <a:solidFill>
            <a:srgbClr val="6fe1c8"/>
          </a:solidFill>
          <a:ln>
            <a:noFill/>
          </a:ln>
        </p:spPr>
        <p:style>
          <a:lnRef idx="0"/>
          <a:fillRef idx="0"/>
          <a:effectRef idx="0"/>
          <a:fontRef idx="minor"/>
        </p:style>
      </p:sp>
      <p:sp>
        <p:nvSpPr>
          <p:cNvPr id="839" name="CustomShape 68"/>
          <p:cNvSpPr/>
          <p:nvPr/>
        </p:nvSpPr>
        <p:spPr>
          <a:xfrm>
            <a:off x="9054000" y="4076640"/>
            <a:ext cx="1222920" cy="705960"/>
          </a:xfrm>
          <a:custGeom>
            <a:avLst/>
            <a:gdLst/>
            <a:ahLst/>
            <a:rect l="0" t="0" r="r" b="b"/>
            <a:pathLst>
              <a:path w="1223520" h="706299">
                <a:moveTo>
                  <a:pt x="0" y="137643"/>
                </a:moveTo>
                <a:lnTo>
                  <a:pt x="7017" y="94137"/>
                </a:lnTo>
                <a:lnTo>
                  <a:pt x="26557" y="56353"/>
                </a:lnTo>
                <a:lnTo>
                  <a:pt x="56353" y="26557"/>
                </a:lnTo>
                <a:lnTo>
                  <a:pt x="94137" y="7017"/>
                </a:lnTo>
                <a:lnTo>
                  <a:pt x="137644" y="0"/>
                </a:lnTo>
                <a:lnTo>
                  <a:pt x="1085879" y="0"/>
                </a:lnTo>
                <a:lnTo>
                  <a:pt x="1129381" y="7017"/>
                </a:lnTo>
                <a:lnTo>
                  <a:pt x="1167164" y="26557"/>
                </a:lnTo>
                <a:lnTo>
                  <a:pt x="1196960" y="56353"/>
                </a:lnTo>
                <a:lnTo>
                  <a:pt x="1216501" y="94137"/>
                </a:lnTo>
                <a:lnTo>
                  <a:pt x="1223519" y="137643"/>
                </a:lnTo>
                <a:lnTo>
                  <a:pt x="1223519" y="568654"/>
                </a:lnTo>
                <a:lnTo>
                  <a:pt x="1216501" y="612160"/>
                </a:lnTo>
                <a:lnTo>
                  <a:pt x="1196960" y="649945"/>
                </a:lnTo>
                <a:lnTo>
                  <a:pt x="1167164" y="679741"/>
                </a:lnTo>
                <a:lnTo>
                  <a:pt x="1129381" y="699281"/>
                </a:lnTo>
                <a:lnTo>
                  <a:pt x="1085879" y="706298"/>
                </a:lnTo>
                <a:lnTo>
                  <a:pt x="137644" y="706298"/>
                </a:lnTo>
                <a:lnTo>
                  <a:pt x="94137" y="699281"/>
                </a:lnTo>
                <a:lnTo>
                  <a:pt x="56353" y="679741"/>
                </a:lnTo>
                <a:lnTo>
                  <a:pt x="26557" y="649945"/>
                </a:lnTo>
                <a:lnTo>
                  <a:pt x="7017" y="612160"/>
                </a:lnTo>
                <a:lnTo>
                  <a:pt x="0" y="568654"/>
                </a:lnTo>
                <a:lnTo>
                  <a:pt x="0" y="137643"/>
                </a:lnTo>
              </a:path>
            </a:pathLst>
          </a:custGeom>
          <a:noFill/>
          <a:ln w="25560">
            <a:solidFill>
              <a:srgbClr val="ffffff"/>
            </a:solidFill>
            <a:round/>
          </a:ln>
        </p:spPr>
        <p:style>
          <a:lnRef idx="0"/>
          <a:fillRef idx="0"/>
          <a:effectRef idx="0"/>
          <a:fontRef idx="minor"/>
        </p:style>
      </p:sp>
      <p:sp>
        <p:nvSpPr>
          <p:cNvPr id="840" name="CustomShape 69"/>
          <p:cNvSpPr/>
          <p:nvPr/>
        </p:nvSpPr>
        <p:spPr>
          <a:xfrm>
            <a:off x="9030600" y="4218120"/>
            <a:ext cx="1270080" cy="423000"/>
          </a:xfrm>
          <a:custGeom>
            <a:avLst/>
            <a:gdLst/>
            <a:ahLst/>
            <a:rect l="0" t="0" r="r" b="b"/>
            <a:pathLst>
              <a:path w="1270153" h="422949">
                <a:moveTo>
                  <a:pt x="0" y="0"/>
                </a:moveTo>
                <a:lnTo>
                  <a:pt x="1270152" y="0"/>
                </a:lnTo>
                <a:lnTo>
                  <a:pt x="1270152" y="422948"/>
                </a:lnTo>
                <a:lnTo>
                  <a:pt x="0" y="422948"/>
                </a:lnTo>
                <a:lnTo>
                  <a:pt x="0" y="0"/>
                </a:lnTo>
              </a:path>
            </a:pathLst>
          </a:custGeom>
          <a:solidFill>
            <a:srgbClr val="ffffff"/>
          </a:solidFill>
          <a:ln>
            <a:noFill/>
          </a:ln>
        </p:spPr>
        <p:style>
          <a:lnRef idx="0"/>
          <a:fillRef idx="0"/>
          <a:effectRef idx="0"/>
          <a:fontRef idx="minor"/>
        </p:style>
      </p:sp>
      <p:sp>
        <p:nvSpPr>
          <p:cNvPr id="841" name="CustomShape 70"/>
          <p:cNvSpPr/>
          <p:nvPr/>
        </p:nvSpPr>
        <p:spPr>
          <a:xfrm>
            <a:off x="9030600" y="4218120"/>
            <a:ext cx="1270080" cy="423000"/>
          </a:xfrm>
          <a:custGeom>
            <a:avLst/>
            <a:gdLst/>
            <a:ahLst/>
            <a:rect l="0" t="0" r="r" b="b"/>
            <a:pathLst>
              <a:path w="1270150" h="422952">
                <a:moveTo>
                  <a:pt x="0" y="0"/>
                </a:moveTo>
                <a:lnTo>
                  <a:pt x="1270149" y="0"/>
                </a:lnTo>
                <a:lnTo>
                  <a:pt x="1270149" y="422951"/>
                </a:lnTo>
                <a:lnTo>
                  <a:pt x="0" y="422951"/>
                </a:lnTo>
                <a:lnTo>
                  <a:pt x="0" y="0"/>
                </a:lnTo>
              </a:path>
            </a:pathLst>
          </a:custGeom>
          <a:noFill/>
          <a:ln w="25560">
            <a:solidFill>
              <a:srgbClr val="ffffff"/>
            </a:solidFill>
            <a:round/>
          </a:ln>
        </p:spPr>
        <p:style>
          <a:lnRef idx="0"/>
          <a:fillRef idx="0"/>
          <a:effectRef idx="0"/>
          <a:fontRef idx="minor"/>
        </p:style>
      </p:sp>
      <p:sp>
        <p:nvSpPr>
          <p:cNvPr id="842" name="CustomShape 71"/>
          <p:cNvSpPr/>
          <p:nvPr/>
        </p:nvSpPr>
        <p:spPr>
          <a:xfrm>
            <a:off x="9203760" y="4244760"/>
            <a:ext cx="1229760" cy="456480"/>
          </a:xfrm>
          <a:prstGeom prst="rect">
            <a:avLst/>
          </a:prstGeom>
          <a:noFill/>
          <a:ln>
            <a:noFill/>
          </a:ln>
        </p:spPr>
        <p:style>
          <a:lnRef idx="0"/>
          <a:fillRef idx="0"/>
          <a:effectRef idx="0"/>
          <a:fontRef idx="minor"/>
        </p:style>
        <p:txBody>
          <a:bodyPr lIns="0" rIns="0" tIns="0" bIns="0"/>
          <a:p>
            <a:pPr algn="ctr">
              <a:lnSpc>
                <a:spcPts val="181"/>
              </a:lnSpc>
            </a:pPr>
            <a:r>
              <a:rPr lang="en-IN" sz="1500" strike="noStrike">
                <a:solidFill>
                  <a:srgbClr val="000000"/>
                </a:solidFill>
                <a:latin typeface="Arial"/>
                <a:ea typeface="DejaVu Sans"/>
              </a:rPr>
              <a:t>action</a:t>
            </a:r>
            <a:endParaRPr/>
          </a:p>
          <a:p>
            <a:pPr algn="ctr">
              <a:lnSpc>
                <a:spcPct val="100000"/>
              </a:lnSpc>
            </a:pPr>
            <a:r>
              <a:rPr lang="en-IN" sz="1500" strike="noStrike">
                <a:solidFill>
                  <a:srgbClr val="000000"/>
                </a:solidFill>
                <a:latin typeface="Arial"/>
                <a:ea typeface="DejaVu Sans"/>
              </a:rPr>
              <a:t>container</a:t>
            </a:r>
            <a:endParaRPr/>
          </a:p>
        </p:txBody>
      </p:sp>
      <p:sp>
        <p:nvSpPr>
          <p:cNvPr id="843" name="CustomShape 72"/>
          <p:cNvSpPr/>
          <p:nvPr/>
        </p:nvSpPr>
        <p:spPr>
          <a:xfrm>
            <a:off x="9226440" y="4187520"/>
            <a:ext cx="1184760" cy="683640"/>
          </a:xfrm>
          <a:custGeom>
            <a:avLst/>
            <a:gdLst/>
            <a:ahLst/>
            <a:rect l="0" t="0" r="r" b="b"/>
            <a:pathLst>
              <a:path w="1185228" h="684200">
                <a:moveTo>
                  <a:pt x="1051890" y="0"/>
                </a:moveTo>
                <a:lnTo>
                  <a:pt x="133337" y="0"/>
                </a:lnTo>
                <a:lnTo>
                  <a:pt x="91189" y="6798"/>
                </a:lnTo>
                <a:lnTo>
                  <a:pt x="54586" y="25727"/>
                </a:lnTo>
                <a:lnTo>
                  <a:pt x="25724" y="54592"/>
                </a:lnTo>
                <a:lnTo>
                  <a:pt x="6796" y="91194"/>
                </a:lnTo>
                <a:lnTo>
                  <a:pt x="0" y="133337"/>
                </a:lnTo>
                <a:lnTo>
                  <a:pt x="0" y="550862"/>
                </a:lnTo>
                <a:lnTo>
                  <a:pt x="6796" y="593010"/>
                </a:lnTo>
                <a:lnTo>
                  <a:pt x="25724" y="629612"/>
                </a:lnTo>
                <a:lnTo>
                  <a:pt x="54586" y="658475"/>
                </a:lnTo>
                <a:lnTo>
                  <a:pt x="91189" y="677402"/>
                </a:lnTo>
                <a:lnTo>
                  <a:pt x="133337" y="684199"/>
                </a:lnTo>
                <a:lnTo>
                  <a:pt x="1051890" y="684199"/>
                </a:lnTo>
                <a:lnTo>
                  <a:pt x="1094037" y="677402"/>
                </a:lnTo>
                <a:lnTo>
                  <a:pt x="1130640" y="658475"/>
                </a:lnTo>
                <a:lnTo>
                  <a:pt x="1159503" y="629612"/>
                </a:lnTo>
                <a:lnTo>
                  <a:pt x="1178430" y="593010"/>
                </a:lnTo>
                <a:lnTo>
                  <a:pt x="1185227" y="550862"/>
                </a:lnTo>
                <a:lnTo>
                  <a:pt x="1185227" y="133337"/>
                </a:lnTo>
                <a:lnTo>
                  <a:pt x="1178430" y="91194"/>
                </a:lnTo>
                <a:lnTo>
                  <a:pt x="1159503" y="54592"/>
                </a:lnTo>
                <a:lnTo>
                  <a:pt x="1130640" y="25727"/>
                </a:lnTo>
                <a:lnTo>
                  <a:pt x="1094037" y="6798"/>
                </a:lnTo>
                <a:lnTo>
                  <a:pt x="1051890" y="0"/>
                </a:lnTo>
              </a:path>
            </a:pathLst>
          </a:custGeom>
          <a:solidFill>
            <a:srgbClr val="6fe1c8"/>
          </a:solidFill>
          <a:ln>
            <a:noFill/>
          </a:ln>
        </p:spPr>
        <p:style>
          <a:lnRef idx="0"/>
          <a:fillRef idx="0"/>
          <a:effectRef idx="0"/>
          <a:fontRef idx="minor"/>
        </p:style>
      </p:sp>
      <p:sp>
        <p:nvSpPr>
          <p:cNvPr id="844" name="CustomShape 73"/>
          <p:cNvSpPr/>
          <p:nvPr/>
        </p:nvSpPr>
        <p:spPr>
          <a:xfrm>
            <a:off x="9203760" y="4324680"/>
            <a:ext cx="1229760" cy="409320"/>
          </a:xfrm>
          <a:custGeom>
            <a:avLst/>
            <a:gdLst/>
            <a:ahLst/>
            <a:rect l="0" t="0" r="r" b="b"/>
            <a:pathLst>
              <a:path w="1230402" h="409715">
                <a:moveTo>
                  <a:pt x="0" y="0"/>
                </a:moveTo>
                <a:lnTo>
                  <a:pt x="1230401" y="0"/>
                </a:lnTo>
                <a:lnTo>
                  <a:pt x="1230401" y="409714"/>
                </a:lnTo>
                <a:lnTo>
                  <a:pt x="0" y="409714"/>
                </a:lnTo>
                <a:lnTo>
                  <a:pt x="0" y="0"/>
                </a:lnTo>
              </a:path>
            </a:pathLst>
          </a:custGeom>
          <a:solidFill>
            <a:srgbClr val="ffffff"/>
          </a:solidFill>
          <a:ln>
            <a:noFill/>
          </a:ln>
        </p:spPr>
        <p:style>
          <a:lnRef idx="0"/>
          <a:fillRef idx="0"/>
          <a:effectRef idx="0"/>
          <a:fontRef idx="minor"/>
        </p:style>
      </p:sp>
      <p:sp>
        <p:nvSpPr>
          <p:cNvPr id="845" name="CustomShape 74"/>
          <p:cNvSpPr/>
          <p:nvPr/>
        </p:nvSpPr>
        <p:spPr>
          <a:xfrm>
            <a:off x="9203760" y="4324680"/>
            <a:ext cx="1229760" cy="409320"/>
          </a:xfrm>
          <a:custGeom>
            <a:avLst/>
            <a:gdLst/>
            <a:ahLst/>
            <a:rect l="0" t="0" r="r" b="b"/>
            <a:pathLst>
              <a:path w="1230400" h="409717">
                <a:moveTo>
                  <a:pt x="0" y="0"/>
                </a:moveTo>
                <a:lnTo>
                  <a:pt x="1230399" y="0"/>
                </a:lnTo>
                <a:lnTo>
                  <a:pt x="1230399" y="409716"/>
                </a:lnTo>
                <a:lnTo>
                  <a:pt x="0" y="409716"/>
                </a:lnTo>
                <a:lnTo>
                  <a:pt x="0" y="0"/>
                </a:lnTo>
              </a:path>
            </a:pathLst>
          </a:custGeom>
          <a:noFill/>
          <a:ln w="25560">
            <a:solidFill>
              <a:srgbClr val="ffffff"/>
            </a:solidFill>
            <a:round/>
          </a:ln>
        </p:spPr>
        <p:style>
          <a:lnRef idx="0"/>
          <a:fillRef idx="0"/>
          <a:effectRef idx="0"/>
          <a:fontRef idx="minor"/>
        </p:style>
      </p:sp>
      <p:sp>
        <p:nvSpPr>
          <p:cNvPr id="846" name="CustomShape 75"/>
          <p:cNvSpPr/>
          <p:nvPr/>
        </p:nvSpPr>
        <p:spPr>
          <a:xfrm>
            <a:off x="9336960" y="4344840"/>
            <a:ext cx="1229760" cy="456480"/>
          </a:xfrm>
          <a:prstGeom prst="rect">
            <a:avLst/>
          </a:prstGeom>
          <a:noFill/>
          <a:ln>
            <a:noFill/>
          </a:ln>
        </p:spPr>
        <p:style>
          <a:lnRef idx="0"/>
          <a:fillRef idx="0"/>
          <a:effectRef idx="0"/>
          <a:fontRef idx="minor"/>
        </p:style>
        <p:txBody>
          <a:bodyPr lIns="0" rIns="0" tIns="0" bIns="0"/>
          <a:p>
            <a:pPr algn="ctr">
              <a:lnSpc>
                <a:spcPts val="181"/>
              </a:lnSpc>
            </a:pPr>
            <a:r>
              <a:rPr lang="en-IN" sz="1500" strike="noStrike">
                <a:solidFill>
                  <a:srgbClr val="000000"/>
                </a:solidFill>
                <a:latin typeface="Arial"/>
                <a:ea typeface="DejaVu Sans"/>
              </a:rPr>
              <a:t>action</a:t>
            </a:r>
            <a:endParaRPr/>
          </a:p>
          <a:p>
            <a:pPr algn="ctr">
              <a:lnSpc>
                <a:spcPct val="100000"/>
              </a:lnSpc>
            </a:pPr>
            <a:r>
              <a:rPr lang="en-IN" sz="1500" strike="noStrike">
                <a:solidFill>
                  <a:srgbClr val="000000"/>
                </a:solidFill>
                <a:latin typeface="Arial"/>
                <a:ea typeface="DejaVu Sans"/>
              </a:rPr>
              <a:t>container</a:t>
            </a:r>
            <a:endParaRPr/>
          </a:p>
        </p:txBody>
      </p:sp>
      <p:sp>
        <p:nvSpPr>
          <p:cNvPr id="847" name="CustomShape 76"/>
          <p:cNvSpPr/>
          <p:nvPr/>
        </p:nvSpPr>
        <p:spPr>
          <a:xfrm>
            <a:off x="9359640" y="4287600"/>
            <a:ext cx="1184760" cy="683640"/>
          </a:xfrm>
          <a:custGeom>
            <a:avLst/>
            <a:gdLst/>
            <a:ahLst/>
            <a:rect l="0" t="0" r="r" b="b"/>
            <a:pathLst>
              <a:path w="1185228" h="684200">
                <a:moveTo>
                  <a:pt x="1051890" y="0"/>
                </a:moveTo>
                <a:lnTo>
                  <a:pt x="133337" y="0"/>
                </a:lnTo>
                <a:lnTo>
                  <a:pt x="91189" y="6798"/>
                </a:lnTo>
                <a:lnTo>
                  <a:pt x="54586" y="25727"/>
                </a:lnTo>
                <a:lnTo>
                  <a:pt x="25724" y="54592"/>
                </a:lnTo>
                <a:lnTo>
                  <a:pt x="6796" y="91194"/>
                </a:lnTo>
                <a:lnTo>
                  <a:pt x="0" y="133337"/>
                </a:lnTo>
                <a:lnTo>
                  <a:pt x="0" y="550862"/>
                </a:lnTo>
                <a:lnTo>
                  <a:pt x="6796" y="593005"/>
                </a:lnTo>
                <a:lnTo>
                  <a:pt x="25724" y="629607"/>
                </a:lnTo>
                <a:lnTo>
                  <a:pt x="54586" y="658471"/>
                </a:lnTo>
                <a:lnTo>
                  <a:pt x="91189" y="677401"/>
                </a:lnTo>
                <a:lnTo>
                  <a:pt x="133337" y="684199"/>
                </a:lnTo>
                <a:lnTo>
                  <a:pt x="1051890" y="684199"/>
                </a:lnTo>
                <a:lnTo>
                  <a:pt x="1094032" y="677401"/>
                </a:lnTo>
                <a:lnTo>
                  <a:pt x="1130635" y="658471"/>
                </a:lnTo>
                <a:lnTo>
                  <a:pt x="1159499" y="629607"/>
                </a:lnTo>
                <a:lnTo>
                  <a:pt x="1178429" y="593005"/>
                </a:lnTo>
                <a:lnTo>
                  <a:pt x="1185227" y="550862"/>
                </a:lnTo>
                <a:lnTo>
                  <a:pt x="1185227" y="133337"/>
                </a:lnTo>
                <a:lnTo>
                  <a:pt x="1178429" y="91194"/>
                </a:lnTo>
                <a:lnTo>
                  <a:pt x="1159499" y="54592"/>
                </a:lnTo>
                <a:lnTo>
                  <a:pt x="1130635" y="25727"/>
                </a:lnTo>
                <a:lnTo>
                  <a:pt x="1094032" y="6798"/>
                </a:lnTo>
                <a:lnTo>
                  <a:pt x="1051890" y="0"/>
                </a:lnTo>
              </a:path>
            </a:pathLst>
          </a:custGeom>
          <a:solidFill>
            <a:srgbClr val="6fe1c8"/>
          </a:solidFill>
          <a:ln>
            <a:noFill/>
          </a:ln>
        </p:spPr>
        <p:style>
          <a:lnRef idx="0"/>
          <a:fillRef idx="0"/>
          <a:effectRef idx="0"/>
          <a:fontRef idx="minor"/>
        </p:style>
      </p:sp>
      <p:sp>
        <p:nvSpPr>
          <p:cNvPr id="848" name="CustomShape 77"/>
          <p:cNvSpPr/>
          <p:nvPr/>
        </p:nvSpPr>
        <p:spPr>
          <a:xfrm>
            <a:off x="9359640" y="4287600"/>
            <a:ext cx="1184760" cy="683640"/>
          </a:xfrm>
          <a:custGeom>
            <a:avLst/>
            <a:gdLst/>
            <a:ahLst/>
            <a:rect l="0" t="0" r="r" b="b"/>
            <a:pathLst>
              <a:path w="1185229" h="684197">
                <a:moveTo>
                  <a:pt x="0" y="133335"/>
                </a:moveTo>
                <a:lnTo>
                  <a:pt x="6797" y="91191"/>
                </a:lnTo>
                <a:lnTo>
                  <a:pt x="25726" y="54589"/>
                </a:lnTo>
                <a:lnTo>
                  <a:pt x="54589" y="25726"/>
                </a:lnTo>
                <a:lnTo>
                  <a:pt x="91191" y="6797"/>
                </a:lnTo>
                <a:lnTo>
                  <a:pt x="133335" y="0"/>
                </a:lnTo>
                <a:lnTo>
                  <a:pt x="1051899" y="0"/>
                </a:lnTo>
                <a:lnTo>
                  <a:pt x="1094043" y="6797"/>
                </a:lnTo>
                <a:lnTo>
                  <a:pt x="1130643" y="25726"/>
                </a:lnTo>
                <a:lnTo>
                  <a:pt x="1159505" y="54589"/>
                </a:lnTo>
                <a:lnTo>
                  <a:pt x="1178432" y="91191"/>
                </a:lnTo>
                <a:lnTo>
                  <a:pt x="1185228" y="133335"/>
                </a:lnTo>
                <a:lnTo>
                  <a:pt x="1185228" y="550860"/>
                </a:lnTo>
                <a:lnTo>
                  <a:pt x="1178432" y="593004"/>
                </a:lnTo>
                <a:lnTo>
                  <a:pt x="1159505" y="629606"/>
                </a:lnTo>
                <a:lnTo>
                  <a:pt x="1130643" y="658470"/>
                </a:lnTo>
                <a:lnTo>
                  <a:pt x="1094043" y="677398"/>
                </a:lnTo>
                <a:lnTo>
                  <a:pt x="1051899" y="684196"/>
                </a:lnTo>
                <a:lnTo>
                  <a:pt x="133335" y="684196"/>
                </a:lnTo>
                <a:lnTo>
                  <a:pt x="91191" y="677398"/>
                </a:lnTo>
                <a:lnTo>
                  <a:pt x="54589" y="658470"/>
                </a:lnTo>
                <a:lnTo>
                  <a:pt x="25726" y="629606"/>
                </a:lnTo>
                <a:lnTo>
                  <a:pt x="6797" y="593004"/>
                </a:lnTo>
                <a:lnTo>
                  <a:pt x="0" y="550860"/>
                </a:lnTo>
                <a:lnTo>
                  <a:pt x="0" y="133335"/>
                </a:lnTo>
              </a:path>
            </a:pathLst>
          </a:custGeom>
          <a:noFill/>
          <a:ln w="25560">
            <a:solidFill>
              <a:srgbClr val="ffffff"/>
            </a:solidFill>
            <a:round/>
          </a:ln>
        </p:spPr>
        <p:style>
          <a:lnRef idx="0"/>
          <a:fillRef idx="0"/>
          <a:effectRef idx="0"/>
          <a:fontRef idx="minor"/>
        </p:style>
      </p:sp>
      <p:sp>
        <p:nvSpPr>
          <p:cNvPr id="849" name="CustomShape 78"/>
          <p:cNvSpPr/>
          <p:nvPr/>
        </p:nvSpPr>
        <p:spPr>
          <a:xfrm>
            <a:off x="9336960" y="4424760"/>
            <a:ext cx="1229760" cy="409320"/>
          </a:xfrm>
          <a:custGeom>
            <a:avLst/>
            <a:gdLst/>
            <a:ahLst/>
            <a:rect l="0" t="0" r="r" b="b"/>
            <a:pathLst>
              <a:path w="1230402" h="409715">
                <a:moveTo>
                  <a:pt x="0" y="0"/>
                </a:moveTo>
                <a:lnTo>
                  <a:pt x="1230401" y="0"/>
                </a:lnTo>
                <a:lnTo>
                  <a:pt x="1230401" y="409714"/>
                </a:lnTo>
                <a:lnTo>
                  <a:pt x="0" y="409714"/>
                </a:lnTo>
                <a:lnTo>
                  <a:pt x="0" y="0"/>
                </a:lnTo>
              </a:path>
            </a:pathLst>
          </a:custGeom>
          <a:solidFill>
            <a:srgbClr val="ffffff"/>
          </a:solidFill>
          <a:ln>
            <a:noFill/>
          </a:ln>
        </p:spPr>
        <p:style>
          <a:lnRef idx="0"/>
          <a:fillRef idx="0"/>
          <a:effectRef idx="0"/>
          <a:fontRef idx="minor"/>
        </p:style>
      </p:sp>
      <p:sp>
        <p:nvSpPr>
          <p:cNvPr id="850" name="CustomShape 79"/>
          <p:cNvSpPr/>
          <p:nvPr/>
        </p:nvSpPr>
        <p:spPr>
          <a:xfrm>
            <a:off x="9470160" y="4444920"/>
            <a:ext cx="1229760" cy="456480"/>
          </a:xfrm>
          <a:prstGeom prst="rect">
            <a:avLst/>
          </a:prstGeom>
          <a:noFill/>
          <a:ln>
            <a:noFill/>
          </a:ln>
        </p:spPr>
        <p:style>
          <a:lnRef idx="0"/>
          <a:fillRef idx="0"/>
          <a:effectRef idx="0"/>
          <a:fontRef idx="minor"/>
        </p:style>
        <p:txBody>
          <a:bodyPr lIns="0" rIns="0" tIns="0" bIns="0"/>
          <a:p>
            <a:pPr algn="ctr">
              <a:lnSpc>
                <a:spcPts val="181"/>
              </a:lnSpc>
            </a:pPr>
            <a:r>
              <a:rPr lang="en-IN" sz="1500" strike="noStrike">
                <a:solidFill>
                  <a:srgbClr val="000000"/>
                </a:solidFill>
                <a:latin typeface="Arial"/>
                <a:ea typeface="DejaVu Sans"/>
              </a:rPr>
              <a:t>action</a:t>
            </a:r>
            <a:endParaRPr/>
          </a:p>
          <a:p>
            <a:pPr algn="ctr">
              <a:lnSpc>
                <a:spcPct val="100000"/>
              </a:lnSpc>
            </a:pPr>
            <a:r>
              <a:rPr lang="en-IN" sz="1500" strike="noStrike">
                <a:solidFill>
                  <a:srgbClr val="000000"/>
                </a:solidFill>
                <a:latin typeface="Arial"/>
                <a:ea typeface="DejaVu Sans"/>
              </a:rPr>
              <a:t>container</a:t>
            </a:r>
            <a:endParaRPr/>
          </a:p>
        </p:txBody>
      </p:sp>
      <p:sp>
        <p:nvSpPr>
          <p:cNvPr id="851" name="CustomShape 80"/>
          <p:cNvSpPr/>
          <p:nvPr/>
        </p:nvSpPr>
        <p:spPr>
          <a:xfrm>
            <a:off x="9492840" y="4387320"/>
            <a:ext cx="1184760" cy="683640"/>
          </a:xfrm>
          <a:custGeom>
            <a:avLst/>
            <a:gdLst/>
            <a:ahLst/>
            <a:rect l="0" t="0" r="r" b="b"/>
            <a:pathLst>
              <a:path w="1185241" h="684188">
                <a:moveTo>
                  <a:pt x="1051902" y="0"/>
                </a:moveTo>
                <a:lnTo>
                  <a:pt x="133337" y="0"/>
                </a:lnTo>
                <a:lnTo>
                  <a:pt x="91194" y="6796"/>
                </a:lnTo>
                <a:lnTo>
                  <a:pt x="54592" y="25723"/>
                </a:lnTo>
                <a:lnTo>
                  <a:pt x="25727" y="54584"/>
                </a:lnTo>
                <a:lnTo>
                  <a:pt x="6798" y="91183"/>
                </a:lnTo>
                <a:lnTo>
                  <a:pt x="0" y="133324"/>
                </a:lnTo>
                <a:lnTo>
                  <a:pt x="0" y="550849"/>
                </a:lnTo>
                <a:lnTo>
                  <a:pt x="6798" y="592997"/>
                </a:lnTo>
                <a:lnTo>
                  <a:pt x="25727" y="629600"/>
                </a:lnTo>
                <a:lnTo>
                  <a:pt x="54592" y="658462"/>
                </a:lnTo>
                <a:lnTo>
                  <a:pt x="91194" y="677390"/>
                </a:lnTo>
                <a:lnTo>
                  <a:pt x="133337" y="684187"/>
                </a:lnTo>
                <a:lnTo>
                  <a:pt x="1051902" y="684187"/>
                </a:lnTo>
                <a:lnTo>
                  <a:pt x="1094045" y="677390"/>
                </a:lnTo>
                <a:lnTo>
                  <a:pt x="1130647" y="658462"/>
                </a:lnTo>
                <a:lnTo>
                  <a:pt x="1159512" y="629600"/>
                </a:lnTo>
                <a:lnTo>
                  <a:pt x="1178442" y="592997"/>
                </a:lnTo>
                <a:lnTo>
                  <a:pt x="1185240" y="550849"/>
                </a:lnTo>
                <a:lnTo>
                  <a:pt x="1185240" y="133324"/>
                </a:lnTo>
                <a:lnTo>
                  <a:pt x="1178442" y="91183"/>
                </a:lnTo>
                <a:lnTo>
                  <a:pt x="1159512" y="54584"/>
                </a:lnTo>
                <a:lnTo>
                  <a:pt x="1130647" y="25723"/>
                </a:lnTo>
                <a:lnTo>
                  <a:pt x="1094045" y="6796"/>
                </a:lnTo>
                <a:lnTo>
                  <a:pt x="1051902" y="0"/>
                </a:lnTo>
              </a:path>
            </a:pathLst>
          </a:custGeom>
          <a:solidFill>
            <a:srgbClr val="6fe1c8"/>
          </a:solidFill>
          <a:ln>
            <a:noFill/>
          </a:ln>
        </p:spPr>
        <p:style>
          <a:lnRef idx="0"/>
          <a:fillRef idx="0"/>
          <a:effectRef idx="0"/>
          <a:fontRef idx="minor"/>
        </p:style>
      </p:sp>
      <p:sp>
        <p:nvSpPr>
          <p:cNvPr id="852" name="CustomShape 81"/>
          <p:cNvSpPr/>
          <p:nvPr/>
        </p:nvSpPr>
        <p:spPr>
          <a:xfrm>
            <a:off x="9470160" y="4524840"/>
            <a:ext cx="1229760" cy="409320"/>
          </a:xfrm>
          <a:custGeom>
            <a:avLst/>
            <a:gdLst/>
            <a:ahLst/>
            <a:rect l="0" t="0" r="r" b="b"/>
            <a:pathLst>
              <a:path w="1230402" h="409715">
                <a:moveTo>
                  <a:pt x="0" y="0"/>
                </a:moveTo>
                <a:lnTo>
                  <a:pt x="1230401" y="0"/>
                </a:lnTo>
                <a:lnTo>
                  <a:pt x="1230401" y="409714"/>
                </a:lnTo>
                <a:lnTo>
                  <a:pt x="0" y="409714"/>
                </a:lnTo>
                <a:lnTo>
                  <a:pt x="0" y="0"/>
                </a:lnTo>
              </a:path>
            </a:pathLst>
          </a:custGeom>
          <a:solidFill>
            <a:srgbClr val="ffffff"/>
          </a:solidFill>
          <a:ln>
            <a:noFill/>
          </a:ln>
        </p:spPr>
        <p:style>
          <a:lnRef idx="0"/>
          <a:fillRef idx="0"/>
          <a:effectRef idx="0"/>
          <a:fontRef idx="minor"/>
        </p:style>
      </p:sp>
      <p:sp>
        <p:nvSpPr>
          <p:cNvPr id="853" name="CustomShape 82"/>
          <p:cNvSpPr/>
          <p:nvPr/>
        </p:nvSpPr>
        <p:spPr>
          <a:xfrm>
            <a:off x="9470160" y="4524840"/>
            <a:ext cx="1229760" cy="409320"/>
          </a:xfrm>
          <a:custGeom>
            <a:avLst/>
            <a:gdLst/>
            <a:ahLst/>
            <a:rect l="0" t="0" r="r" b="b"/>
            <a:pathLst>
              <a:path w="1230399" h="409717">
                <a:moveTo>
                  <a:pt x="0" y="0"/>
                </a:moveTo>
                <a:lnTo>
                  <a:pt x="1230398" y="0"/>
                </a:lnTo>
                <a:lnTo>
                  <a:pt x="1230398" y="409716"/>
                </a:lnTo>
                <a:lnTo>
                  <a:pt x="0" y="409716"/>
                </a:lnTo>
                <a:lnTo>
                  <a:pt x="0" y="0"/>
                </a:lnTo>
              </a:path>
            </a:pathLst>
          </a:custGeom>
          <a:noFill/>
          <a:ln w="25560">
            <a:solidFill>
              <a:srgbClr val="ffffff"/>
            </a:solidFill>
            <a:round/>
          </a:ln>
        </p:spPr>
        <p:style>
          <a:lnRef idx="0"/>
          <a:fillRef idx="0"/>
          <a:effectRef idx="0"/>
          <a:fontRef idx="minor"/>
        </p:style>
      </p:sp>
      <p:sp>
        <p:nvSpPr>
          <p:cNvPr id="854" name="CustomShape 83"/>
          <p:cNvSpPr/>
          <p:nvPr/>
        </p:nvSpPr>
        <p:spPr>
          <a:xfrm>
            <a:off x="9603360" y="4544640"/>
            <a:ext cx="1229760" cy="456480"/>
          </a:xfrm>
          <a:prstGeom prst="rect">
            <a:avLst/>
          </a:prstGeom>
          <a:noFill/>
          <a:ln>
            <a:noFill/>
          </a:ln>
        </p:spPr>
        <p:style>
          <a:lnRef idx="0"/>
          <a:fillRef idx="0"/>
          <a:effectRef idx="0"/>
          <a:fontRef idx="minor"/>
        </p:style>
        <p:txBody>
          <a:bodyPr lIns="0" rIns="0" tIns="0" bIns="0"/>
          <a:p>
            <a:pPr algn="ctr">
              <a:lnSpc>
                <a:spcPts val="181"/>
              </a:lnSpc>
            </a:pPr>
            <a:r>
              <a:rPr lang="en-IN" sz="1500" strike="noStrike">
                <a:solidFill>
                  <a:srgbClr val="000000"/>
                </a:solidFill>
                <a:latin typeface="Arial"/>
                <a:ea typeface="DejaVu Sans"/>
              </a:rPr>
              <a:t>action</a:t>
            </a:r>
            <a:endParaRPr/>
          </a:p>
          <a:p>
            <a:pPr algn="ctr">
              <a:lnSpc>
                <a:spcPct val="100000"/>
              </a:lnSpc>
            </a:pPr>
            <a:r>
              <a:rPr lang="en-IN" sz="1500" strike="noStrike">
                <a:solidFill>
                  <a:srgbClr val="000000"/>
                </a:solidFill>
                <a:latin typeface="Arial"/>
                <a:ea typeface="DejaVu Sans"/>
              </a:rPr>
              <a:t>container</a:t>
            </a:r>
            <a:endParaRPr/>
          </a:p>
        </p:txBody>
      </p:sp>
      <p:sp>
        <p:nvSpPr>
          <p:cNvPr id="855" name="CustomShape 84"/>
          <p:cNvSpPr/>
          <p:nvPr/>
        </p:nvSpPr>
        <p:spPr>
          <a:xfrm>
            <a:off x="9626040" y="4487400"/>
            <a:ext cx="1184760" cy="683640"/>
          </a:xfrm>
          <a:custGeom>
            <a:avLst/>
            <a:gdLst/>
            <a:ahLst/>
            <a:rect l="0" t="0" r="r" b="b"/>
            <a:pathLst>
              <a:path w="1185228" h="684200">
                <a:moveTo>
                  <a:pt x="1051902" y="0"/>
                </a:moveTo>
                <a:lnTo>
                  <a:pt x="133337" y="0"/>
                </a:lnTo>
                <a:lnTo>
                  <a:pt x="91194" y="6798"/>
                </a:lnTo>
                <a:lnTo>
                  <a:pt x="54592" y="25727"/>
                </a:lnTo>
                <a:lnTo>
                  <a:pt x="25727" y="54592"/>
                </a:lnTo>
                <a:lnTo>
                  <a:pt x="6798" y="91194"/>
                </a:lnTo>
                <a:lnTo>
                  <a:pt x="0" y="133337"/>
                </a:lnTo>
                <a:lnTo>
                  <a:pt x="0" y="550862"/>
                </a:lnTo>
                <a:lnTo>
                  <a:pt x="6798" y="593005"/>
                </a:lnTo>
                <a:lnTo>
                  <a:pt x="25727" y="629607"/>
                </a:lnTo>
                <a:lnTo>
                  <a:pt x="54592" y="658471"/>
                </a:lnTo>
                <a:lnTo>
                  <a:pt x="91194" y="677401"/>
                </a:lnTo>
                <a:lnTo>
                  <a:pt x="133337" y="684199"/>
                </a:lnTo>
                <a:lnTo>
                  <a:pt x="1051902" y="684199"/>
                </a:lnTo>
                <a:lnTo>
                  <a:pt x="1094044" y="677401"/>
                </a:lnTo>
                <a:lnTo>
                  <a:pt x="1130643" y="658471"/>
                </a:lnTo>
                <a:lnTo>
                  <a:pt x="1159504" y="629607"/>
                </a:lnTo>
                <a:lnTo>
                  <a:pt x="1178430" y="593005"/>
                </a:lnTo>
                <a:lnTo>
                  <a:pt x="1185227" y="550862"/>
                </a:lnTo>
                <a:lnTo>
                  <a:pt x="1185227" y="133337"/>
                </a:lnTo>
                <a:lnTo>
                  <a:pt x="1178430" y="91194"/>
                </a:lnTo>
                <a:lnTo>
                  <a:pt x="1159504" y="54592"/>
                </a:lnTo>
                <a:lnTo>
                  <a:pt x="1130643" y="25727"/>
                </a:lnTo>
                <a:lnTo>
                  <a:pt x="1094044" y="6798"/>
                </a:lnTo>
                <a:lnTo>
                  <a:pt x="1051902" y="0"/>
                </a:lnTo>
              </a:path>
            </a:pathLst>
          </a:custGeom>
          <a:solidFill>
            <a:srgbClr val="6fe1c8"/>
          </a:solidFill>
          <a:ln>
            <a:noFill/>
          </a:ln>
        </p:spPr>
        <p:style>
          <a:lnRef idx="0"/>
          <a:fillRef idx="0"/>
          <a:effectRef idx="0"/>
          <a:fontRef idx="minor"/>
        </p:style>
      </p:sp>
      <p:sp>
        <p:nvSpPr>
          <p:cNvPr id="856" name="CustomShape 85"/>
          <p:cNvSpPr/>
          <p:nvPr/>
        </p:nvSpPr>
        <p:spPr>
          <a:xfrm>
            <a:off x="9626040" y="4487400"/>
            <a:ext cx="1184760" cy="683640"/>
          </a:xfrm>
          <a:custGeom>
            <a:avLst/>
            <a:gdLst/>
            <a:ahLst/>
            <a:rect l="0" t="0" r="r" b="b"/>
            <a:pathLst>
              <a:path w="1185230" h="684197">
                <a:moveTo>
                  <a:pt x="0" y="133335"/>
                </a:moveTo>
                <a:lnTo>
                  <a:pt x="6797" y="91191"/>
                </a:lnTo>
                <a:lnTo>
                  <a:pt x="25726" y="54589"/>
                </a:lnTo>
                <a:lnTo>
                  <a:pt x="54589" y="25726"/>
                </a:lnTo>
                <a:lnTo>
                  <a:pt x="91191" y="6797"/>
                </a:lnTo>
                <a:lnTo>
                  <a:pt x="133335" y="0"/>
                </a:lnTo>
                <a:lnTo>
                  <a:pt x="1051899" y="0"/>
                </a:lnTo>
                <a:lnTo>
                  <a:pt x="1094039" y="6797"/>
                </a:lnTo>
                <a:lnTo>
                  <a:pt x="1130639" y="25726"/>
                </a:lnTo>
                <a:lnTo>
                  <a:pt x="1159502" y="54589"/>
                </a:lnTo>
                <a:lnTo>
                  <a:pt x="1178431" y="91191"/>
                </a:lnTo>
                <a:lnTo>
                  <a:pt x="1185229" y="133335"/>
                </a:lnTo>
                <a:lnTo>
                  <a:pt x="1185229" y="550860"/>
                </a:lnTo>
                <a:lnTo>
                  <a:pt x="1178431" y="593004"/>
                </a:lnTo>
                <a:lnTo>
                  <a:pt x="1159502" y="629606"/>
                </a:lnTo>
                <a:lnTo>
                  <a:pt x="1130639" y="658470"/>
                </a:lnTo>
                <a:lnTo>
                  <a:pt x="1094039" y="677398"/>
                </a:lnTo>
                <a:lnTo>
                  <a:pt x="1051899" y="684196"/>
                </a:lnTo>
                <a:lnTo>
                  <a:pt x="133335" y="684196"/>
                </a:lnTo>
                <a:lnTo>
                  <a:pt x="91191" y="677398"/>
                </a:lnTo>
                <a:lnTo>
                  <a:pt x="54589" y="658470"/>
                </a:lnTo>
                <a:lnTo>
                  <a:pt x="25726" y="629606"/>
                </a:lnTo>
                <a:lnTo>
                  <a:pt x="6797" y="593004"/>
                </a:lnTo>
                <a:lnTo>
                  <a:pt x="0" y="550860"/>
                </a:lnTo>
                <a:lnTo>
                  <a:pt x="0" y="133335"/>
                </a:lnTo>
              </a:path>
            </a:pathLst>
          </a:custGeom>
          <a:noFill/>
          <a:ln w="25560">
            <a:solidFill>
              <a:srgbClr val="ffffff"/>
            </a:solidFill>
            <a:round/>
          </a:ln>
        </p:spPr>
        <p:style>
          <a:lnRef idx="0"/>
          <a:fillRef idx="0"/>
          <a:effectRef idx="0"/>
          <a:fontRef idx="minor"/>
        </p:style>
      </p:sp>
      <p:sp>
        <p:nvSpPr>
          <p:cNvPr id="857" name="CustomShape 86"/>
          <p:cNvSpPr/>
          <p:nvPr/>
        </p:nvSpPr>
        <p:spPr>
          <a:xfrm>
            <a:off x="9603360" y="4624560"/>
            <a:ext cx="1229760" cy="409320"/>
          </a:xfrm>
          <a:custGeom>
            <a:avLst/>
            <a:gdLst/>
            <a:ahLst/>
            <a:rect l="0" t="0" r="r" b="b"/>
            <a:pathLst>
              <a:path w="1230402" h="409728">
                <a:moveTo>
                  <a:pt x="0" y="0"/>
                </a:moveTo>
                <a:lnTo>
                  <a:pt x="1230401" y="0"/>
                </a:lnTo>
                <a:lnTo>
                  <a:pt x="1230401" y="409727"/>
                </a:lnTo>
                <a:lnTo>
                  <a:pt x="0" y="409727"/>
                </a:lnTo>
                <a:lnTo>
                  <a:pt x="0" y="0"/>
                </a:lnTo>
              </a:path>
            </a:pathLst>
          </a:custGeom>
          <a:solidFill>
            <a:srgbClr val="ffffff"/>
          </a:solidFill>
          <a:ln>
            <a:noFill/>
          </a:ln>
        </p:spPr>
        <p:style>
          <a:lnRef idx="0"/>
          <a:fillRef idx="0"/>
          <a:effectRef idx="0"/>
          <a:fontRef idx="minor"/>
        </p:style>
      </p:sp>
      <p:sp>
        <p:nvSpPr>
          <p:cNvPr id="858" name="CustomShape 87"/>
          <p:cNvSpPr/>
          <p:nvPr/>
        </p:nvSpPr>
        <p:spPr>
          <a:xfrm>
            <a:off x="9736920" y="4644720"/>
            <a:ext cx="1229760" cy="456480"/>
          </a:xfrm>
          <a:prstGeom prst="rect">
            <a:avLst/>
          </a:prstGeom>
          <a:noFill/>
          <a:ln>
            <a:noFill/>
          </a:ln>
        </p:spPr>
        <p:style>
          <a:lnRef idx="0"/>
          <a:fillRef idx="0"/>
          <a:effectRef idx="0"/>
          <a:fontRef idx="minor"/>
        </p:style>
        <p:txBody>
          <a:bodyPr lIns="0" rIns="0" tIns="0" bIns="0"/>
          <a:p>
            <a:pPr algn="ctr">
              <a:lnSpc>
                <a:spcPts val="181"/>
              </a:lnSpc>
            </a:pPr>
            <a:r>
              <a:rPr lang="en-IN" sz="1500" strike="noStrike">
                <a:solidFill>
                  <a:srgbClr val="000000"/>
                </a:solidFill>
                <a:latin typeface="Arial"/>
                <a:ea typeface="DejaVu Sans"/>
              </a:rPr>
              <a:t>action</a:t>
            </a:r>
            <a:endParaRPr/>
          </a:p>
          <a:p>
            <a:pPr algn="ctr">
              <a:lnSpc>
                <a:spcPct val="100000"/>
              </a:lnSpc>
            </a:pPr>
            <a:r>
              <a:rPr lang="en-IN" sz="1500" strike="noStrike">
                <a:solidFill>
                  <a:srgbClr val="000000"/>
                </a:solidFill>
                <a:latin typeface="Arial"/>
                <a:ea typeface="DejaVu Sans"/>
              </a:rPr>
              <a:t>container</a:t>
            </a:r>
            <a:endParaRPr/>
          </a:p>
        </p:txBody>
      </p:sp>
      <p:sp>
        <p:nvSpPr>
          <p:cNvPr id="859" name="CustomShape 88"/>
          <p:cNvSpPr/>
          <p:nvPr/>
        </p:nvSpPr>
        <p:spPr>
          <a:xfrm>
            <a:off x="9759240" y="4587480"/>
            <a:ext cx="1184760" cy="683640"/>
          </a:xfrm>
          <a:custGeom>
            <a:avLst/>
            <a:gdLst/>
            <a:ahLst/>
            <a:rect l="0" t="0" r="r" b="b"/>
            <a:pathLst>
              <a:path w="1185228" h="684188">
                <a:moveTo>
                  <a:pt x="1051890" y="0"/>
                </a:moveTo>
                <a:lnTo>
                  <a:pt x="133337" y="0"/>
                </a:lnTo>
                <a:lnTo>
                  <a:pt x="91189" y="6796"/>
                </a:lnTo>
                <a:lnTo>
                  <a:pt x="54586" y="25724"/>
                </a:lnTo>
                <a:lnTo>
                  <a:pt x="25724" y="54586"/>
                </a:lnTo>
                <a:lnTo>
                  <a:pt x="6796" y="91189"/>
                </a:lnTo>
                <a:lnTo>
                  <a:pt x="0" y="133337"/>
                </a:lnTo>
                <a:lnTo>
                  <a:pt x="0" y="550862"/>
                </a:lnTo>
                <a:lnTo>
                  <a:pt x="6796" y="593003"/>
                </a:lnTo>
                <a:lnTo>
                  <a:pt x="25724" y="629602"/>
                </a:lnTo>
                <a:lnTo>
                  <a:pt x="54586" y="658463"/>
                </a:lnTo>
                <a:lnTo>
                  <a:pt x="91189" y="677390"/>
                </a:lnTo>
                <a:lnTo>
                  <a:pt x="133337" y="684187"/>
                </a:lnTo>
                <a:lnTo>
                  <a:pt x="1051890" y="684187"/>
                </a:lnTo>
                <a:lnTo>
                  <a:pt x="1094037" y="677390"/>
                </a:lnTo>
                <a:lnTo>
                  <a:pt x="1130640" y="658463"/>
                </a:lnTo>
                <a:lnTo>
                  <a:pt x="1159503" y="629602"/>
                </a:lnTo>
                <a:lnTo>
                  <a:pt x="1178430" y="593003"/>
                </a:lnTo>
                <a:lnTo>
                  <a:pt x="1185227" y="550862"/>
                </a:lnTo>
                <a:lnTo>
                  <a:pt x="1185227" y="133337"/>
                </a:lnTo>
                <a:lnTo>
                  <a:pt x="1178430" y="91189"/>
                </a:lnTo>
                <a:lnTo>
                  <a:pt x="1159503" y="54586"/>
                </a:lnTo>
                <a:lnTo>
                  <a:pt x="1130640" y="25724"/>
                </a:lnTo>
                <a:lnTo>
                  <a:pt x="1094037" y="6796"/>
                </a:lnTo>
                <a:lnTo>
                  <a:pt x="1051890" y="0"/>
                </a:lnTo>
              </a:path>
            </a:pathLst>
          </a:custGeom>
          <a:solidFill>
            <a:srgbClr val="6fe1c8"/>
          </a:solidFill>
          <a:ln>
            <a:noFill/>
          </a:ln>
        </p:spPr>
        <p:style>
          <a:lnRef idx="0"/>
          <a:fillRef idx="0"/>
          <a:effectRef idx="0"/>
          <a:fontRef idx="minor"/>
        </p:style>
      </p:sp>
      <p:sp>
        <p:nvSpPr>
          <p:cNvPr id="860" name="CustomShape 89"/>
          <p:cNvSpPr/>
          <p:nvPr/>
        </p:nvSpPr>
        <p:spPr>
          <a:xfrm>
            <a:off x="9759240" y="4587480"/>
            <a:ext cx="1184760" cy="683640"/>
          </a:xfrm>
          <a:custGeom>
            <a:avLst/>
            <a:gdLst/>
            <a:ahLst/>
            <a:rect l="0" t="0" r="r" b="b"/>
            <a:pathLst>
              <a:path w="1185230" h="684197">
                <a:moveTo>
                  <a:pt x="0" y="133335"/>
                </a:moveTo>
                <a:lnTo>
                  <a:pt x="6797" y="91191"/>
                </a:lnTo>
                <a:lnTo>
                  <a:pt x="25726" y="54589"/>
                </a:lnTo>
                <a:lnTo>
                  <a:pt x="54589" y="25726"/>
                </a:lnTo>
                <a:lnTo>
                  <a:pt x="91191" y="6797"/>
                </a:lnTo>
                <a:lnTo>
                  <a:pt x="133336" y="0"/>
                </a:lnTo>
                <a:lnTo>
                  <a:pt x="1051889" y="0"/>
                </a:lnTo>
                <a:lnTo>
                  <a:pt x="1094034" y="6797"/>
                </a:lnTo>
                <a:lnTo>
                  <a:pt x="1130637" y="25726"/>
                </a:lnTo>
                <a:lnTo>
                  <a:pt x="1159502" y="54589"/>
                </a:lnTo>
                <a:lnTo>
                  <a:pt x="1178431" y="91191"/>
                </a:lnTo>
                <a:lnTo>
                  <a:pt x="1185229" y="133335"/>
                </a:lnTo>
                <a:lnTo>
                  <a:pt x="1185229" y="550860"/>
                </a:lnTo>
                <a:lnTo>
                  <a:pt x="1178431" y="593004"/>
                </a:lnTo>
                <a:lnTo>
                  <a:pt x="1159502" y="629606"/>
                </a:lnTo>
                <a:lnTo>
                  <a:pt x="1130637" y="658470"/>
                </a:lnTo>
                <a:lnTo>
                  <a:pt x="1094034" y="677398"/>
                </a:lnTo>
                <a:lnTo>
                  <a:pt x="1051889" y="684196"/>
                </a:lnTo>
                <a:lnTo>
                  <a:pt x="133336" y="684196"/>
                </a:lnTo>
                <a:lnTo>
                  <a:pt x="91191" y="677398"/>
                </a:lnTo>
                <a:lnTo>
                  <a:pt x="54589" y="658470"/>
                </a:lnTo>
                <a:lnTo>
                  <a:pt x="25726" y="629606"/>
                </a:lnTo>
                <a:lnTo>
                  <a:pt x="6797" y="593004"/>
                </a:lnTo>
                <a:lnTo>
                  <a:pt x="0" y="550860"/>
                </a:lnTo>
                <a:lnTo>
                  <a:pt x="0" y="133335"/>
                </a:lnTo>
              </a:path>
            </a:pathLst>
          </a:custGeom>
          <a:noFill/>
          <a:ln w="25560">
            <a:solidFill>
              <a:srgbClr val="ffffff"/>
            </a:solidFill>
            <a:round/>
          </a:ln>
        </p:spPr>
        <p:style>
          <a:lnRef idx="0"/>
          <a:fillRef idx="0"/>
          <a:effectRef idx="0"/>
          <a:fontRef idx="minor"/>
        </p:style>
      </p:sp>
      <p:sp>
        <p:nvSpPr>
          <p:cNvPr id="861" name="CustomShape 90"/>
          <p:cNvSpPr/>
          <p:nvPr/>
        </p:nvSpPr>
        <p:spPr>
          <a:xfrm>
            <a:off x="9736920" y="4724640"/>
            <a:ext cx="1229760" cy="409320"/>
          </a:xfrm>
          <a:custGeom>
            <a:avLst/>
            <a:gdLst/>
            <a:ahLst/>
            <a:rect l="0" t="0" r="r" b="b"/>
            <a:pathLst>
              <a:path w="1230389" h="409715">
                <a:moveTo>
                  <a:pt x="0" y="0"/>
                </a:moveTo>
                <a:lnTo>
                  <a:pt x="1230388" y="0"/>
                </a:lnTo>
                <a:lnTo>
                  <a:pt x="1230388" y="409714"/>
                </a:lnTo>
                <a:lnTo>
                  <a:pt x="0" y="409714"/>
                </a:lnTo>
                <a:lnTo>
                  <a:pt x="0" y="0"/>
                </a:lnTo>
              </a:path>
            </a:pathLst>
          </a:custGeom>
          <a:solidFill>
            <a:srgbClr val="ffffff"/>
          </a:solidFill>
          <a:ln>
            <a:noFill/>
          </a:ln>
        </p:spPr>
        <p:style>
          <a:lnRef idx="0"/>
          <a:fillRef idx="0"/>
          <a:effectRef idx="0"/>
          <a:fontRef idx="minor"/>
        </p:style>
      </p:sp>
      <p:sp>
        <p:nvSpPr>
          <p:cNvPr id="862" name="CustomShape 91"/>
          <p:cNvSpPr/>
          <p:nvPr/>
        </p:nvSpPr>
        <p:spPr>
          <a:xfrm>
            <a:off x="9870120" y="4744800"/>
            <a:ext cx="1229760" cy="456480"/>
          </a:xfrm>
          <a:prstGeom prst="rect">
            <a:avLst/>
          </a:prstGeom>
          <a:noFill/>
          <a:ln>
            <a:noFill/>
          </a:ln>
        </p:spPr>
        <p:style>
          <a:lnRef idx="0"/>
          <a:fillRef idx="0"/>
          <a:effectRef idx="0"/>
          <a:fontRef idx="minor"/>
        </p:style>
        <p:txBody>
          <a:bodyPr lIns="0" rIns="0" tIns="0" bIns="0"/>
          <a:p>
            <a:pPr algn="ctr">
              <a:lnSpc>
                <a:spcPts val="181"/>
              </a:lnSpc>
            </a:pPr>
            <a:r>
              <a:rPr lang="en-IN" sz="1500" strike="noStrike">
                <a:solidFill>
                  <a:srgbClr val="000000"/>
                </a:solidFill>
                <a:latin typeface="Arial"/>
                <a:ea typeface="DejaVu Sans"/>
              </a:rPr>
              <a:t>action</a:t>
            </a:r>
            <a:endParaRPr/>
          </a:p>
          <a:p>
            <a:pPr algn="ctr">
              <a:lnSpc>
                <a:spcPct val="100000"/>
              </a:lnSpc>
            </a:pPr>
            <a:r>
              <a:rPr lang="en-IN" sz="1500" strike="noStrike">
                <a:solidFill>
                  <a:srgbClr val="000000"/>
                </a:solidFill>
                <a:latin typeface="Arial"/>
                <a:ea typeface="DejaVu Sans"/>
              </a:rPr>
              <a:t>container</a:t>
            </a:r>
            <a:endParaRPr/>
          </a:p>
        </p:txBody>
      </p:sp>
      <p:sp>
        <p:nvSpPr>
          <p:cNvPr id="863" name="CustomShape 92"/>
          <p:cNvSpPr/>
          <p:nvPr/>
        </p:nvSpPr>
        <p:spPr>
          <a:xfrm>
            <a:off x="9892800" y="4687200"/>
            <a:ext cx="1184760" cy="683640"/>
          </a:xfrm>
          <a:custGeom>
            <a:avLst/>
            <a:gdLst/>
            <a:ahLst/>
            <a:rect l="0" t="0" r="r" b="b"/>
            <a:pathLst>
              <a:path w="1185228" h="684200">
                <a:moveTo>
                  <a:pt x="1051890" y="0"/>
                </a:moveTo>
                <a:lnTo>
                  <a:pt x="133324" y="0"/>
                </a:lnTo>
                <a:lnTo>
                  <a:pt x="91183" y="6798"/>
                </a:lnTo>
                <a:lnTo>
                  <a:pt x="54584" y="25727"/>
                </a:lnTo>
                <a:lnTo>
                  <a:pt x="25723" y="54592"/>
                </a:lnTo>
                <a:lnTo>
                  <a:pt x="6796" y="91194"/>
                </a:lnTo>
                <a:lnTo>
                  <a:pt x="0" y="133337"/>
                </a:lnTo>
                <a:lnTo>
                  <a:pt x="0" y="550862"/>
                </a:lnTo>
                <a:lnTo>
                  <a:pt x="6796" y="593005"/>
                </a:lnTo>
                <a:lnTo>
                  <a:pt x="25723" y="629607"/>
                </a:lnTo>
                <a:lnTo>
                  <a:pt x="54584" y="658471"/>
                </a:lnTo>
                <a:lnTo>
                  <a:pt x="91183" y="677401"/>
                </a:lnTo>
                <a:lnTo>
                  <a:pt x="133324" y="684199"/>
                </a:lnTo>
                <a:lnTo>
                  <a:pt x="1051890" y="684199"/>
                </a:lnTo>
                <a:lnTo>
                  <a:pt x="1094032" y="677401"/>
                </a:lnTo>
                <a:lnTo>
                  <a:pt x="1130635" y="658471"/>
                </a:lnTo>
                <a:lnTo>
                  <a:pt x="1159499" y="629607"/>
                </a:lnTo>
                <a:lnTo>
                  <a:pt x="1178429" y="593005"/>
                </a:lnTo>
                <a:lnTo>
                  <a:pt x="1185227" y="550862"/>
                </a:lnTo>
                <a:lnTo>
                  <a:pt x="1185227" y="133337"/>
                </a:lnTo>
                <a:lnTo>
                  <a:pt x="1178429" y="91194"/>
                </a:lnTo>
                <a:lnTo>
                  <a:pt x="1159499" y="54592"/>
                </a:lnTo>
                <a:lnTo>
                  <a:pt x="1130635" y="25727"/>
                </a:lnTo>
                <a:lnTo>
                  <a:pt x="1094032" y="6798"/>
                </a:lnTo>
                <a:lnTo>
                  <a:pt x="1051890" y="0"/>
                </a:lnTo>
              </a:path>
            </a:pathLst>
          </a:custGeom>
          <a:solidFill>
            <a:srgbClr val="6fe1c8"/>
          </a:solidFill>
          <a:ln>
            <a:noFill/>
          </a:ln>
        </p:spPr>
        <p:style>
          <a:lnRef idx="0"/>
          <a:fillRef idx="0"/>
          <a:effectRef idx="0"/>
          <a:fontRef idx="minor"/>
        </p:style>
      </p:sp>
      <p:sp>
        <p:nvSpPr>
          <p:cNvPr id="864" name="CustomShape 93"/>
          <p:cNvSpPr/>
          <p:nvPr/>
        </p:nvSpPr>
        <p:spPr>
          <a:xfrm>
            <a:off x="9892800" y="4687200"/>
            <a:ext cx="1184760" cy="683640"/>
          </a:xfrm>
          <a:custGeom>
            <a:avLst/>
            <a:gdLst/>
            <a:ahLst/>
            <a:rect l="0" t="0" r="r" b="b"/>
            <a:pathLst>
              <a:path w="1185229" h="684197">
                <a:moveTo>
                  <a:pt x="0" y="133335"/>
                </a:moveTo>
                <a:lnTo>
                  <a:pt x="6797" y="91191"/>
                </a:lnTo>
                <a:lnTo>
                  <a:pt x="25726" y="54589"/>
                </a:lnTo>
                <a:lnTo>
                  <a:pt x="54589" y="25726"/>
                </a:lnTo>
                <a:lnTo>
                  <a:pt x="91191" y="6797"/>
                </a:lnTo>
                <a:lnTo>
                  <a:pt x="133335" y="0"/>
                </a:lnTo>
                <a:lnTo>
                  <a:pt x="1051898" y="0"/>
                </a:lnTo>
                <a:lnTo>
                  <a:pt x="1094043" y="6797"/>
                </a:lnTo>
                <a:lnTo>
                  <a:pt x="1130643" y="25726"/>
                </a:lnTo>
                <a:lnTo>
                  <a:pt x="1159505" y="54589"/>
                </a:lnTo>
                <a:lnTo>
                  <a:pt x="1178431" y="91191"/>
                </a:lnTo>
                <a:lnTo>
                  <a:pt x="1185228" y="133335"/>
                </a:lnTo>
                <a:lnTo>
                  <a:pt x="1185228" y="550860"/>
                </a:lnTo>
                <a:lnTo>
                  <a:pt x="1178431" y="593004"/>
                </a:lnTo>
                <a:lnTo>
                  <a:pt x="1159505" y="629606"/>
                </a:lnTo>
                <a:lnTo>
                  <a:pt x="1130643" y="658470"/>
                </a:lnTo>
                <a:lnTo>
                  <a:pt x="1094043" y="677398"/>
                </a:lnTo>
                <a:lnTo>
                  <a:pt x="1051898" y="684196"/>
                </a:lnTo>
                <a:lnTo>
                  <a:pt x="133335" y="684196"/>
                </a:lnTo>
                <a:lnTo>
                  <a:pt x="91191" y="677398"/>
                </a:lnTo>
                <a:lnTo>
                  <a:pt x="54589" y="658470"/>
                </a:lnTo>
                <a:lnTo>
                  <a:pt x="25726" y="629606"/>
                </a:lnTo>
                <a:lnTo>
                  <a:pt x="6797" y="593004"/>
                </a:lnTo>
                <a:lnTo>
                  <a:pt x="0" y="550860"/>
                </a:lnTo>
                <a:lnTo>
                  <a:pt x="0" y="133335"/>
                </a:lnTo>
              </a:path>
            </a:pathLst>
          </a:custGeom>
          <a:noFill/>
          <a:ln w="25560">
            <a:solidFill>
              <a:srgbClr val="ffffff"/>
            </a:solidFill>
            <a:round/>
          </a:ln>
        </p:spPr>
        <p:style>
          <a:lnRef idx="0"/>
          <a:fillRef idx="0"/>
          <a:effectRef idx="0"/>
          <a:fontRef idx="minor"/>
        </p:style>
      </p:sp>
      <p:sp>
        <p:nvSpPr>
          <p:cNvPr id="865" name="CustomShape 94"/>
          <p:cNvSpPr/>
          <p:nvPr/>
        </p:nvSpPr>
        <p:spPr>
          <a:xfrm>
            <a:off x="9870120" y="4824360"/>
            <a:ext cx="1229760" cy="409320"/>
          </a:xfrm>
          <a:custGeom>
            <a:avLst/>
            <a:gdLst/>
            <a:ahLst/>
            <a:rect l="0" t="0" r="r" b="b"/>
            <a:pathLst>
              <a:path w="1230402" h="409728">
                <a:moveTo>
                  <a:pt x="0" y="0"/>
                </a:moveTo>
                <a:lnTo>
                  <a:pt x="1230401" y="0"/>
                </a:lnTo>
                <a:lnTo>
                  <a:pt x="1230401" y="409727"/>
                </a:lnTo>
                <a:lnTo>
                  <a:pt x="0" y="409727"/>
                </a:lnTo>
                <a:lnTo>
                  <a:pt x="0" y="0"/>
                </a:lnTo>
              </a:path>
            </a:pathLst>
          </a:custGeom>
          <a:solidFill>
            <a:srgbClr val="ffffff"/>
          </a:solidFill>
          <a:ln>
            <a:noFill/>
          </a:ln>
        </p:spPr>
        <p:style>
          <a:lnRef idx="0"/>
          <a:fillRef idx="0"/>
          <a:effectRef idx="0"/>
          <a:fontRef idx="minor"/>
        </p:style>
      </p:sp>
      <p:sp>
        <p:nvSpPr>
          <p:cNvPr id="866" name="CustomShape 95"/>
          <p:cNvSpPr/>
          <p:nvPr/>
        </p:nvSpPr>
        <p:spPr>
          <a:xfrm>
            <a:off x="10003320" y="4844520"/>
            <a:ext cx="1229760" cy="456480"/>
          </a:xfrm>
          <a:prstGeom prst="rect">
            <a:avLst/>
          </a:prstGeom>
          <a:noFill/>
          <a:ln>
            <a:noFill/>
          </a:ln>
        </p:spPr>
        <p:style>
          <a:lnRef idx="0"/>
          <a:fillRef idx="0"/>
          <a:effectRef idx="0"/>
          <a:fontRef idx="minor"/>
        </p:style>
        <p:txBody>
          <a:bodyPr lIns="0" rIns="0" tIns="0" bIns="0"/>
          <a:p>
            <a:pPr algn="ctr">
              <a:lnSpc>
                <a:spcPts val="181"/>
              </a:lnSpc>
            </a:pPr>
            <a:r>
              <a:rPr lang="en-IN" sz="1500" strike="noStrike">
                <a:solidFill>
                  <a:srgbClr val="000000"/>
                </a:solidFill>
                <a:latin typeface="Arial"/>
                <a:ea typeface="DejaVu Sans"/>
              </a:rPr>
              <a:t>action</a:t>
            </a:r>
            <a:endParaRPr/>
          </a:p>
          <a:p>
            <a:pPr algn="ctr">
              <a:lnSpc>
                <a:spcPct val="100000"/>
              </a:lnSpc>
            </a:pPr>
            <a:r>
              <a:rPr lang="en-IN" sz="1500" strike="noStrike">
                <a:solidFill>
                  <a:srgbClr val="000000"/>
                </a:solidFill>
                <a:latin typeface="Arial"/>
                <a:ea typeface="DejaVu Sans"/>
              </a:rPr>
              <a:t>container</a:t>
            </a:r>
            <a:endParaRPr/>
          </a:p>
        </p:txBody>
      </p:sp>
      <p:sp>
        <p:nvSpPr>
          <p:cNvPr id="867" name="CustomShape 96"/>
          <p:cNvSpPr/>
          <p:nvPr/>
        </p:nvSpPr>
        <p:spPr>
          <a:xfrm>
            <a:off x="10026000" y="4787280"/>
            <a:ext cx="1184760" cy="683640"/>
          </a:xfrm>
          <a:custGeom>
            <a:avLst/>
            <a:gdLst/>
            <a:ahLst/>
            <a:rect l="0" t="0" r="r" b="b"/>
            <a:pathLst>
              <a:path w="1185241" h="684188">
                <a:moveTo>
                  <a:pt x="1051902" y="0"/>
                </a:moveTo>
                <a:lnTo>
                  <a:pt x="133337" y="0"/>
                </a:lnTo>
                <a:lnTo>
                  <a:pt x="91194" y="6796"/>
                </a:lnTo>
                <a:lnTo>
                  <a:pt x="54592" y="25724"/>
                </a:lnTo>
                <a:lnTo>
                  <a:pt x="25727" y="54586"/>
                </a:lnTo>
                <a:lnTo>
                  <a:pt x="6798" y="91189"/>
                </a:lnTo>
                <a:lnTo>
                  <a:pt x="0" y="133337"/>
                </a:lnTo>
                <a:lnTo>
                  <a:pt x="0" y="550862"/>
                </a:lnTo>
                <a:lnTo>
                  <a:pt x="6798" y="593003"/>
                </a:lnTo>
                <a:lnTo>
                  <a:pt x="25727" y="629602"/>
                </a:lnTo>
                <a:lnTo>
                  <a:pt x="54592" y="658463"/>
                </a:lnTo>
                <a:lnTo>
                  <a:pt x="91194" y="677390"/>
                </a:lnTo>
                <a:lnTo>
                  <a:pt x="133337" y="684187"/>
                </a:lnTo>
                <a:lnTo>
                  <a:pt x="1051902" y="684187"/>
                </a:lnTo>
                <a:lnTo>
                  <a:pt x="1094045" y="677390"/>
                </a:lnTo>
                <a:lnTo>
                  <a:pt x="1130647" y="658463"/>
                </a:lnTo>
                <a:lnTo>
                  <a:pt x="1159512" y="629602"/>
                </a:lnTo>
                <a:lnTo>
                  <a:pt x="1178442" y="593003"/>
                </a:lnTo>
                <a:lnTo>
                  <a:pt x="1185240" y="550862"/>
                </a:lnTo>
                <a:lnTo>
                  <a:pt x="1185240" y="133337"/>
                </a:lnTo>
                <a:lnTo>
                  <a:pt x="1178442" y="91189"/>
                </a:lnTo>
                <a:lnTo>
                  <a:pt x="1159512" y="54586"/>
                </a:lnTo>
                <a:lnTo>
                  <a:pt x="1130647" y="25724"/>
                </a:lnTo>
                <a:lnTo>
                  <a:pt x="1094045" y="6796"/>
                </a:lnTo>
                <a:lnTo>
                  <a:pt x="1051902" y="0"/>
                </a:lnTo>
              </a:path>
            </a:pathLst>
          </a:custGeom>
          <a:solidFill>
            <a:srgbClr val="6fe1c8"/>
          </a:solidFill>
          <a:ln>
            <a:noFill/>
          </a:ln>
        </p:spPr>
        <p:style>
          <a:lnRef idx="0"/>
          <a:fillRef idx="0"/>
          <a:effectRef idx="0"/>
          <a:fontRef idx="minor"/>
        </p:style>
      </p:sp>
      <p:sp>
        <p:nvSpPr>
          <p:cNvPr id="868" name="CustomShape 97"/>
          <p:cNvSpPr/>
          <p:nvPr/>
        </p:nvSpPr>
        <p:spPr>
          <a:xfrm>
            <a:off x="10026000" y="4787280"/>
            <a:ext cx="1184760" cy="683640"/>
          </a:xfrm>
          <a:custGeom>
            <a:avLst/>
            <a:gdLst/>
            <a:ahLst/>
            <a:rect l="0" t="0" r="r" b="b"/>
            <a:pathLst>
              <a:path w="1185230" h="684197">
                <a:moveTo>
                  <a:pt x="0" y="133335"/>
                </a:moveTo>
                <a:lnTo>
                  <a:pt x="6797" y="91191"/>
                </a:lnTo>
                <a:lnTo>
                  <a:pt x="25726" y="54589"/>
                </a:lnTo>
                <a:lnTo>
                  <a:pt x="54589" y="25726"/>
                </a:lnTo>
                <a:lnTo>
                  <a:pt x="91191" y="6797"/>
                </a:lnTo>
                <a:lnTo>
                  <a:pt x="133335" y="0"/>
                </a:lnTo>
                <a:lnTo>
                  <a:pt x="1051899" y="0"/>
                </a:lnTo>
                <a:lnTo>
                  <a:pt x="1094039" y="6797"/>
                </a:lnTo>
                <a:lnTo>
                  <a:pt x="1130639" y="25726"/>
                </a:lnTo>
                <a:lnTo>
                  <a:pt x="1159502" y="54589"/>
                </a:lnTo>
                <a:lnTo>
                  <a:pt x="1178431" y="91191"/>
                </a:lnTo>
                <a:lnTo>
                  <a:pt x="1185229" y="133335"/>
                </a:lnTo>
                <a:lnTo>
                  <a:pt x="1185229" y="550860"/>
                </a:lnTo>
                <a:lnTo>
                  <a:pt x="1178431" y="593004"/>
                </a:lnTo>
                <a:lnTo>
                  <a:pt x="1159502" y="629606"/>
                </a:lnTo>
                <a:lnTo>
                  <a:pt x="1130639" y="658470"/>
                </a:lnTo>
                <a:lnTo>
                  <a:pt x="1094039" y="677398"/>
                </a:lnTo>
                <a:lnTo>
                  <a:pt x="1051899" y="684196"/>
                </a:lnTo>
                <a:lnTo>
                  <a:pt x="133335" y="684196"/>
                </a:lnTo>
                <a:lnTo>
                  <a:pt x="91191" y="677398"/>
                </a:lnTo>
                <a:lnTo>
                  <a:pt x="54589" y="658470"/>
                </a:lnTo>
                <a:lnTo>
                  <a:pt x="25726" y="629606"/>
                </a:lnTo>
                <a:lnTo>
                  <a:pt x="6797" y="593004"/>
                </a:lnTo>
                <a:lnTo>
                  <a:pt x="0" y="550860"/>
                </a:lnTo>
                <a:lnTo>
                  <a:pt x="0" y="133335"/>
                </a:lnTo>
              </a:path>
            </a:pathLst>
          </a:custGeom>
          <a:noFill/>
          <a:ln w="25560">
            <a:solidFill>
              <a:srgbClr val="ffffff"/>
            </a:solidFill>
            <a:round/>
          </a:ln>
        </p:spPr>
        <p:style>
          <a:lnRef idx="0"/>
          <a:fillRef idx="0"/>
          <a:effectRef idx="0"/>
          <a:fontRef idx="minor"/>
        </p:style>
      </p:sp>
      <p:sp>
        <p:nvSpPr>
          <p:cNvPr id="869" name="CustomShape 98"/>
          <p:cNvSpPr/>
          <p:nvPr/>
        </p:nvSpPr>
        <p:spPr>
          <a:xfrm>
            <a:off x="10003320" y="4924440"/>
            <a:ext cx="1229760" cy="409320"/>
          </a:xfrm>
          <a:custGeom>
            <a:avLst/>
            <a:gdLst/>
            <a:ahLst/>
            <a:rect l="0" t="0" r="r" b="b"/>
            <a:pathLst>
              <a:path w="1230402" h="409715">
                <a:moveTo>
                  <a:pt x="0" y="0"/>
                </a:moveTo>
                <a:lnTo>
                  <a:pt x="1230401" y="0"/>
                </a:lnTo>
                <a:lnTo>
                  <a:pt x="1230401" y="409714"/>
                </a:lnTo>
                <a:lnTo>
                  <a:pt x="0" y="409714"/>
                </a:lnTo>
                <a:lnTo>
                  <a:pt x="0" y="0"/>
                </a:lnTo>
              </a:path>
            </a:pathLst>
          </a:custGeom>
          <a:solidFill>
            <a:srgbClr val="ffffff"/>
          </a:solidFill>
          <a:ln>
            <a:noFill/>
          </a:ln>
        </p:spPr>
        <p:style>
          <a:lnRef idx="0"/>
          <a:fillRef idx="0"/>
          <a:effectRef idx="0"/>
          <a:fontRef idx="minor"/>
        </p:style>
      </p:sp>
      <p:sp>
        <p:nvSpPr>
          <p:cNvPr id="870" name="CustomShape 99"/>
          <p:cNvSpPr/>
          <p:nvPr/>
        </p:nvSpPr>
        <p:spPr>
          <a:xfrm>
            <a:off x="10151640" y="4895640"/>
            <a:ext cx="939600" cy="486720"/>
          </a:xfrm>
          <a:prstGeom prst="rect">
            <a:avLst/>
          </a:prstGeom>
          <a:noFill/>
          <a:ln>
            <a:noFill/>
          </a:ln>
        </p:spPr>
        <p:style>
          <a:lnRef idx="0"/>
          <a:fillRef idx="0"/>
          <a:effectRef idx="0"/>
          <a:fontRef idx="minor"/>
        </p:style>
        <p:txBody>
          <a:bodyPr lIns="0" rIns="0" tIns="0" bIns="0"/>
          <a:p>
            <a:pPr>
              <a:lnSpc>
                <a:spcPts val="236"/>
              </a:lnSpc>
            </a:pPr>
            <a:r>
              <a:rPr b="1" lang="en-IN" sz="1600" strike="noStrike">
                <a:solidFill>
                  <a:srgbClr val="000000"/>
                </a:solidFill>
                <a:latin typeface="Arial"/>
                <a:ea typeface="DejaVu Sans"/>
              </a:rPr>
              <a:t>action  container</a:t>
            </a:r>
            <a:endParaRPr/>
          </a:p>
        </p:txBody>
      </p:sp>
      <p:sp>
        <p:nvSpPr>
          <p:cNvPr id="871" name="CustomShape 100"/>
          <p:cNvSpPr/>
          <p:nvPr/>
        </p:nvSpPr>
        <p:spPr>
          <a:xfrm>
            <a:off x="342720" y="659520"/>
            <a:ext cx="7007760" cy="1401840"/>
          </a:xfrm>
          <a:prstGeom prst="rect">
            <a:avLst/>
          </a:prstGeom>
          <a:noFill/>
          <a:ln>
            <a:noFill/>
          </a:ln>
        </p:spPr>
        <p:style>
          <a:lnRef idx="0"/>
          <a:fillRef idx="0"/>
          <a:effectRef idx="0"/>
          <a:fontRef idx="minor"/>
        </p:style>
        <p:txBody>
          <a:bodyPr lIns="0" rIns="0" tIns="0" bIns="0"/>
          <a:p>
            <a:pPr>
              <a:lnSpc>
                <a:spcPct val="100000"/>
              </a:lnSpc>
            </a:pPr>
            <a:r>
              <a:rPr b="1" lang="en-IN" sz="4600" strike="noStrike">
                <a:solidFill>
                  <a:srgbClr val="ffffff"/>
                </a:solidFill>
                <a:latin typeface="Arial"/>
              </a:rPr>
              <a:t>OpenWhisk   Open      Source   Core  Runtime</a:t>
            </a:r>
            <a:endParaRPr/>
          </a:p>
        </p:txBody>
      </p:sp>
      <p:sp>
        <p:nvSpPr>
          <p:cNvPr id="872" name="CustomShape 101"/>
          <p:cNvSpPr/>
          <p:nvPr/>
        </p:nvSpPr>
        <p:spPr>
          <a:xfrm>
            <a:off x="5257440" y="5746680"/>
            <a:ext cx="1402560" cy="988560"/>
          </a:xfrm>
          <a:custGeom>
            <a:avLst/>
            <a:gdLst/>
            <a:ahLst/>
            <a:rect l="0" t="0" r="r" b="b"/>
            <a:pathLst>
              <a:path w="1403350" h="989013">
                <a:moveTo>
                  <a:pt x="0" y="0"/>
                </a:moveTo>
                <a:lnTo>
                  <a:pt x="0" y="847723"/>
                </a:lnTo>
                <a:lnTo>
                  <a:pt x="4117" y="863118"/>
                </a:lnTo>
                <a:lnTo>
                  <a:pt x="35771" y="892381"/>
                </a:lnTo>
                <a:lnTo>
                  <a:pt x="95798" y="919034"/>
                </a:lnTo>
                <a:lnTo>
                  <a:pt x="135381" y="931166"/>
                </a:lnTo>
                <a:lnTo>
                  <a:pt x="180773" y="942387"/>
                </a:lnTo>
                <a:lnTo>
                  <a:pt x="231547" y="952611"/>
                </a:lnTo>
                <a:lnTo>
                  <a:pt x="287273" y="961751"/>
                </a:lnTo>
                <a:lnTo>
                  <a:pt x="347524" y="969722"/>
                </a:lnTo>
                <a:lnTo>
                  <a:pt x="411872" y="976436"/>
                </a:lnTo>
                <a:lnTo>
                  <a:pt x="479890" y="981809"/>
                </a:lnTo>
                <a:lnTo>
                  <a:pt x="551148" y="985753"/>
                </a:lnTo>
                <a:lnTo>
                  <a:pt x="625219" y="988183"/>
                </a:lnTo>
                <a:lnTo>
                  <a:pt x="701675" y="989012"/>
                </a:lnTo>
                <a:lnTo>
                  <a:pt x="778130" y="988183"/>
                </a:lnTo>
                <a:lnTo>
                  <a:pt x="852201" y="985753"/>
                </a:lnTo>
                <a:lnTo>
                  <a:pt x="923459" y="981809"/>
                </a:lnTo>
                <a:lnTo>
                  <a:pt x="991477" y="976436"/>
                </a:lnTo>
                <a:lnTo>
                  <a:pt x="1055825" y="969722"/>
                </a:lnTo>
                <a:lnTo>
                  <a:pt x="1116076" y="961751"/>
                </a:lnTo>
                <a:lnTo>
                  <a:pt x="1171802" y="952611"/>
                </a:lnTo>
                <a:lnTo>
                  <a:pt x="1222576" y="942387"/>
                </a:lnTo>
                <a:lnTo>
                  <a:pt x="1267968" y="931166"/>
                </a:lnTo>
                <a:lnTo>
                  <a:pt x="1307551" y="919034"/>
                </a:lnTo>
                <a:lnTo>
                  <a:pt x="1367578" y="892381"/>
                </a:lnTo>
                <a:lnTo>
                  <a:pt x="1399232" y="863118"/>
                </a:lnTo>
                <a:lnTo>
                  <a:pt x="1403349" y="847723"/>
                </a:lnTo>
                <a:lnTo>
                  <a:pt x="1403349" y="141287"/>
                </a:lnTo>
                <a:lnTo>
                  <a:pt x="701675" y="141287"/>
                </a:lnTo>
                <a:lnTo>
                  <a:pt x="625219" y="140458"/>
                </a:lnTo>
                <a:lnTo>
                  <a:pt x="551148" y="138028"/>
                </a:lnTo>
                <a:lnTo>
                  <a:pt x="479890" y="134084"/>
                </a:lnTo>
                <a:lnTo>
                  <a:pt x="411872" y="128711"/>
                </a:lnTo>
                <a:lnTo>
                  <a:pt x="347524" y="121997"/>
                </a:lnTo>
                <a:lnTo>
                  <a:pt x="287273" y="114026"/>
                </a:lnTo>
                <a:lnTo>
                  <a:pt x="231547" y="104886"/>
                </a:lnTo>
                <a:lnTo>
                  <a:pt x="180773" y="94663"/>
                </a:lnTo>
                <a:lnTo>
                  <a:pt x="135381" y="83442"/>
                </a:lnTo>
                <a:lnTo>
                  <a:pt x="95798" y="71310"/>
                </a:lnTo>
                <a:lnTo>
                  <a:pt x="35771" y="44657"/>
                </a:lnTo>
                <a:lnTo>
                  <a:pt x="4117" y="15394"/>
                </a:lnTo>
                <a:lnTo>
                  <a:pt x="0" y="0"/>
                </a:lnTo>
                <a:lnTo>
                  <a:pt x="1403349" y="0"/>
                </a:lnTo>
                <a:lnTo>
                  <a:pt x="1367578" y="44657"/>
                </a:lnTo>
                <a:lnTo>
                  <a:pt x="1307551" y="71310"/>
                </a:lnTo>
                <a:lnTo>
                  <a:pt x="1267968" y="83442"/>
                </a:lnTo>
                <a:lnTo>
                  <a:pt x="1222576" y="94663"/>
                </a:lnTo>
                <a:lnTo>
                  <a:pt x="1171802" y="104886"/>
                </a:lnTo>
                <a:lnTo>
                  <a:pt x="1116076" y="114026"/>
                </a:lnTo>
                <a:lnTo>
                  <a:pt x="1055825" y="121997"/>
                </a:lnTo>
                <a:lnTo>
                  <a:pt x="991477" y="128711"/>
                </a:lnTo>
                <a:lnTo>
                  <a:pt x="923459" y="134084"/>
                </a:lnTo>
                <a:lnTo>
                  <a:pt x="852201" y="138028"/>
                </a:lnTo>
                <a:lnTo>
                  <a:pt x="778130" y="140458"/>
                </a:lnTo>
                <a:lnTo>
                  <a:pt x="701675" y="141287"/>
                </a:lnTo>
                <a:lnTo>
                  <a:pt x="1403349" y="141287"/>
                </a:lnTo>
                <a:lnTo>
                  <a:pt x="1403349" y="0"/>
                </a:lnTo>
              </a:path>
            </a:pathLst>
          </a:custGeom>
          <a:solidFill>
            <a:srgbClr val="7ba140"/>
          </a:solidFill>
          <a:ln>
            <a:noFill/>
          </a:ln>
        </p:spPr>
        <p:style>
          <a:lnRef idx="0"/>
          <a:fillRef idx="0"/>
          <a:effectRef idx="0"/>
          <a:fontRef idx="minor"/>
        </p:style>
      </p:sp>
      <p:sp>
        <p:nvSpPr>
          <p:cNvPr id="873" name="CustomShape 102"/>
          <p:cNvSpPr/>
          <p:nvPr/>
        </p:nvSpPr>
        <p:spPr>
          <a:xfrm>
            <a:off x="5257440" y="5605560"/>
            <a:ext cx="1402560" cy="281880"/>
          </a:xfrm>
          <a:custGeom>
            <a:avLst/>
            <a:gdLst/>
            <a:ahLst/>
            <a:rect l="0" t="0" r="r" b="b"/>
            <a:pathLst>
              <a:path w="1403350" h="282577">
                <a:moveTo>
                  <a:pt x="701675" y="0"/>
                </a:moveTo>
                <a:lnTo>
                  <a:pt x="625219" y="829"/>
                </a:lnTo>
                <a:lnTo>
                  <a:pt x="551148" y="3258"/>
                </a:lnTo>
                <a:lnTo>
                  <a:pt x="479890" y="7203"/>
                </a:lnTo>
                <a:lnTo>
                  <a:pt x="411872" y="12575"/>
                </a:lnTo>
                <a:lnTo>
                  <a:pt x="347524" y="19290"/>
                </a:lnTo>
                <a:lnTo>
                  <a:pt x="287273" y="27260"/>
                </a:lnTo>
                <a:lnTo>
                  <a:pt x="231547" y="36400"/>
                </a:lnTo>
                <a:lnTo>
                  <a:pt x="180773" y="46624"/>
                </a:lnTo>
                <a:lnTo>
                  <a:pt x="135381" y="57845"/>
                </a:lnTo>
                <a:lnTo>
                  <a:pt x="95798" y="69977"/>
                </a:lnTo>
                <a:lnTo>
                  <a:pt x="35771" y="96630"/>
                </a:lnTo>
                <a:lnTo>
                  <a:pt x="4117" y="125893"/>
                </a:lnTo>
                <a:lnTo>
                  <a:pt x="0" y="141288"/>
                </a:lnTo>
                <a:lnTo>
                  <a:pt x="4117" y="156683"/>
                </a:lnTo>
                <a:lnTo>
                  <a:pt x="35771" y="185946"/>
                </a:lnTo>
                <a:lnTo>
                  <a:pt x="95798" y="212598"/>
                </a:lnTo>
                <a:lnTo>
                  <a:pt x="135381" y="224730"/>
                </a:lnTo>
                <a:lnTo>
                  <a:pt x="180773" y="235951"/>
                </a:lnTo>
                <a:lnTo>
                  <a:pt x="231547" y="246175"/>
                </a:lnTo>
                <a:lnTo>
                  <a:pt x="287273" y="255315"/>
                </a:lnTo>
                <a:lnTo>
                  <a:pt x="347524" y="263286"/>
                </a:lnTo>
                <a:lnTo>
                  <a:pt x="411872" y="270000"/>
                </a:lnTo>
                <a:lnTo>
                  <a:pt x="479890" y="275373"/>
                </a:lnTo>
                <a:lnTo>
                  <a:pt x="551148" y="279317"/>
                </a:lnTo>
                <a:lnTo>
                  <a:pt x="625219" y="281747"/>
                </a:lnTo>
                <a:lnTo>
                  <a:pt x="701675" y="282576"/>
                </a:lnTo>
                <a:lnTo>
                  <a:pt x="778130" y="281747"/>
                </a:lnTo>
                <a:lnTo>
                  <a:pt x="852201" y="279317"/>
                </a:lnTo>
                <a:lnTo>
                  <a:pt x="923459" y="275373"/>
                </a:lnTo>
                <a:lnTo>
                  <a:pt x="991477" y="270000"/>
                </a:lnTo>
                <a:lnTo>
                  <a:pt x="1055825" y="263286"/>
                </a:lnTo>
                <a:lnTo>
                  <a:pt x="1116076" y="255315"/>
                </a:lnTo>
                <a:lnTo>
                  <a:pt x="1171802" y="246175"/>
                </a:lnTo>
                <a:lnTo>
                  <a:pt x="1222576" y="235951"/>
                </a:lnTo>
                <a:lnTo>
                  <a:pt x="1267968" y="224730"/>
                </a:lnTo>
                <a:lnTo>
                  <a:pt x="1307551" y="212598"/>
                </a:lnTo>
                <a:lnTo>
                  <a:pt x="1367578" y="185946"/>
                </a:lnTo>
                <a:lnTo>
                  <a:pt x="1399232" y="156683"/>
                </a:lnTo>
                <a:lnTo>
                  <a:pt x="1403349" y="141288"/>
                </a:lnTo>
                <a:lnTo>
                  <a:pt x="1399232" y="125893"/>
                </a:lnTo>
                <a:lnTo>
                  <a:pt x="1367578" y="96630"/>
                </a:lnTo>
                <a:lnTo>
                  <a:pt x="1307551" y="69977"/>
                </a:lnTo>
                <a:lnTo>
                  <a:pt x="1267968" y="57845"/>
                </a:lnTo>
                <a:lnTo>
                  <a:pt x="1222576" y="46624"/>
                </a:lnTo>
                <a:lnTo>
                  <a:pt x="1171802" y="36400"/>
                </a:lnTo>
                <a:lnTo>
                  <a:pt x="1116076" y="27260"/>
                </a:lnTo>
                <a:lnTo>
                  <a:pt x="1055825" y="19290"/>
                </a:lnTo>
                <a:lnTo>
                  <a:pt x="991477" y="12575"/>
                </a:lnTo>
                <a:lnTo>
                  <a:pt x="923459" y="7203"/>
                </a:lnTo>
                <a:lnTo>
                  <a:pt x="852201" y="3258"/>
                </a:lnTo>
                <a:lnTo>
                  <a:pt x="778130" y="829"/>
                </a:lnTo>
                <a:lnTo>
                  <a:pt x="701675" y="0"/>
                </a:lnTo>
              </a:path>
            </a:pathLst>
          </a:custGeom>
          <a:solidFill>
            <a:srgbClr val="b3c895"/>
          </a:solidFill>
          <a:ln>
            <a:noFill/>
          </a:ln>
        </p:spPr>
        <p:style>
          <a:lnRef idx="0"/>
          <a:fillRef idx="0"/>
          <a:effectRef idx="0"/>
          <a:fontRef idx="minor"/>
        </p:style>
      </p:sp>
      <p:sp>
        <p:nvSpPr>
          <p:cNvPr id="874" name="CustomShape 103"/>
          <p:cNvSpPr/>
          <p:nvPr/>
        </p:nvSpPr>
        <p:spPr>
          <a:xfrm>
            <a:off x="5572440" y="5937840"/>
            <a:ext cx="772560" cy="694080"/>
          </a:xfrm>
          <a:prstGeom prst="rect">
            <a:avLst/>
          </a:prstGeom>
          <a:blipFill>
            <a:blip r:embed="rId22"/>
            <a:stretch>
              <a:fillRect/>
            </a:stretch>
          </a:blipFill>
          <a:ln>
            <a:noFill/>
          </a:ln>
        </p:spPr>
        <p:style>
          <a:lnRef idx="0"/>
          <a:fillRef idx="0"/>
          <a:effectRef idx="0"/>
          <a:fontRef idx="minor"/>
        </p:style>
      </p:sp>
      <p:sp>
        <p:nvSpPr>
          <p:cNvPr id="875" name="CustomShape 104"/>
          <p:cNvSpPr/>
          <p:nvPr/>
        </p:nvSpPr>
        <p:spPr>
          <a:xfrm>
            <a:off x="10152000" y="6192000"/>
            <a:ext cx="1865880" cy="684720"/>
          </a:xfrm>
          <a:prstGeom prst="rect">
            <a:avLst/>
          </a:prstGeom>
          <a:noFill/>
          <a:ln>
            <a:noFill/>
          </a:ln>
        </p:spPr>
        <p:style>
          <a:lnRef idx="0"/>
          <a:fillRef idx="0"/>
          <a:effectRef idx="0"/>
          <a:fontRef idx="minor"/>
        </p:style>
        <p:txBody>
          <a:bodyPr lIns="0" rIns="0" tIns="0" bIns="0"/>
          <a:p>
            <a:pPr>
              <a:lnSpc>
                <a:spcPts val="201"/>
              </a:lnSpc>
            </a:pPr>
            <a:r>
              <a:rPr b="1" i="1" lang="en-IN" sz="1500" strike="noStrike">
                <a:solidFill>
                  <a:srgbClr val="ffd320"/>
                </a:solidFill>
                <a:latin typeface="Arial"/>
                <a:ea typeface="DejaVu Sans"/>
              </a:rPr>
              <a:t>ICICI Appathon 2017  </a:t>
            </a:r>
            <a:endParaRPr/>
          </a:p>
          <a:p>
            <a:pPr>
              <a:lnSpc>
                <a:spcPts val="201"/>
              </a:lnSpc>
            </a:pPr>
            <a:r>
              <a:rPr b="1" i="1" lang="en-IN" sz="1500" strike="noStrike">
                <a:solidFill>
                  <a:srgbClr val="ffd320"/>
                </a:solidFill>
                <a:latin typeface="Arial"/>
                <a:ea typeface="DejaVu Sans"/>
              </a:rPr>
              <a:t>by SirAbhinavJain</a:t>
            </a:r>
            <a:endParaRPr/>
          </a:p>
        </p:txBody>
      </p:sp>
    </p:spTree>
  </p:cSld>
  <p:timing>
    <p:tnLst>
      <p:par>
        <p:cTn id="59" dur="indefinite" restart="never" nodeType="tmRoot">
          <p:childTnLst>
            <p:seq>
              <p:cTn id="60" nodeType="mainSeq"/>
              <p:prevCondLst>
                <p:cond delay="0" evt="onPrev">
                  <p:tgtEl>
                    <p:sldTgt/>
                  </p:tgtEl>
                </p:cond>
              </p:prevCondLst>
              <p:nextCondLst>
                <p:cond delay="0" evt="onNext">
                  <p:tgtEl>
                    <p:sldTgt/>
                  </p:tgtEl>
                </p:cond>
              </p:nextCondLst>
            </p:seq>
          </p:childTnLst>
        </p:cTn>
      </p:par>
    </p:tnLst>
  </p:timing>
</p:sld>
</file>

<file path=ppt/slides/slide3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876" name="CustomShape 1"/>
          <p:cNvSpPr/>
          <p:nvPr/>
        </p:nvSpPr>
        <p:spPr>
          <a:xfrm>
            <a:off x="4476960" y="2512800"/>
            <a:ext cx="2862360" cy="1828800"/>
          </a:xfrm>
          <a:prstGeom prst="rect">
            <a:avLst/>
          </a:prstGeom>
          <a:noFill/>
          <a:ln>
            <a:noFill/>
          </a:ln>
        </p:spPr>
        <p:style>
          <a:lnRef idx="0"/>
          <a:fillRef idx="0"/>
          <a:effectRef idx="0"/>
          <a:fontRef idx="minor"/>
        </p:style>
        <p:txBody>
          <a:bodyPr lIns="0" rIns="0" tIns="0" bIns="0"/>
          <a:p>
            <a:pPr>
              <a:lnSpc>
                <a:spcPct val="100000"/>
              </a:lnSpc>
            </a:pPr>
            <a:r>
              <a:rPr lang="en-IN" sz="6000" strike="noStrike">
                <a:solidFill>
                  <a:srgbClr val="ffffff"/>
                </a:solidFill>
                <a:latin typeface="Arial"/>
                <a:ea typeface="DejaVu Sans"/>
              </a:rPr>
              <a:t>Why  </a:t>
            </a:r>
            <a:r>
              <a:rPr lang="en-IN" sz="6000" strike="noStrike">
                <a:solidFill>
                  <a:srgbClr val="afdfeb"/>
                </a:solidFill>
                <a:latin typeface="Arial"/>
                <a:ea typeface="DejaVu Sans"/>
              </a:rPr>
              <a:t>Docker?</a:t>
            </a:r>
            <a:endParaRPr/>
          </a:p>
        </p:txBody>
      </p:sp>
    </p:spTree>
  </p:cSld>
  <p:timing>
    <p:tnLst>
      <p:par>
        <p:cTn id="61" dur="indefinite" restart="never" nodeType="tmRoot">
          <p:childTnLst>
            <p:seq>
              <p:cTn id="62" nodeType="mainSeq"/>
              <p:prevCondLst>
                <p:cond delay="0" evt="onPrev">
                  <p:tgtEl>
                    <p:sldTgt/>
                  </p:tgtEl>
                </p:cond>
              </p:prevCondLst>
              <p:nextCondLst>
                <p:cond delay="0" evt="onNext">
                  <p:tgtEl>
                    <p:sldTgt/>
                  </p:tgtEl>
                </p:cond>
              </p:nextCondLst>
            </p:seq>
          </p:childTnLst>
        </p:cTn>
      </p:par>
    </p:tnLst>
  </p:timing>
</p:sld>
</file>

<file path=ppt/slides/slide3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877" name="CustomShape 1"/>
          <p:cNvSpPr/>
          <p:nvPr/>
        </p:nvSpPr>
        <p:spPr>
          <a:xfrm>
            <a:off x="2215440" y="2348280"/>
            <a:ext cx="8100000" cy="3661200"/>
          </a:xfrm>
          <a:prstGeom prst="rect">
            <a:avLst/>
          </a:prstGeom>
          <a:blipFill>
            <a:blip r:embed="rId1"/>
            <a:stretch>
              <a:fillRect/>
            </a:stretch>
          </a:blipFill>
          <a:ln>
            <a:noFill/>
          </a:ln>
        </p:spPr>
        <p:style>
          <a:lnRef idx="0"/>
          <a:fillRef idx="0"/>
          <a:effectRef idx="0"/>
          <a:fontRef idx="minor"/>
        </p:style>
      </p:sp>
      <p:sp>
        <p:nvSpPr>
          <p:cNvPr id="878" name="CustomShape 2"/>
          <p:cNvSpPr/>
          <p:nvPr/>
        </p:nvSpPr>
        <p:spPr>
          <a:xfrm>
            <a:off x="2502000" y="2281680"/>
            <a:ext cx="140760" cy="3810600"/>
          </a:xfrm>
          <a:prstGeom prst="rect">
            <a:avLst/>
          </a:prstGeom>
          <a:blipFill>
            <a:blip r:embed="rId2"/>
            <a:stretch>
              <a:fillRect/>
            </a:stretch>
          </a:blipFill>
          <a:ln>
            <a:noFill/>
          </a:ln>
        </p:spPr>
        <p:style>
          <a:lnRef idx="0"/>
          <a:fillRef idx="0"/>
          <a:effectRef idx="0"/>
          <a:fontRef idx="minor"/>
        </p:style>
      </p:sp>
      <p:sp>
        <p:nvSpPr>
          <p:cNvPr id="879" name="CustomShape 3"/>
          <p:cNvSpPr/>
          <p:nvPr/>
        </p:nvSpPr>
        <p:spPr>
          <a:xfrm>
            <a:off x="2273040" y="2383200"/>
            <a:ext cx="7982640" cy="3544560"/>
          </a:xfrm>
          <a:custGeom>
            <a:avLst/>
            <a:gdLst/>
            <a:ahLst/>
            <a:rect l="0" t="0" r="r" b="b"/>
            <a:pathLst>
              <a:path w="7982712" h="3544938">
                <a:moveTo>
                  <a:pt x="7364971" y="0"/>
                </a:moveTo>
                <a:lnTo>
                  <a:pt x="617740" y="0"/>
                </a:lnTo>
                <a:lnTo>
                  <a:pt x="569464" y="1858"/>
                </a:lnTo>
                <a:lnTo>
                  <a:pt x="522203" y="7342"/>
                </a:lnTo>
                <a:lnTo>
                  <a:pt x="476097" y="16315"/>
                </a:lnTo>
                <a:lnTo>
                  <a:pt x="431281" y="28638"/>
                </a:lnTo>
                <a:lnTo>
                  <a:pt x="387894" y="44176"/>
                </a:lnTo>
                <a:lnTo>
                  <a:pt x="346072" y="62789"/>
                </a:lnTo>
                <a:lnTo>
                  <a:pt x="305953" y="84341"/>
                </a:lnTo>
                <a:lnTo>
                  <a:pt x="267674" y="108695"/>
                </a:lnTo>
                <a:lnTo>
                  <a:pt x="231373" y="135713"/>
                </a:lnTo>
                <a:lnTo>
                  <a:pt x="197187" y="165258"/>
                </a:lnTo>
                <a:lnTo>
                  <a:pt x="165253" y="197192"/>
                </a:lnTo>
                <a:lnTo>
                  <a:pt x="135709" y="231379"/>
                </a:lnTo>
                <a:lnTo>
                  <a:pt x="108692" y="267680"/>
                </a:lnTo>
                <a:lnTo>
                  <a:pt x="84338" y="305958"/>
                </a:lnTo>
                <a:lnTo>
                  <a:pt x="62787" y="346077"/>
                </a:lnTo>
                <a:lnTo>
                  <a:pt x="44174" y="387899"/>
                </a:lnTo>
                <a:lnTo>
                  <a:pt x="28637" y="431286"/>
                </a:lnTo>
                <a:lnTo>
                  <a:pt x="16314" y="476101"/>
                </a:lnTo>
                <a:lnTo>
                  <a:pt x="7342" y="522206"/>
                </a:lnTo>
                <a:lnTo>
                  <a:pt x="1858" y="569465"/>
                </a:lnTo>
                <a:lnTo>
                  <a:pt x="0" y="617740"/>
                </a:lnTo>
                <a:lnTo>
                  <a:pt x="0" y="2927197"/>
                </a:lnTo>
                <a:lnTo>
                  <a:pt x="1858" y="2975473"/>
                </a:lnTo>
                <a:lnTo>
                  <a:pt x="7342" y="3022733"/>
                </a:lnTo>
                <a:lnTo>
                  <a:pt x="16314" y="3068839"/>
                </a:lnTo>
                <a:lnTo>
                  <a:pt x="28637" y="3113654"/>
                </a:lnTo>
                <a:lnTo>
                  <a:pt x="44174" y="3157041"/>
                </a:lnTo>
                <a:lnTo>
                  <a:pt x="62787" y="3198863"/>
                </a:lnTo>
                <a:lnTo>
                  <a:pt x="84338" y="3238982"/>
                </a:lnTo>
                <a:lnTo>
                  <a:pt x="108692" y="3277260"/>
                </a:lnTo>
                <a:lnTo>
                  <a:pt x="135709" y="3313561"/>
                </a:lnTo>
                <a:lnTo>
                  <a:pt x="165253" y="3347748"/>
                </a:lnTo>
                <a:lnTo>
                  <a:pt x="197187" y="3379682"/>
                </a:lnTo>
                <a:lnTo>
                  <a:pt x="231373" y="3409226"/>
                </a:lnTo>
                <a:lnTo>
                  <a:pt x="267674" y="3436244"/>
                </a:lnTo>
                <a:lnTo>
                  <a:pt x="305953" y="3460597"/>
                </a:lnTo>
                <a:lnTo>
                  <a:pt x="346072" y="3482149"/>
                </a:lnTo>
                <a:lnTo>
                  <a:pt x="387894" y="3500762"/>
                </a:lnTo>
                <a:lnTo>
                  <a:pt x="431281" y="3516298"/>
                </a:lnTo>
                <a:lnTo>
                  <a:pt x="476097" y="3528622"/>
                </a:lnTo>
                <a:lnTo>
                  <a:pt x="522203" y="3537594"/>
                </a:lnTo>
                <a:lnTo>
                  <a:pt x="569464" y="3543078"/>
                </a:lnTo>
                <a:lnTo>
                  <a:pt x="617740" y="3544937"/>
                </a:lnTo>
                <a:lnTo>
                  <a:pt x="7364971" y="3544937"/>
                </a:lnTo>
                <a:lnTo>
                  <a:pt x="7413247" y="3543078"/>
                </a:lnTo>
                <a:lnTo>
                  <a:pt x="7460508" y="3537594"/>
                </a:lnTo>
                <a:lnTo>
                  <a:pt x="7506614" y="3528622"/>
                </a:lnTo>
                <a:lnTo>
                  <a:pt x="7551430" y="3516298"/>
                </a:lnTo>
                <a:lnTo>
                  <a:pt x="7594817" y="3500762"/>
                </a:lnTo>
                <a:lnTo>
                  <a:pt x="7636639" y="3482149"/>
                </a:lnTo>
                <a:lnTo>
                  <a:pt x="7676758" y="3460597"/>
                </a:lnTo>
                <a:lnTo>
                  <a:pt x="7715037" y="3436244"/>
                </a:lnTo>
                <a:lnTo>
                  <a:pt x="7751338" y="3409226"/>
                </a:lnTo>
                <a:lnTo>
                  <a:pt x="7785524" y="3379682"/>
                </a:lnTo>
                <a:lnTo>
                  <a:pt x="7817458" y="3347748"/>
                </a:lnTo>
                <a:lnTo>
                  <a:pt x="7847002" y="3313561"/>
                </a:lnTo>
                <a:lnTo>
                  <a:pt x="7874019" y="3277260"/>
                </a:lnTo>
                <a:lnTo>
                  <a:pt x="7898373" y="3238982"/>
                </a:lnTo>
                <a:lnTo>
                  <a:pt x="7919924" y="3198863"/>
                </a:lnTo>
                <a:lnTo>
                  <a:pt x="7938537" y="3157041"/>
                </a:lnTo>
                <a:lnTo>
                  <a:pt x="7954074" y="3113654"/>
                </a:lnTo>
                <a:lnTo>
                  <a:pt x="7966397" y="3068839"/>
                </a:lnTo>
                <a:lnTo>
                  <a:pt x="7975369" y="3022733"/>
                </a:lnTo>
                <a:lnTo>
                  <a:pt x="7980853" y="2975473"/>
                </a:lnTo>
                <a:lnTo>
                  <a:pt x="7982711" y="2927197"/>
                </a:lnTo>
                <a:lnTo>
                  <a:pt x="7982711" y="617740"/>
                </a:lnTo>
                <a:lnTo>
                  <a:pt x="7980853" y="569465"/>
                </a:lnTo>
                <a:lnTo>
                  <a:pt x="7975369" y="522206"/>
                </a:lnTo>
                <a:lnTo>
                  <a:pt x="7966397" y="476101"/>
                </a:lnTo>
                <a:lnTo>
                  <a:pt x="7954074" y="431286"/>
                </a:lnTo>
                <a:lnTo>
                  <a:pt x="7938537" y="387899"/>
                </a:lnTo>
                <a:lnTo>
                  <a:pt x="7919924" y="346077"/>
                </a:lnTo>
                <a:lnTo>
                  <a:pt x="7898373" y="305958"/>
                </a:lnTo>
                <a:lnTo>
                  <a:pt x="7874019" y="267680"/>
                </a:lnTo>
                <a:lnTo>
                  <a:pt x="7847002" y="231379"/>
                </a:lnTo>
                <a:lnTo>
                  <a:pt x="7817458" y="197192"/>
                </a:lnTo>
                <a:lnTo>
                  <a:pt x="7785524" y="165258"/>
                </a:lnTo>
                <a:lnTo>
                  <a:pt x="7751338" y="135713"/>
                </a:lnTo>
                <a:lnTo>
                  <a:pt x="7715037" y="108695"/>
                </a:lnTo>
                <a:lnTo>
                  <a:pt x="7676758" y="84341"/>
                </a:lnTo>
                <a:lnTo>
                  <a:pt x="7636639" y="62789"/>
                </a:lnTo>
                <a:lnTo>
                  <a:pt x="7594817" y="44176"/>
                </a:lnTo>
                <a:lnTo>
                  <a:pt x="7551430" y="28638"/>
                </a:lnTo>
                <a:lnTo>
                  <a:pt x="7506614" y="16315"/>
                </a:lnTo>
                <a:lnTo>
                  <a:pt x="7460508" y="7342"/>
                </a:lnTo>
                <a:lnTo>
                  <a:pt x="7413247" y="1858"/>
                </a:lnTo>
                <a:lnTo>
                  <a:pt x="7364971" y="0"/>
                </a:lnTo>
              </a:path>
            </a:pathLst>
          </a:custGeom>
          <a:solidFill>
            <a:srgbClr val="7ba140"/>
          </a:solidFill>
          <a:ln>
            <a:noFill/>
          </a:ln>
        </p:spPr>
        <p:style>
          <a:lnRef idx="0"/>
          <a:fillRef idx="0"/>
          <a:effectRef idx="0"/>
          <a:fontRef idx="minor"/>
        </p:style>
      </p:sp>
      <p:sp>
        <p:nvSpPr>
          <p:cNvPr id="880" name="CustomShape 4"/>
          <p:cNvSpPr/>
          <p:nvPr/>
        </p:nvSpPr>
        <p:spPr>
          <a:xfrm>
            <a:off x="2273040" y="2383200"/>
            <a:ext cx="7982640" cy="3544560"/>
          </a:xfrm>
          <a:custGeom>
            <a:avLst/>
            <a:gdLst/>
            <a:ahLst/>
            <a:rect l="0" t="0" r="r" b="b"/>
            <a:pathLst>
              <a:path w="7982715" h="3544928">
                <a:moveTo>
                  <a:pt x="0" y="617739"/>
                </a:moveTo>
                <a:lnTo>
                  <a:pt x="1858" y="569463"/>
                </a:lnTo>
                <a:lnTo>
                  <a:pt x="7342" y="522203"/>
                </a:lnTo>
                <a:lnTo>
                  <a:pt x="16314" y="476097"/>
                </a:lnTo>
                <a:lnTo>
                  <a:pt x="28638" y="431282"/>
                </a:lnTo>
                <a:lnTo>
                  <a:pt x="44174" y="387895"/>
                </a:lnTo>
                <a:lnTo>
                  <a:pt x="62787" y="346073"/>
                </a:lnTo>
                <a:lnTo>
                  <a:pt x="84339" y="305954"/>
                </a:lnTo>
                <a:lnTo>
                  <a:pt x="108692" y="267676"/>
                </a:lnTo>
                <a:lnTo>
                  <a:pt x="135710" y="231375"/>
                </a:lnTo>
                <a:lnTo>
                  <a:pt x="165254" y="197188"/>
                </a:lnTo>
                <a:lnTo>
                  <a:pt x="197188" y="165254"/>
                </a:lnTo>
                <a:lnTo>
                  <a:pt x="231374" y="135710"/>
                </a:lnTo>
                <a:lnTo>
                  <a:pt x="267675" y="108692"/>
                </a:lnTo>
                <a:lnTo>
                  <a:pt x="305954" y="84339"/>
                </a:lnTo>
                <a:lnTo>
                  <a:pt x="346073" y="62787"/>
                </a:lnTo>
                <a:lnTo>
                  <a:pt x="387894" y="44174"/>
                </a:lnTo>
                <a:lnTo>
                  <a:pt x="431282" y="28638"/>
                </a:lnTo>
                <a:lnTo>
                  <a:pt x="476097" y="16314"/>
                </a:lnTo>
                <a:lnTo>
                  <a:pt x="522203" y="7342"/>
                </a:lnTo>
                <a:lnTo>
                  <a:pt x="569463" y="1858"/>
                </a:lnTo>
                <a:lnTo>
                  <a:pt x="617739" y="0"/>
                </a:lnTo>
                <a:lnTo>
                  <a:pt x="7364974" y="0"/>
                </a:lnTo>
                <a:lnTo>
                  <a:pt x="7413250" y="1858"/>
                </a:lnTo>
                <a:lnTo>
                  <a:pt x="7460510" y="7342"/>
                </a:lnTo>
                <a:lnTo>
                  <a:pt x="7506617" y="16314"/>
                </a:lnTo>
                <a:lnTo>
                  <a:pt x="7551432" y="28638"/>
                </a:lnTo>
                <a:lnTo>
                  <a:pt x="7594820" y="44174"/>
                </a:lnTo>
                <a:lnTo>
                  <a:pt x="7636641" y="62787"/>
                </a:lnTo>
                <a:lnTo>
                  <a:pt x="7676760" y="84339"/>
                </a:lnTo>
                <a:lnTo>
                  <a:pt x="7715039" y="108692"/>
                </a:lnTo>
                <a:lnTo>
                  <a:pt x="7751340" y="135710"/>
                </a:lnTo>
                <a:lnTo>
                  <a:pt x="7785526" y="165254"/>
                </a:lnTo>
                <a:lnTo>
                  <a:pt x="7817460" y="197188"/>
                </a:lnTo>
                <a:lnTo>
                  <a:pt x="7847004" y="231375"/>
                </a:lnTo>
                <a:lnTo>
                  <a:pt x="7874021" y="267676"/>
                </a:lnTo>
                <a:lnTo>
                  <a:pt x="7898375" y="305954"/>
                </a:lnTo>
                <a:lnTo>
                  <a:pt x="7919926" y="346073"/>
                </a:lnTo>
                <a:lnTo>
                  <a:pt x="7938539" y="387895"/>
                </a:lnTo>
                <a:lnTo>
                  <a:pt x="7954076" y="431282"/>
                </a:lnTo>
                <a:lnTo>
                  <a:pt x="7966399" y="476097"/>
                </a:lnTo>
                <a:lnTo>
                  <a:pt x="7975371" y="522203"/>
                </a:lnTo>
                <a:lnTo>
                  <a:pt x="7980855" y="569463"/>
                </a:lnTo>
                <a:lnTo>
                  <a:pt x="7982714" y="617739"/>
                </a:lnTo>
                <a:lnTo>
                  <a:pt x="7982714" y="2927187"/>
                </a:lnTo>
                <a:lnTo>
                  <a:pt x="7980855" y="2975464"/>
                </a:lnTo>
                <a:lnTo>
                  <a:pt x="7975371" y="3022723"/>
                </a:lnTo>
                <a:lnTo>
                  <a:pt x="7966399" y="3068830"/>
                </a:lnTo>
                <a:lnTo>
                  <a:pt x="7954076" y="3113645"/>
                </a:lnTo>
                <a:lnTo>
                  <a:pt x="7938539" y="3157033"/>
                </a:lnTo>
                <a:lnTo>
                  <a:pt x="7919926" y="3198854"/>
                </a:lnTo>
                <a:lnTo>
                  <a:pt x="7898375" y="3238973"/>
                </a:lnTo>
                <a:lnTo>
                  <a:pt x="7874021" y="3277252"/>
                </a:lnTo>
                <a:lnTo>
                  <a:pt x="7847004" y="3313553"/>
                </a:lnTo>
                <a:lnTo>
                  <a:pt x="7817460" y="3347739"/>
                </a:lnTo>
                <a:lnTo>
                  <a:pt x="7785526" y="3379673"/>
                </a:lnTo>
                <a:lnTo>
                  <a:pt x="7751340" y="3409217"/>
                </a:lnTo>
                <a:lnTo>
                  <a:pt x="7715039" y="3436234"/>
                </a:lnTo>
                <a:lnTo>
                  <a:pt x="7676760" y="3460588"/>
                </a:lnTo>
                <a:lnTo>
                  <a:pt x="7636641" y="3482139"/>
                </a:lnTo>
                <a:lnTo>
                  <a:pt x="7594820" y="3500752"/>
                </a:lnTo>
                <a:lnTo>
                  <a:pt x="7551432" y="3516289"/>
                </a:lnTo>
                <a:lnTo>
                  <a:pt x="7506617" y="3528612"/>
                </a:lnTo>
                <a:lnTo>
                  <a:pt x="7460510" y="3537584"/>
                </a:lnTo>
                <a:lnTo>
                  <a:pt x="7413250" y="3543068"/>
                </a:lnTo>
                <a:lnTo>
                  <a:pt x="7364974" y="3544927"/>
                </a:lnTo>
                <a:lnTo>
                  <a:pt x="617739" y="3544927"/>
                </a:lnTo>
                <a:lnTo>
                  <a:pt x="569463" y="3543068"/>
                </a:lnTo>
                <a:lnTo>
                  <a:pt x="522203" y="3537584"/>
                </a:lnTo>
                <a:lnTo>
                  <a:pt x="476097" y="3528612"/>
                </a:lnTo>
                <a:lnTo>
                  <a:pt x="431282" y="3516289"/>
                </a:lnTo>
                <a:lnTo>
                  <a:pt x="387894" y="3500752"/>
                </a:lnTo>
                <a:lnTo>
                  <a:pt x="346073" y="3482139"/>
                </a:lnTo>
                <a:lnTo>
                  <a:pt x="305954" y="3460588"/>
                </a:lnTo>
                <a:lnTo>
                  <a:pt x="267675" y="3436234"/>
                </a:lnTo>
                <a:lnTo>
                  <a:pt x="231374" y="3409217"/>
                </a:lnTo>
                <a:lnTo>
                  <a:pt x="197188" y="3379673"/>
                </a:lnTo>
                <a:lnTo>
                  <a:pt x="165254" y="3347739"/>
                </a:lnTo>
                <a:lnTo>
                  <a:pt x="135710" y="3313553"/>
                </a:lnTo>
                <a:lnTo>
                  <a:pt x="108692" y="3277252"/>
                </a:lnTo>
                <a:lnTo>
                  <a:pt x="84339" y="3238973"/>
                </a:lnTo>
                <a:lnTo>
                  <a:pt x="62787" y="3198854"/>
                </a:lnTo>
                <a:lnTo>
                  <a:pt x="44174" y="3157033"/>
                </a:lnTo>
                <a:lnTo>
                  <a:pt x="28638" y="3113645"/>
                </a:lnTo>
                <a:lnTo>
                  <a:pt x="16314" y="3068830"/>
                </a:lnTo>
                <a:lnTo>
                  <a:pt x="7342" y="3022723"/>
                </a:lnTo>
                <a:lnTo>
                  <a:pt x="1858" y="2975464"/>
                </a:lnTo>
                <a:lnTo>
                  <a:pt x="0" y="2927187"/>
                </a:lnTo>
                <a:lnTo>
                  <a:pt x="0" y="617739"/>
                </a:lnTo>
              </a:path>
            </a:pathLst>
          </a:custGeom>
          <a:noFill/>
          <a:ln w="25560">
            <a:solidFill>
              <a:srgbClr val="ffffff"/>
            </a:solidFill>
            <a:round/>
          </a:ln>
        </p:spPr>
        <p:style>
          <a:lnRef idx="0"/>
          <a:fillRef idx="0"/>
          <a:effectRef idx="0"/>
          <a:fontRef idx="minor"/>
        </p:style>
      </p:sp>
      <p:sp>
        <p:nvSpPr>
          <p:cNvPr id="881" name="CustomShape 5"/>
          <p:cNvSpPr/>
          <p:nvPr/>
        </p:nvSpPr>
        <p:spPr>
          <a:xfrm>
            <a:off x="3314880" y="3303720"/>
            <a:ext cx="1405800" cy="971640"/>
          </a:xfrm>
          <a:custGeom>
            <a:avLst/>
            <a:gdLst/>
            <a:ahLst/>
            <a:rect l="0" t="0" r="r" b="b"/>
            <a:pathLst>
              <a:path w="1406221" h="971868">
                <a:moveTo>
                  <a:pt x="1216825" y="0"/>
                </a:moveTo>
                <a:lnTo>
                  <a:pt x="189395" y="0"/>
                </a:lnTo>
                <a:lnTo>
                  <a:pt x="139047" y="6765"/>
                </a:lnTo>
                <a:lnTo>
                  <a:pt x="93805" y="25858"/>
                </a:lnTo>
                <a:lnTo>
                  <a:pt x="55473" y="55473"/>
                </a:lnTo>
                <a:lnTo>
                  <a:pt x="25858" y="93805"/>
                </a:lnTo>
                <a:lnTo>
                  <a:pt x="6765" y="139047"/>
                </a:lnTo>
                <a:lnTo>
                  <a:pt x="0" y="189395"/>
                </a:lnTo>
                <a:lnTo>
                  <a:pt x="0" y="782472"/>
                </a:lnTo>
                <a:lnTo>
                  <a:pt x="6765" y="832820"/>
                </a:lnTo>
                <a:lnTo>
                  <a:pt x="25858" y="878062"/>
                </a:lnTo>
                <a:lnTo>
                  <a:pt x="55473" y="916393"/>
                </a:lnTo>
                <a:lnTo>
                  <a:pt x="93805" y="946008"/>
                </a:lnTo>
                <a:lnTo>
                  <a:pt x="139047" y="965101"/>
                </a:lnTo>
                <a:lnTo>
                  <a:pt x="189395" y="971867"/>
                </a:lnTo>
                <a:lnTo>
                  <a:pt x="1216825" y="971867"/>
                </a:lnTo>
                <a:lnTo>
                  <a:pt x="1267172" y="965101"/>
                </a:lnTo>
                <a:lnTo>
                  <a:pt x="1312415" y="946008"/>
                </a:lnTo>
                <a:lnTo>
                  <a:pt x="1350746" y="916393"/>
                </a:lnTo>
                <a:lnTo>
                  <a:pt x="1380361" y="878062"/>
                </a:lnTo>
                <a:lnTo>
                  <a:pt x="1399454" y="832820"/>
                </a:lnTo>
                <a:lnTo>
                  <a:pt x="1406220" y="782472"/>
                </a:lnTo>
                <a:lnTo>
                  <a:pt x="1406220" y="189395"/>
                </a:lnTo>
                <a:lnTo>
                  <a:pt x="1399454" y="139047"/>
                </a:lnTo>
                <a:lnTo>
                  <a:pt x="1380361" y="93805"/>
                </a:lnTo>
                <a:lnTo>
                  <a:pt x="1350746" y="55473"/>
                </a:lnTo>
                <a:lnTo>
                  <a:pt x="1312415" y="25858"/>
                </a:lnTo>
                <a:lnTo>
                  <a:pt x="1267172" y="6765"/>
                </a:lnTo>
                <a:lnTo>
                  <a:pt x="1216825" y="0"/>
                </a:lnTo>
              </a:path>
            </a:pathLst>
          </a:custGeom>
          <a:solidFill>
            <a:srgbClr val="6fe1c8"/>
          </a:solidFill>
          <a:ln>
            <a:noFill/>
          </a:ln>
        </p:spPr>
        <p:style>
          <a:lnRef idx="0"/>
          <a:fillRef idx="0"/>
          <a:effectRef idx="0"/>
          <a:fontRef idx="minor"/>
        </p:style>
      </p:sp>
      <p:sp>
        <p:nvSpPr>
          <p:cNvPr id="882" name="CustomShape 6"/>
          <p:cNvSpPr/>
          <p:nvPr/>
        </p:nvSpPr>
        <p:spPr>
          <a:xfrm>
            <a:off x="3314880" y="3642120"/>
            <a:ext cx="1369080" cy="311760"/>
          </a:xfrm>
          <a:prstGeom prst="rect">
            <a:avLst/>
          </a:prstGeom>
          <a:blipFill>
            <a:blip r:embed="rId3"/>
            <a:stretch>
              <a:fillRect/>
            </a:stretch>
          </a:blipFill>
          <a:ln>
            <a:noFill/>
          </a:ln>
        </p:spPr>
        <p:style>
          <a:lnRef idx="0"/>
          <a:fillRef idx="0"/>
          <a:effectRef idx="0"/>
          <a:fontRef idx="minor"/>
        </p:style>
      </p:sp>
      <p:sp>
        <p:nvSpPr>
          <p:cNvPr id="883" name="CustomShape 7"/>
          <p:cNvSpPr/>
          <p:nvPr/>
        </p:nvSpPr>
        <p:spPr>
          <a:xfrm>
            <a:off x="5420520" y="2547720"/>
            <a:ext cx="1687680" cy="974160"/>
          </a:xfrm>
          <a:custGeom>
            <a:avLst/>
            <a:gdLst/>
            <a:ahLst/>
            <a:rect l="0" t="0" r="r" b="b"/>
            <a:pathLst>
              <a:path w="1688161" h="974510">
                <a:moveTo>
                  <a:pt x="1498244" y="0"/>
                </a:moveTo>
                <a:lnTo>
                  <a:pt x="189915" y="0"/>
                </a:lnTo>
                <a:lnTo>
                  <a:pt x="139432" y="6783"/>
                </a:lnTo>
                <a:lnTo>
                  <a:pt x="94066" y="25928"/>
                </a:lnTo>
                <a:lnTo>
                  <a:pt x="55629" y="55624"/>
                </a:lnTo>
                <a:lnTo>
                  <a:pt x="25931" y="94060"/>
                </a:lnTo>
                <a:lnTo>
                  <a:pt x="6784" y="139428"/>
                </a:lnTo>
                <a:lnTo>
                  <a:pt x="0" y="189915"/>
                </a:lnTo>
                <a:lnTo>
                  <a:pt x="0" y="784593"/>
                </a:lnTo>
                <a:lnTo>
                  <a:pt x="6784" y="835081"/>
                </a:lnTo>
                <a:lnTo>
                  <a:pt x="25931" y="880448"/>
                </a:lnTo>
                <a:lnTo>
                  <a:pt x="55629" y="918884"/>
                </a:lnTo>
                <a:lnTo>
                  <a:pt x="94066" y="948580"/>
                </a:lnTo>
                <a:lnTo>
                  <a:pt x="139432" y="967725"/>
                </a:lnTo>
                <a:lnTo>
                  <a:pt x="189915" y="974509"/>
                </a:lnTo>
                <a:lnTo>
                  <a:pt x="1498244" y="974509"/>
                </a:lnTo>
                <a:lnTo>
                  <a:pt x="1548727" y="967725"/>
                </a:lnTo>
                <a:lnTo>
                  <a:pt x="1594093" y="948580"/>
                </a:lnTo>
                <a:lnTo>
                  <a:pt x="1632531" y="918884"/>
                </a:lnTo>
                <a:lnTo>
                  <a:pt x="1662228" y="880448"/>
                </a:lnTo>
                <a:lnTo>
                  <a:pt x="1681375" y="835081"/>
                </a:lnTo>
                <a:lnTo>
                  <a:pt x="1688160" y="784593"/>
                </a:lnTo>
                <a:lnTo>
                  <a:pt x="1688160" y="189915"/>
                </a:lnTo>
                <a:lnTo>
                  <a:pt x="1681375" y="139428"/>
                </a:lnTo>
                <a:lnTo>
                  <a:pt x="1662228" y="94060"/>
                </a:lnTo>
                <a:lnTo>
                  <a:pt x="1632531" y="55624"/>
                </a:lnTo>
                <a:lnTo>
                  <a:pt x="1594093" y="25928"/>
                </a:lnTo>
                <a:lnTo>
                  <a:pt x="1548727" y="6783"/>
                </a:lnTo>
                <a:lnTo>
                  <a:pt x="1498244" y="0"/>
                </a:lnTo>
              </a:path>
            </a:pathLst>
          </a:custGeom>
          <a:solidFill>
            <a:srgbClr val="6fe1c8"/>
          </a:solidFill>
          <a:ln>
            <a:noFill/>
          </a:ln>
        </p:spPr>
        <p:style>
          <a:lnRef idx="0"/>
          <a:fillRef idx="0"/>
          <a:effectRef idx="0"/>
          <a:fontRef idx="minor"/>
        </p:style>
      </p:sp>
      <p:sp>
        <p:nvSpPr>
          <p:cNvPr id="884" name="CustomShape 8"/>
          <p:cNvSpPr/>
          <p:nvPr/>
        </p:nvSpPr>
        <p:spPr>
          <a:xfrm>
            <a:off x="5386680" y="2793240"/>
            <a:ext cx="1765800" cy="535320"/>
          </a:xfrm>
          <a:prstGeom prst="rect">
            <a:avLst/>
          </a:prstGeom>
          <a:blipFill>
            <a:blip r:embed="rId4"/>
            <a:stretch>
              <a:fillRect/>
            </a:stretch>
          </a:blipFill>
          <a:ln>
            <a:noFill/>
          </a:ln>
        </p:spPr>
        <p:style>
          <a:lnRef idx="0"/>
          <a:fillRef idx="0"/>
          <a:effectRef idx="0"/>
          <a:fontRef idx="minor"/>
        </p:style>
      </p:sp>
      <p:sp>
        <p:nvSpPr>
          <p:cNvPr id="885" name="CustomShape 9"/>
          <p:cNvSpPr/>
          <p:nvPr/>
        </p:nvSpPr>
        <p:spPr>
          <a:xfrm>
            <a:off x="5411520" y="2768040"/>
            <a:ext cx="1666080" cy="597960"/>
          </a:xfrm>
          <a:prstGeom prst="rect">
            <a:avLst/>
          </a:prstGeom>
          <a:blipFill>
            <a:blip r:embed="rId5"/>
            <a:stretch>
              <a:fillRect/>
            </a:stretch>
          </a:blipFill>
          <a:ln>
            <a:noFill/>
          </a:ln>
        </p:spPr>
        <p:style>
          <a:lnRef idx="0"/>
          <a:fillRef idx="0"/>
          <a:effectRef idx="0"/>
          <a:fontRef idx="minor"/>
        </p:style>
      </p:sp>
      <p:sp>
        <p:nvSpPr>
          <p:cNvPr id="886" name="CustomShape 10"/>
          <p:cNvSpPr/>
          <p:nvPr/>
        </p:nvSpPr>
        <p:spPr>
          <a:xfrm>
            <a:off x="5432040" y="2812320"/>
            <a:ext cx="1676160" cy="444960"/>
          </a:xfrm>
          <a:custGeom>
            <a:avLst/>
            <a:gdLst/>
            <a:ahLst/>
            <a:rect l="0" t="0" r="r" b="b"/>
            <a:pathLst>
              <a:path w="1676553" h="445377">
                <a:moveTo>
                  <a:pt x="0" y="0"/>
                </a:moveTo>
                <a:lnTo>
                  <a:pt x="1676552" y="0"/>
                </a:lnTo>
                <a:lnTo>
                  <a:pt x="1676552" y="445376"/>
                </a:lnTo>
                <a:lnTo>
                  <a:pt x="0" y="445376"/>
                </a:lnTo>
                <a:lnTo>
                  <a:pt x="0" y="0"/>
                </a:lnTo>
              </a:path>
            </a:pathLst>
          </a:custGeom>
          <a:solidFill>
            <a:srgbClr val="ffffff"/>
          </a:solidFill>
          <a:ln>
            <a:noFill/>
          </a:ln>
        </p:spPr>
        <p:style>
          <a:lnRef idx="0"/>
          <a:fillRef idx="0"/>
          <a:effectRef idx="0"/>
          <a:fontRef idx="minor"/>
        </p:style>
      </p:sp>
      <p:sp>
        <p:nvSpPr>
          <p:cNvPr id="887" name="CustomShape 11"/>
          <p:cNvSpPr/>
          <p:nvPr/>
        </p:nvSpPr>
        <p:spPr>
          <a:xfrm>
            <a:off x="5470200" y="2814120"/>
            <a:ext cx="1539720" cy="441720"/>
          </a:xfrm>
          <a:prstGeom prst="rect">
            <a:avLst/>
          </a:prstGeom>
          <a:noFill/>
          <a:ln>
            <a:noFill/>
          </a:ln>
        </p:spPr>
        <p:style>
          <a:lnRef idx="0"/>
          <a:fillRef idx="0"/>
          <a:effectRef idx="0"/>
          <a:fontRef idx="minor"/>
        </p:style>
        <p:txBody>
          <a:bodyPr lIns="0" rIns="0" tIns="0" bIns="0"/>
          <a:p>
            <a:pPr>
              <a:lnSpc>
                <a:spcPct val="100000"/>
              </a:lnSpc>
            </a:pPr>
            <a:r>
              <a:rPr lang="en-IN" sz="2900" strike="noStrike">
                <a:solidFill>
                  <a:srgbClr val="000000"/>
                </a:solidFill>
                <a:latin typeface="Arial"/>
                <a:ea typeface="DejaVu Sans"/>
              </a:rPr>
              <a:t>controller</a:t>
            </a:r>
            <a:endParaRPr/>
          </a:p>
        </p:txBody>
      </p:sp>
      <p:sp>
        <p:nvSpPr>
          <p:cNvPr id="888" name="CustomShape 12"/>
          <p:cNvSpPr/>
          <p:nvPr/>
        </p:nvSpPr>
        <p:spPr>
          <a:xfrm>
            <a:off x="7696800" y="3300840"/>
            <a:ext cx="1687680" cy="974160"/>
          </a:xfrm>
          <a:custGeom>
            <a:avLst/>
            <a:gdLst/>
            <a:ahLst/>
            <a:rect l="0" t="0" r="r" b="b"/>
            <a:pathLst>
              <a:path w="1688148" h="974510">
                <a:moveTo>
                  <a:pt x="1498231" y="0"/>
                </a:moveTo>
                <a:lnTo>
                  <a:pt x="189915" y="0"/>
                </a:lnTo>
                <a:lnTo>
                  <a:pt x="139428" y="6783"/>
                </a:lnTo>
                <a:lnTo>
                  <a:pt x="94060" y="25928"/>
                </a:lnTo>
                <a:lnTo>
                  <a:pt x="55624" y="55624"/>
                </a:lnTo>
                <a:lnTo>
                  <a:pt x="25928" y="94060"/>
                </a:lnTo>
                <a:lnTo>
                  <a:pt x="6783" y="139428"/>
                </a:lnTo>
                <a:lnTo>
                  <a:pt x="0" y="189915"/>
                </a:lnTo>
                <a:lnTo>
                  <a:pt x="0" y="784605"/>
                </a:lnTo>
                <a:lnTo>
                  <a:pt x="6783" y="835088"/>
                </a:lnTo>
                <a:lnTo>
                  <a:pt x="25928" y="880451"/>
                </a:lnTo>
                <a:lnTo>
                  <a:pt x="55624" y="918886"/>
                </a:lnTo>
                <a:lnTo>
                  <a:pt x="94060" y="948580"/>
                </a:lnTo>
                <a:lnTo>
                  <a:pt x="139428" y="967725"/>
                </a:lnTo>
                <a:lnTo>
                  <a:pt x="189915" y="974509"/>
                </a:lnTo>
                <a:lnTo>
                  <a:pt x="1498231" y="974509"/>
                </a:lnTo>
                <a:lnTo>
                  <a:pt x="1548719" y="967725"/>
                </a:lnTo>
                <a:lnTo>
                  <a:pt x="1594086" y="948580"/>
                </a:lnTo>
                <a:lnTo>
                  <a:pt x="1632523" y="918886"/>
                </a:lnTo>
                <a:lnTo>
                  <a:pt x="1662218" y="880451"/>
                </a:lnTo>
                <a:lnTo>
                  <a:pt x="1681363" y="835088"/>
                </a:lnTo>
                <a:lnTo>
                  <a:pt x="1688147" y="784605"/>
                </a:lnTo>
                <a:lnTo>
                  <a:pt x="1688147" y="189915"/>
                </a:lnTo>
                <a:lnTo>
                  <a:pt x="1681363" y="139428"/>
                </a:lnTo>
                <a:lnTo>
                  <a:pt x="1662218" y="94060"/>
                </a:lnTo>
                <a:lnTo>
                  <a:pt x="1632523" y="55624"/>
                </a:lnTo>
                <a:lnTo>
                  <a:pt x="1594086" y="25928"/>
                </a:lnTo>
                <a:lnTo>
                  <a:pt x="1548719" y="6783"/>
                </a:lnTo>
                <a:lnTo>
                  <a:pt x="1498231" y="0"/>
                </a:lnTo>
              </a:path>
            </a:pathLst>
          </a:custGeom>
          <a:solidFill>
            <a:srgbClr val="6fe1c8"/>
          </a:solidFill>
          <a:ln>
            <a:noFill/>
          </a:ln>
        </p:spPr>
        <p:style>
          <a:lnRef idx="0"/>
          <a:fillRef idx="0"/>
          <a:effectRef idx="0"/>
          <a:fontRef idx="minor"/>
        </p:style>
      </p:sp>
      <p:sp>
        <p:nvSpPr>
          <p:cNvPr id="889" name="CustomShape 13"/>
          <p:cNvSpPr/>
          <p:nvPr/>
        </p:nvSpPr>
        <p:spPr>
          <a:xfrm>
            <a:off x="7656120" y="3545280"/>
            <a:ext cx="1769760" cy="535320"/>
          </a:xfrm>
          <a:prstGeom prst="rect">
            <a:avLst/>
          </a:prstGeom>
          <a:blipFill>
            <a:blip r:embed="rId6"/>
            <a:stretch>
              <a:fillRect/>
            </a:stretch>
          </a:blipFill>
          <a:ln>
            <a:noFill/>
          </a:ln>
        </p:spPr>
        <p:style>
          <a:lnRef idx="0"/>
          <a:fillRef idx="0"/>
          <a:effectRef idx="0"/>
          <a:fontRef idx="minor"/>
        </p:style>
      </p:sp>
      <p:sp>
        <p:nvSpPr>
          <p:cNvPr id="890" name="CustomShape 14"/>
          <p:cNvSpPr/>
          <p:nvPr/>
        </p:nvSpPr>
        <p:spPr>
          <a:xfrm>
            <a:off x="7680960" y="3528720"/>
            <a:ext cx="1578600" cy="585360"/>
          </a:xfrm>
          <a:prstGeom prst="rect">
            <a:avLst/>
          </a:prstGeom>
          <a:blipFill>
            <a:blip r:embed="rId7"/>
            <a:stretch>
              <a:fillRect/>
            </a:stretch>
          </a:blipFill>
          <a:ln>
            <a:noFill/>
          </a:ln>
        </p:spPr>
        <p:style>
          <a:lnRef idx="0"/>
          <a:fillRef idx="0"/>
          <a:effectRef idx="0"/>
          <a:fontRef idx="minor"/>
        </p:style>
      </p:sp>
      <p:sp>
        <p:nvSpPr>
          <p:cNvPr id="891" name="CustomShape 15"/>
          <p:cNvSpPr/>
          <p:nvPr/>
        </p:nvSpPr>
        <p:spPr>
          <a:xfrm>
            <a:off x="7702560" y="3565440"/>
            <a:ext cx="1676160" cy="444960"/>
          </a:xfrm>
          <a:custGeom>
            <a:avLst/>
            <a:gdLst/>
            <a:ahLst/>
            <a:rect l="0" t="0" r="r" b="b"/>
            <a:pathLst>
              <a:path w="1676566" h="445364">
                <a:moveTo>
                  <a:pt x="0" y="0"/>
                </a:moveTo>
                <a:lnTo>
                  <a:pt x="1676565" y="0"/>
                </a:lnTo>
                <a:lnTo>
                  <a:pt x="1676565" y="445363"/>
                </a:lnTo>
                <a:lnTo>
                  <a:pt x="0" y="445363"/>
                </a:lnTo>
                <a:lnTo>
                  <a:pt x="0" y="0"/>
                </a:lnTo>
              </a:path>
            </a:pathLst>
          </a:custGeom>
          <a:solidFill>
            <a:srgbClr val="ffffff"/>
          </a:solidFill>
          <a:ln>
            <a:noFill/>
          </a:ln>
        </p:spPr>
        <p:style>
          <a:lnRef idx="0"/>
          <a:fillRef idx="0"/>
          <a:effectRef idx="0"/>
          <a:fontRef idx="minor"/>
        </p:style>
      </p:sp>
      <p:sp>
        <p:nvSpPr>
          <p:cNvPr id="892" name="CustomShape 16"/>
          <p:cNvSpPr/>
          <p:nvPr/>
        </p:nvSpPr>
        <p:spPr>
          <a:xfrm>
            <a:off x="8037360" y="3574800"/>
            <a:ext cx="1171440" cy="426600"/>
          </a:xfrm>
          <a:prstGeom prst="rect">
            <a:avLst/>
          </a:prstGeom>
          <a:noFill/>
          <a:ln>
            <a:noFill/>
          </a:ln>
        </p:spPr>
        <p:style>
          <a:lnRef idx="0"/>
          <a:fillRef idx="0"/>
          <a:effectRef idx="0"/>
          <a:fontRef idx="minor"/>
        </p:style>
        <p:txBody>
          <a:bodyPr lIns="0" rIns="0" tIns="0" bIns="0"/>
          <a:p>
            <a:pPr>
              <a:lnSpc>
                <a:spcPct val="100000"/>
              </a:lnSpc>
            </a:pPr>
            <a:r>
              <a:rPr lang="en-IN" sz="2800" strike="noStrike">
                <a:solidFill>
                  <a:srgbClr val="000000"/>
                </a:solidFill>
                <a:latin typeface="Arial"/>
                <a:ea typeface="DejaVu Sans"/>
              </a:rPr>
              <a:t>invoker</a:t>
            </a:r>
            <a:endParaRPr/>
          </a:p>
        </p:txBody>
      </p:sp>
      <p:sp>
        <p:nvSpPr>
          <p:cNvPr id="893" name="CustomShape 17"/>
          <p:cNvSpPr/>
          <p:nvPr/>
        </p:nvSpPr>
        <p:spPr>
          <a:xfrm>
            <a:off x="3936960" y="1458360"/>
            <a:ext cx="2760840" cy="578160"/>
          </a:xfrm>
          <a:prstGeom prst="rect">
            <a:avLst/>
          </a:prstGeom>
          <a:noFill/>
          <a:ln>
            <a:noFill/>
          </a:ln>
        </p:spPr>
        <p:style>
          <a:lnRef idx="0"/>
          <a:fillRef idx="0"/>
          <a:effectRef idx="0"/>
          <a:fontRef idx="minor"/>
        </p:style>
        <p:txBody>
          <a:bodyPr lIns="0" rIns="0" tIns="0" bIns="0"/>
          <a:p>
            <a:pPr>
              <a:lnSpc>
                <a:spcPts val="274"/>
              </a:lnSpc>
            </a:pPr>
            <a:r>
              <a:rPr lang="en-IN" sz="1900" strike="noStrike">
                <a:solidFill>
                  <a:srgbClr val="ffffff"/>
                </a:solidFill>
                <a:latin typeface="Arial"/>
                <a:ea typeface="DejaVu Sans"/>
              </a:rPr>
              <a:t>Deploying and managing  traditional </a:t>
            </a:r>
            <a:r>
              <a:rPr b="1" lang="en-IN" sz="1900" strike="noStrike">
                <a:solidFill>
                  <a:srgbClr val="ffff00"/>
                </a:solidFill>
                <a:latin typeface="Arial"/>
                <a:ea typeface="DejaVu Sans"/>
              </a:rPr>
              <a:t>microservices</a:t>
            </a:r>
            <a:endParaRPr/>
          </a:p>
        </p:txBody>
      </p:sp>
      <p:sp>
        <p:nvSpPr>
          <p:cNvPr id="894" name="CustomShape 18"/>
          <p:cNvSpPr/>
          <p:nvPr/>
        </p:nvSpPr>
        <p:spPr>
          <a:xfrm>
            <a:off x="2764080" y="1330200"/>
            <a:ext cx="1088280" cy="847080"/>
          </a:xfrm>
          <a:prstGeom prst="rect">
            <a:avLst/>
          </a:prstGeom>
          <a:blipFill>
            <a:blip r:embed="rId8"/>
            <a:stretch>
              <a:fillRect/>
            </a:stretch>
          </a:blipFill>
          <a:ln>
            <a:noFill/>
          </a:ln>
        </p:spPr>
        <p:style>
          <a:lnRef idx="0"/>
          <a:fillRef idx="0"/>
          <a:effectRef idx="0"/>
          <a:fontRef idx="minor"/>
        </p:style>
      </p:sp>
      <p:sp>
        <p:nvSpPr>
          <p:cNvPr id="895" name="CustomShape 19"/>
          <p:cNvSpPr/>
          <p:nvPr/>
        </p:nvSpPr>
        <p:spPr>
          <a:xfrm>
            <a:off x="2820600" y="1364400"/>
            <a:ext cx="974520" cy="730800"/>
          </a:xfrm>
          <a:custGeom>
            <a:avLst/>
            <a:gdLst/>
            <a:ahLst/>
            <a:rect l="0" t="0" r="r" b="b"/>
            <a:pathLst>
              <a:path w="975292" h="731470">
                <a:moveTo>
                  <a:pt x="0" y="365734"/>
                </a:moveTo>
                <a:lnTo>
                  <a:pt x="2861" y="325883"/>
                </a:lnTo>
                <a:lnTo>
                  <a:pt x="11247" y="287275"/>
                </a:lnTo>
                <a:lnTo>
                  <a:pt x="24860" y="250134"/>
                </a:lnTo>
                <a:lnTo>
                  <a:pt x="43403" y="214681"/>
                </a:lnTo>
                <a:lnTo>
                  <a:pt x="66577" y="181141"/>
                </a:lnTo>
                <a:lnTo>
                  <a:pt x="94087" y="149736"/>
                </a:lnTo>
                <a:lnTo>
                  <a:pt x="125633" y="120690"/>
                </a:lnTo>
                <a:lnTo>
                  <a:pt x="160919" y="94225"/>
                </a:lnTo>
                <a:lnTo>
                  <a:pt x="199648" y="70565"/>
                </a:lnTo>
                <a:lnTo>
                  <a:pt x="241521" y="49933"/>
                </a:lnTo>
                <a:lnTo>
                  <a:pt x="286241" y="32552"/>
                </a:lnTo>
                <a:lnTo>
                  <a:pt x="333511" y="18645"/>
                </a:lnTo>
                <a:lnTo>
                  <a:pt x="383034" y="8435"/>
                </a:lnTo>
                <a:lnTo>
                  <a:pt x="434511" y="2146"/>
                </a:lnTo>
                <a:lnTo>
                  <a:pt x="487645" y="0"/>
                </a:lnTo>
                <a:lnTo>
                  <a:pt x="540780" y="2146"/>
                </a:lnTo>
                <a:lnTo>
                  <a:pt x="592257" y="8435"/>
                </a:lnTo>
                <a:lnTo>
                  <a:pt x="641779" y="18645"/>
                </a:lnTo>
                <a:lnTo>
                  <a:pt x="689049" y="32552"/>
                </a:lnTo>
                <a:lnTo>
                  <a:pt x="733769" y="49933"/>
                </a:lnTo>
                <a:lnTo>
                  <a:pt x="775642" y="70565"/>
                </a:lnTo>
                <a:lnTo>
                  <a:pt x="814371" y="94225"/>
                </a:lnTo>
                <a:lnTo>
                  <a:pt x="849657" y="120690"/>
                </a:lnTo>
                <a:lnTo>
                  <a:pt x="881203" y="149736"/>
                </a:lnTo>
                <a:lnTo>
                  <a:pt x="908713" y="181141"/>
                </a:lnTo>
                <a:lnTo>
                  <a:pt x="931888" y="214681"/>
                </a:lnTo>
                <a:lnTo>
                  <a:pt x="950430" y="250134"/>
                </a:lnTo>
                <a:lnTo>
                  <a:pt x="964043" y="287275"/>
                </a:lnTo>
                <a:lnTo>
                  <a:pt x="972430" y="325883"/>
                </a:lnTo>
                <a:lnTo>
                  <a:pt x="975291" y="365734"/>
                </a:lnTo>
                <a:lnTo>
                  <a:pt x="972430" y="405585"/>
                </a:lnTo>
                <a:lnTo>
                  <a:pt x="964043" y="444193"/>
                </a:lnTo>
                <a:lnTo>
                  <a:pt x="950430" y="481335"/>
                </a:lnTo>
                <a:lnTo>
                  <a:pt x="931888" y="516787"/>
                </a:lnTo>
                <a:lnTo>
                  <a:pt x="908713" y="550327"/>
                </a:lnTo>
                <a:lnTo>
                  <a:pt x="881203" y="581732"/>
                </a:lnTo>
                <a:lnTo>
                  <a:pt x="849657" y="610779"/>
                </a:lnTo>
                <a:lnTo>
                  <a:pt x="814371" y="637243"/>
                </a:lnTo>
                <a:lnTo>
                  <a:pt x="775642" y="660903"/>
                </a:lnTo>
                <a:lnTo>
                  <a:pt x="733769" y="681535"/>
                </a:lnTo>
                <a:lnTo>
                  <a:pt x="689049" y="698916"/>
                </a:lnTo>
                <a:lnTo>
                  <a:pt x="641779" y="712823"/>
                </a:lnTo>
                <a:lnTo>
                  <a:pt x="592257" y="723033"/>
                </a:lnTo>
                <a:lnTo>
                  <a:pt x="540780" y="729323"/>
                </a:lnTo>
                <a:lnTo>
                  <a:pt x="487645" y="731469"/>
                </a:lnTo>
                <a:lnTo>
                  <a:pt x="434511" y="729323"/>
                </a:lnTo>
                <a:lnTo>
                  <a:pt x="383034" y="723033"/>
                </a:lnTo>
                <a:lnTo>
                  <a:pt x="333511" y="712823"/>
                </a:lnTo>
                <a:lnTo>
                  <a:pt x="286241" y="698916"/>
                </a:lnTo>
                <a:lnTo>
                  <a:pt x="241521" y="681535"/>
                </a:lnTo>
                <a:lnTo>
                  <a:pt x="199648" y="660903"/>
                </a:lnTo>
                <a:lnTo>
                  <a:pt x="160919" y="637243"/>
                </a:lnTo>
                <a:lnTo>
                  <a:pt x="125633" y="610779"/>
                </a:lnTo>
                <a:lnTo>
                  <a:pt x="94087" y="581732"/>
                </a:lnTo>
                <a:lnTo>
                  <a:pt x="66577" y="550327"/>
                </a:lnTo>
                <a:lnTo>
                  <a:pt x="43403" y="516787"/>
                </a:lnTo>
                <a:lnTo>
                  <a:pt x="24860" y="481335"/>
                </a:lnTo>
                <a:lnTo>
                  <a:pt x="11247" y="444193"/>
                </a:lnTo>
                <a:lnTo>
                  <a:pt x="2861" y="405585"/>
                </a:lnTo>
                <a:lnTo>
                  <a:pt x="0" y="365734"/>
                </a:lnTo>
              </a:path>
            </a:pathLst>
          </a:custGeom>
          <a:noFill/>
          <a:ln w="25560">
            <a:solidFill>
              <a:srgbClr val="ffffff"/>
            </a:solidFill>
            <a:round/>
          </a:ln>
        </p:spPr>
        <p:style>
          <a:lnRef idx="0"/>
          <a:fillRef idx="0"/>
          <a:effectRef idx="0"/>
          <a:fontRef idx="minor"/>
        </p:style>
      </p:sp>
      <p:sp>
        <p:nvSpPr>
          <p:cNvPr id="896" name="CustomShape 20"/>
          <p:cNvSpPr/>
          <p:nvPr/>
        </p:nvSpPr>
        <p:spPr>
          <a:xfrm>
            <a:off x="3169080" y="1540440"/>
            <a:ext cx="159480" cy="289440"/>
          </a:xfrm>
          <a:prstGeom prst="rect">
            <a:avLst/>
          </a:prstGeom>
          <a:noFill/>
          <a:ln>
            <a:noFill/>
          </a:ln>
        </p:spPr>
        <p:style>
          <a:lnRef idx="0"/>
          <a:fillRef idx="0"/>
          <a:effectRef idx="0"/>
          <a:fontRef idx="minor"/>
        </p:style>
        <p:txBody>
          <a:bodyPr lIns="0" rIns="0" tIns="0" bIns="0"/>
          <a:p>
            <a:pPr>
              <a:lnSpc>
                <a:spcPct val="100000"/>
              </a:lnSpc>
            </a:pPr>
            <a:r>
              <a:rPr lang="en-IN" sz="1900" strike="noStrike">
                <a:solidFill>
                  <a:srgbClr val="ffffff"/>
                </a:solidFill>
                <a:latin typeface="Arial"/>
                <a:ea typeface="DejaVu Sans"/>
              </a:rPr>
              <a:t>1</a:t>
            </a:r>
            <a:endParaRPr/>
          </a:p>
        </p:txBody>
      </p:sp>
      <p:sp>
        <p:nvSpPr>
          <p:cNvPr id="897" name="CustomShape 21"/>
          <p:cNvSpPr/>
          <p:nvPr/>
        </p:nvSpPr>
        <p:spPr>
          <a:xfrm>
            <a:off x="180720" y="174960"/>
            <a:ext cx="11829960" cy="1689120"/>
          </a:xfrm>
          <a:prstGeom prst="rect">
            <a:avLst/>
          </a:prstGeom>
          <a:noFill/>
          <a:ln>
            <a:noFill/>
          </a:ln>
        </p:spPr>
        <p:style>
          <a:lnRef idx="0"/>
          <a:fillRef idx="0"/>
          <a:effectRef idx="0"/>
          <a:fontRef idx="minor"/>
        </p:style>
        <p:txBody>
          <a:bodyPr lIns="0" rIns="0" tIns="544320" bIns="0"/>
          <a:p>
            <a:pPr>
              <a:lnSpc>
                <a:spcPct val="100000"/>
              </a:lnSpc>
            </a:pPr>
            <a:r>
              <a:rPr lang="en-IN" sz="3600" strike="noStrike">
                <a:solidFill>
                  <a:srgbClr val="ffffff"/>
                </a:solidFill>
                <a:latin typeface="Arial"/>
              </a:rPr>
              <a:t>Why Docker?</a:t>
            </a:r>
            <a:endParaRPr/>
          </a:p>
        </p:txBody>
      </p:sp>
      <p:sp>
        <p:nvSpPr>
          <p:cNvPr id="898" name="CustomShape 22"/>
          <p:cNvSpPr/>
          <p:nvPr/>
        </p:nvSpPr>
        <p:spPr>
          <a:xfrm>
            <a:off x="7047360" y="4672080"/>
            <a:ext cx="1486440" cy="857880"/>
          </a:xfrm>
          <a:custGeom>
            <a:avLst/>
            <a:gdLst/>
            <a:ahLst/>
            <a:rect l="0" t="0" r="r" b="b"/>
            <a:pathLst>
              <a:path w="1486891" h="858330">
                <a:moveTo>
                  <a:pt x="1319618" y="0"/>
                </a:moveTo>
                <a:lnTo>
                  <a:pt x="167271" y="0"/>
                </a:lnTo>
                <a:lnTo>
                  <a:pt x="122804" y="5975"/>
                </a:lnTo>
                <a:lnTo>
                  <a:pt x="82847" y="22837"/>
                </a:lnTo>
                <a:lnTo>
                  <a:pt x="48993" y="48993"/>
                </a:lnTo>
                <a:lnTo>
                  <a:pt x="22837" y="82847"/>
                </a:lnTo>
                <a:lnTo>
                  <a:pt x="5975" y="122804"/>
                </a:lnTo>
                <a:lnTo>
                  <a:pt x="0" y="167271"/>
                </a:lnTo>
                <a:lnTo>
                  <a:pt x="0" y="691057"/>
                </a:lnTo>
                <a:lnTo>
                  <a:pt x="5975" y="735524"/>
                </a:lnTo>
                <a:lnTo>
                  <a:pt x="22837" y="775482"/>
                </a:lnTo>
                <a:lnTo>
                  <a:pt x="48993" y="809336"/>
                </a:lnTo>
                <a:lnTo>
                  <a:pt x="82847" y="835491"/>
                </a:lnTo>
                <a:lnTo>
                  <a:pt x="122804" y="852354"/>
                </a:lnTo>
                <a:lnTo>
                  <a:pt x="167271" y="858329"/>
                </a:lnTo>
                <a:lnTo>
                  <a:pt x="1319618" y="858329"/>
                </a:lnTo>
                <a:lnTo>
                  <a:pt x="1364085" y="852354"/>
                </a:lnTo>
                <a:lnTo>
                  <a:pt x="1404043" y="835491"/>
                </a:lnTo>
                <a:lnTo>
                  <a:pt x="1437897" y="809336"/>
                </a:lnTo>
                <a:lnTo>
                  <a:pt x="1464052" y="775482"/>
                </a:lnTo>
                <a:lnTo>
                  <a:pt x="1480915" y="735524"/>
                </a:lnTo>
                <a:lnTo>
                  <a:pt x="1486890" y="691057"/>
                </a:lnTo>
                <a:lnTo>
                  <a:pt x="1486890" y="167271"/>
                </a:lnTo>
                <a:lnTo>
                  <a:pt x="1480915" y="122804"/>
                </a:lnTo>
                <a:lnTo>
                  <a:pt x="1464052" y="82847"/>
                </a:lnTo>
                <a:lnTo>
                  <a:pt x="1437897" y="48993"/>
                </a:lnTo>
                <a:lnTo>
                  <a:pt x="1404043" y="22837"/>
                </a:lnTo>
                <a:lnTo>
                  <a:pt x="1364085" y="5975"/>
                </a:lnTo>
                <a:lnTo>
                  <a:pt x="1319618" y="0"/>
                </a:lnTo>
              </a:path>
            </a:pathLst>
          </a:custGeom>
          <a:solidFill>
            <a:srgbClr val="6fe1c8"/>
          </a:solidFill>
          <a:ln>
            <a:noFill/>
          </a:ln>
        </p:spPr>
        <p:style>
          <a:lnRef idx="0"/>
          <a:fillRef idx="0"/>
          <a:effectRef idx="0"/>
          <a:fontRef idx="minor"/>
        </p:style>
      </p:sp>
      <p:sp>
        <p:nvSpPr>
          <p:cNvPr id="899" name="CustomShape 23"/>
          <p:cNvSpPr/>
          <p:nvPr/>
        </p:nvSpPr>
        <p:spPr>
          <a:xfrm>
            <a:off x="7036560" y="4763160"/>
            <a:ext cx="1483200" cy="747360"/>
          </a:xfrm>
          <a:prstGeom prst="rect">
            <a:avLst/>
          </a:prstGeom>
          <a:blipFill>
            <a:blip r:embed="rId9"/>
            <a:stretch>
              <a:fillRect/>
            </a:stretch>
          </a:blipFill>
          <a:ln>
            <a:noFill/>
          </a:ln>
        </p:spPr>
        <p:style>
          <a:lnRef idx="0"/>
          <a:fillRef idx="0"/>
          <a:effectRef idx="0"/>
          <a:fontRef idx="minor"/>
        </p:style>
      </p:sp>
      <p:sp>
        <p:nvSpPr>
          <p:cNvPr id="900" name="CustomShape 24"/>
          <p:cNvSpPr/>
          <p:nvPr/>
        </p:nvSpPr>
        <p:spPr>
          <a:xfrm>
            <a:off x="7108560" y="4807080"/>
            <a:ext cx="1340280" cy="608760"/>
          </a:xfrm>
          <a:prstGeom prst="rect">
            <a:avLst/>
          </a:prstGeom>
          <a:blipFill>
            <a:blip r:embed="rId10"/>
            <a:stretch>
              <a:fillRect/>
            </a:stretch>
          </a:blipFill>
          <a:ln>
            <a:noFill/>
          </a:ln>
        </p:spPr>
        <p:style>
          <a:lnRef idx="0"/>
          <a:fillRef idx="0"/>
          <a:effectRef idx="0"/>
          <a:fontRef idx="minor"/>
        </p:style>
      </p:sp>
      <p:sp>
        <p:nvSpPr>
          <p:cNvPr id="901" name="CustomShape 25"/>
          <p:cNvSpPr/>
          <p:nvPr/>
        </p:nvSpPr>
        <p:spPr>
          <a:xfrm>
            <a:off x="7095960" y="4794120"/>
            <a:ext cx="1365840" cy="634320"/>
          </a:xfrm>
          <a:custGeom>
            <a:avLst/>
            <a:gdLst/>
            <a:ahLst/>
            <a:rect l="0" t="0" r="r" b="b"/>
            <a:pathLst>
              <a:path w="1366440" h="635000">
                <a:moveTo>
                  <a:pt x="0" y="0"/>
                </a:moveTo>
                <a:lnTo>
                  <a:pt x="1366439" y="0"/>
                </a:lnTo>
                <a:lnTo>
                  <a:pt x="1366439" y="634999"/>
                </a:lnTo>
                <a:lnTo>
                  <a:pt x="0" y="634999"/>
                </a:lnTo>
                <a:lnTo>
                  <a:pt x="0" y="0"/>
                </a:lnTo>
              </a:path>
            </a:pathLst>
          </a:custGeom>
          <a:noFill/>
          <a:ln w="25560">
            <a:solidFill>
              <a:srgbClr val="ffffff"/>
            </a:solidFill>
            <a:round/>
          </a:ln>
        </p:spPr>
        <p:style>
          <a:lnRef idx="0"/>
          <a:fillRef idx="0"/>
          <a:effectRef idx="0"/>
          <a:fontRef idx="minor"/>
        </p:style>
      </p:sp>
      <p:sp>
        <p:nvSpPr>
          <p:cNvPr id="902" name="CustomShape 26"/>
          <p:cNvSpPr/>
          <p:nvPr/>
        </p:nvSpPr>
        <p:spPr>
          <a:xfrm>
            <a:off x="4252320" y="4672080"/>
            <a:ext cx="1486440" cy="857880"/>
          </a:xfrm>
          <a:custGeom>
            <a:avLst/>
            <a:gdLst/>
            <a:ahLst/>
            <a:rect l="0" t="0" r="r" b="b"/>
            <a:pathLst>
              <a:path w="1486891" h="858330">
                <a:moveTo>
                  <a:pt x="1319618" y="0"/>
                </a:moveTo>
                <a:lnTo>
                  <a:pt x="167271" y="0"/>
                </a:lnTo>
                <a:lnTo>
                  <a:pt x="122804" y="5975"/>
                </a:lnTo>
                <a:lnTo>
                  <a:pt x="82847" y="22837"/>
                </a:lnTo>
                <a:lnTo>
                  <a:pt x="48993" y="48993"/>
                </a:lnTo>
                <a:lnTo>
                  <a:pt x="22837" y="82847"/>
                </a:lnTo>
                <a:lnTo>
                  <a:pt x="5975" y="122804"/>
                </a:lnTo>
                <a:lnTo>
                  <a:pt x="0" y="167271"/>
                </a:lnTo>
                <a:lnTo>
                  <a:pt x="0" y="691057"/>
                </a:lnTo>
                <a:lnTo>
                  <a:pt x="5975" y="735524"/>
                </a:lnTo>
                <a:lnTo>
                  <a:pt x="22837" y="775482"/>
                </a:lnTo>
                <a:lnTo>
                  <a:pt x="48993" y="809336"/>
                </a:lnTo>
                <a:lnTo>
                  <a:pt x="82847" y="835491"/>
                </a:lnTo>
                <a:lnTo>
                  <a:pt x="122804" y="852354"/>
                </a:lnTo>
                <a:lnTo>
                  <a:pt x="167271" y="858329"/>
                </a:lnTo>
                <a:lnTo>
                  <a:pt x="1319618" y="858329"/>
                </a:lnTo>
                <a:lnTo>
                  <a:pt x="1364085" y="852354"/>
                </a:lnTo>
                <a:lnTo>
                  <a:pt x="1404043" y="835491"/>
                </a:lnTo>
                <a:lnTo>
                  <a:pt x="1437897" y="809336"/>
                </a:lnTo>
                <a:lnTo>
                  <a:pt x="1464052" y="775482"/>
                </a:lnTo>
                <a:lnTo>
                  <a:pt x="1480915" y="735524"/>
                </a:lnTo>
                <a:lnTo>
                  <a:pt x="1486890" y="691057"/>
                </a:lnTo>
                <a:lnTo>
                  <a:pt x="1486890" y="167271"/>
                </a:lnTo>
                <a:lnTo>
                  <a:pt x="1480915" y="122804"/>
                </a:lnTo>
                <a:lnTo>
                  <a:pt x="1464052" y="82847"/>
                </a:lnTo>
                <a:lnTo>
                  <a:pt x="1437897" y="48993"/>
                </a:lnTo>
                <a:lnTo>
                  <a:pt x="1404043" y="22837"/>
                </a:lnTo>
                <a:lnTo>
                  <a:pt x="1364085" y="5975"/>
                </a:lnTo>
                <a:lnTo>
                  <a:pt x="1319618" y="0"/>
                </a:lnTo>
              </a:path>
            </a:pathLst>
          </a:custGeom>
          <a:solidFill>
            <a:srgbClr val="6fe1c8"/>
          </a:solidFill>
          <a:ln>
            <a:noFill/>
          </a:ln>
        </p:spPr>
        <p:style>
          <a:lnRef idx="0"/>
          <a:fillRef idx="0"/>
          <a:effectRef idx="0"/>
          <a:fontRef idx="minor"/>
        </p:style>
      </p:sp>
      <p:sp>
        <p:nvSpPr>
          <p:cNvPr id="903" name="CustomShape 27"/>
          <p:cNvSpPr/>
          <p:nvPr/>
        </p:nvSpPr>
        <p:spPr>
          <a:xfrm>
            <a:off x="4247640" y="4829760"/>
            <a:ext cx="1495440" cy="614520"/>
          </a:xfrm>
          <a:prstGeom prst="rect">
            <a:avLst/>
          </a:prstGeom>
          <a:blipFill>
            <a:blip r:embed="rId11"/>
            <a:stretch>
              <a:fillRect/>
            </a:stretch>
          </a:blipFill>
          <a:ln>
            <a:noFill/>
          </a:ln>
        </p:spPr>
        <p:style>
          <a:lnRef idx="0"/>
          <a:fillRef idx="0"/>
          <a:effectRef idx="0"/>
          <a:fontRef idx="minor"/>
        </p:style>
      </p:sp>
      <p:sp>
        <p:nvSpPr>
          <p:cNvPr id="904" name="CustomShape 28"/>
          <p:cNvSpPr/>
          <p:nvPr/>
        </p:nvSpPr>
        <p:spPr>
          <a:xfrm>
            <a:off x="4320360" y="4874400"/>
            <a:ext cx="1350720" cy="471600"/>
          </a:xfrm>
          <a:prstGeom prst="rect">
            <a:avLst/>
          </a:prstGeom>
          <a:blipFill>
            <a:blip r:embed="rId12"/>
            <a:stretch>
              <a:fillRect/>
            </a:stretch>
          </a:blipFill>
          <a:ln>
            <a:noFill/>
          </a:ln>
        </p:spPr>
        <p:style>
          <a:lnRef idx="0"/>
          <a:fillRef idx="0"/>
          <a:effectRef idx="0"/>
          <a:fontRef idx="minor"/>
        </p:style>
      </p:sp>
      <p:sp>
        <p:nvSpPr>
          <p:cNvPr id="905" name="CustomShape 29"/>
          <p:cNvSpPr/>
          <p:nvPr/>
        </p:nvSpPr>
        <p:spPr>
          <a:xfrm>
            <a:off x="4307760" y="4861800"/>
            <a:ext cx="1376640" cy="497160"/>
          </a:xfrm>
          <a:custGeom>
            <a:avLst/>
            <a:gdLst/>
            <a:ahLst/>
            <a:rect l="0" t="0" r="r" b="b"/>
            <a:pathLst>
              <a:path w="1376760" h="497681">
                <a:moveTo>
                  <a:pt x="0" y="0"/>
                </a:moveTo>
                <a:lnTo>
                  <a:pt x="1376759" y="0"/>
                </a:lnTo>
                <a:lnTo>
                  <a:pt x="1376759" y="497680"/>
                </a:lnTo>
                <a:lnTo>
                  <a:pt x="0" y="497680"/>
                </a:lnTo>
                <a:lnTo>
                  <a:pt x="0" y="0"/>
                </a:lnTo>
              </a:path>
            </a:pathLst>
          </a:custGeom>
          <a:noFill/>
          <a:ln w="25560">
            <a:solidFill>
              <a:srgbClr val="ffffff"/>
            </a:solidFill>
            <a:round/>
          </a:ln>
        </p:spPr>
        <p:style>
          <a:lnRef idx="0"/>
          <a:fillRef idx="0"/>
          <a:effectRef idx="0"/>
          <a:fontRef idx="minor"/>
        </p:style>
      </p:sp>
      <p:sp>
        <p:nvSpPr>
          <p:cNvPr id="906" name="CustomShape 30"/>
          <p:cNvSpPr/>
          <p:nvPr/>
        </p:nvSpPr>
        <p:spPr>
          <a:xfrm>
            <a:off x="10152000" y="6192000"/>
            <a:ext cx="1865880" cy="684720"/>
          </a:xfrm>
          <a:prstGeom prst="rect">
            <a:avLst/>
          </a:prstGeom>
          <a:noFill/>
          <a:ln>
            <a:noFill/>
          </a:ln>
        </p:spPr>
        <p:style>
          <a:lnRef idx="0"/>
          <a:fillRef idx="0"/>
          <a:effectRef idx="0"/>
          <a:fontRef idx="minor"/>
        </p:style>
        <p:txBody>
          <a:bodyPr lIns="0" rIns="0" tIns="0" bIns="0"/>
          <a:p>
            <a:pPr>
              <a:lnSpc>
                <a:spcPts val="201"/>
              </a:lnSpc>
            </a:pPr>
            <a:r>
              <a:rPr b="1" i="1" lang="en-IN" sz="1500" strike="noStrike">
                <a:solidFill>
                  <a:srgbClr val="ffd320"/>
                </a:solidFill>
                <a:latin typeface="Arial"/>
                <a:ea typeface="DejaVu Sans"/>
              </a:rPr>
              <a:t>ICICI Appathon 2017  </a:t>
            </a:r>
            <a:endParaRPr/>
          </a:p>
          <a:p>
            <a:pPr>
              <a:lnSpc>
                <a:spcPts val="201"/>
              </a:lnSpc>
            </a:pPr>
            <a:r>
              <a:rPr b="1" i="1" lang="en-IN" sz="1500" strike="noStrike">
                <a:solidFill>
                  <a:srgbClr val="ffd320"/>
                </a:solidFill>
                <a:latin typeface="Arial"/>
                <a:ea typeface="DejaVu Sans"/>
              </a:rPr>
              <a:t>by SirAbhinavJain</a:t>
            </a:r>
            <a:endParaRPr/>
          </a:p>
        </p:txBody>
      </p:sp>
    </p:spTree>
  </p:cSld>
  <p:timing>
    <p:tnLst>
      <p:par>
        <p:cTn id="63" dur="indefinite" restart="never" nodeType="tmRoot">
          <p:childTnLst>
            <p:seq>
              <p:cTn id="64" nodeType="mainSeq"/>
              <p:prevCondLst>
                <p:cond delay="0" evt="onPrev">
                  <p:tgtEl>
                    <p:sldTgt/>
                  </p:tgtEl>
                </p:cond>
              </p:prevCondLst>
              <p:nextCondLst>
                <p:cond delay="0" evt="onNext">
                  <p:tgtEl>
                    <p:sldTgt/>
                  </p:tgtEl>
                </p:cond>
              </p:nextCondLst>
            </p:seq>
          </p:childTnLst>
        </p:cTn>
      </p:par>
    </p:tnLst>
  </p:timing>
</p:sld>
</file>

<file path=ppt/slides/slide3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907" name="CustomShape 1"/>
          <p:cNvSpPr/>
          <p:nvPr/>
        </p:nvSpPr>
        <p:spPr>
          <a:xfrm>
            <a:off x="2826360" y="2165400"/>
            <a:ext cx="7131600" cy="4164120"/>
          </a:xfrm>
          <a:prstGeom prst="rect">
            <a:avLst/>
          </a:prstGeom>
          <a:blipFill>
            <a:blip r:embed="rId1"/>
            <a:stretch>
              <a:fillRect/>
            </a:stretch>
          </a:blipFill>
          <a:ln>
            <a:noFill/>
          </a:ln>
        </p:spPr>
        <p:style>
          <a:lnRef idx="0"/>
          <a:fillRef idx="0"/>
          <a:effectRef idx="0"/>
          <a:fontRef idx="minor"/>
        </p:style>
      </p:sp>
      <p:sp>
        <p:nvSpPr>
          <p:cNvPr id="908" name="CustomShape 2"/>
          <p:cNvSpPr/>
          <p:nvPr/>
        </p:nvSpPr>
        <p:spPr>
          <a:xfrm>
            <a:off x="2980080" y="947520"/>
            <a:ext cx="1221120" cy="5909760"/>
          </a:xfrm>
          <a:prstGeom prst="rect">
            <a:avLst/>
          </a:prstGeom>
          <a:blipFill>
            <a:blip r:embed="rId2"/>
            <a:stretch>
              <a:fillRect/>
            </a:stretch>
          </a:blipFill>
          <a:ln>
            <a:noFill/>
          </a:ln>
        </p:spPr>
        <p:style>
          <a:lnRef idx="0"/>
          <a:fillRef idx="0"/>
          <a:effectRef idx="0"/>
          <a:fontRef idx="minor"/>
        </p:style>
      </p:sp>
      <p:sp>
        <p:nvSpPr>
          <p:cNvPr id="909" name="CustomShape 3"/>
          <p:cNvSpPr/>
          <p:nvPr/>
        </p:nvSpPr>
        <p:spPr>
          <a:xfrm>
            <a:off x="2883240" y="2199960"/>
            <a:ext cx="7016760" cy="4046760"/>
          </a:xfrm>
          <a:custGeom>
            <a:avLst/>
            <a:gdLst/>
            <a:ahLst/>
            <a:rect l="0" t="0" r="r" b="b"/>
            <a:pathLst>
              <a:path w="7017093" h="4047416">
                <a:moveTo>
                  <a:pt x="6591058" y="0"/>
                </a:moveTo>
                <a:lnTo>
                  <a:pt x="426021" y="0"/>
                </a:lnTo>
                <a:lnTo>
                  <a:pt x="379602" y="2499"/>
                </a:lnTo>
                <a:lnTo>
                  <a:pt x="334631" y="9826"/>
                </a:lnTo>
                <a:lnTo>
                  <a:pt x="291367" y="21719"/>
                </a:lnTo>
                <a:lnTo>
                  <a:pt x="250071" y="37919"/>
                </a:lnTo>
                <a:lnTo>
                  <a:pt x="211002" y="58165"/>
                </a:lnTo>
                <a:lnTo>
                  <a:pt x="174420" y="82199"/>
                </a:lnTo>
                <a:lnTo>
                  <a:pt x="140586" y="109760"/>
                </a:lnTo>
                <a:lnTo>
                  <a:pt x="109759" y="140588"/>
                </a:lnTo>
                <a:lnTo>
                  <a:pt x="82198" y="174423"/>
                </a:lnTo>
                <a:lnTo>
                  <a:pt x="58165" y="211006"/>
                </a:lnTo>
                <a:lnTo>
                  <a:pt x="37919" y="250076"/>
                </a:lnTo>
                <a:lnTo>
                  <a:pt x="21719" y="291374"/>
                </a:lnTo>
                <a:lnTo>
                  <a:pt x="9826" y="334639"/>
                </a:lnTo>
                <a:lnTo>
                  <a:pt x="2499" y="379612"/>
                </a:lnTo>
                <a:lnTo>
                  <a:pt x="0" y="426034"/>
                </a:lnTo>
                <a:lnTo>
                  <a:pt x="0" y="3621384"/>
                </a:lnTo>
                <a:lnTo>
                  <a:pt x="2499" y="3667805"/>
                </a:lnTo>
                <a:lnTo>
                  <a:pt x="9826" y="3712778"/>
                </a:lnTo>
                <a:lnTo>
                  <a:pt x="21719" y="3756043"/>
                </a:lnTo>
                <a:lnTo>
                  <a:pt x="37919" y="3797340"/>
                </a:lnTo>
                <a:lnTo>
                  <a:pt x="58165" y="3836410"/>
                </a:lnTo>
                <a:lnTo>
                  <a:pt x="82198" y="3872992"/>
                </a:lnTo>
                <a:lnTo>
                  <a:pt x="109759" y="3906827"/>
                </a:lnTo>
                <a:lnTo>
                  <a:pt x="140586" y="3937655"/>
                </a:lnTo>
                <a:lnTo>
                  <a:pt x="174420" y="3965215"/>
                </a:lnTo>
                <a:lnTo>
                  <a:pt x="211002" y="3989249"/>
                </a:lnTo>
                <a:lnTo>
                  <a:pt x="250071" y="4009496"/>
                </a:lnTo>
                <a:lnTo>
                  <a:pt x="291367" y="4025695"/>
                </a:lnTo>
                <a:lnTo>
                  <a:pt x="334631" y="4037588"/>
                </a:lnTo>
                <a:lnTo>
                  <a:pt x="379602" y="4044915"/>
                </a:lnTo>
                <a:lnTo>
                  <a:pt x="426021" y="4047415"/>
                </a:lnTo>
                <a:lnTo>
                  <a:pt x="6591058" y="4047415"/>
                </a:lnTo>
                <a:lnTo>
                  <a:pt x="6637479" y="4044915"/>
                </a:lnTo>
                <a:lnTo>
                  <a:pt x="6682453" y="4037588"/>
                </a:lnTo>
                <a:lnTo>
                  <a:pt x="6725718" y="4025695"/>
                </a:lnTo>
                <a:lnTo>
                  <a:pt x="6767016" y="4009496"/>
                </a:lnTo>
                <a:lnTo>
                  <a:pt x="6806086" y="3989249"/>
                </a:lnTo>
                <a:lnTo>
                  <a:pt x="6842669" y="3965215"/>
                </a:lnTo>
                <a:lnTo>
                  <a:pt x="6876504" y="3937655"/>
                </a:lnTo>
                <a:lnTo>
                  <a:pt x="6907332" y="3906827"/>
                </a:lnTo>
                <a:lnTo>
                  <a:pt x="6934893" y="3872992"/>
                </a:lnTo>
                <a:lnTo>
                  <a:pt x="6958926" y="3836410"/>
                </a:lnTo>
                <a:lnTo>
                  <a:pt x="6979173" y="3797340"/>
                </a:lnTo>
                <a:lnTo>
                  <a:pt x="6995373" y="3756043"/>
                </a:lnTo>
                <a:lnTo>
                  <a:pt x="7007266" y="3712778"/>
                </a:lnTo>
                <a:lnTo>
                  <a:pt x="7014592" y="3667805"/>
                </a:lnTo>
                <a:lnTo>
                  <a:pt x="7017092" y="3621384"/>
                </a:lnTo>
                <a:lnTo>
                  <a:pt x="7017092" y="426034"/>
                </a:lnTo>
                <a:lnTo>
                  <a:pt x="7014592" y="379612"/>
                </a:lnTo>
                <a:lnTo>
                  <a:pt x="7007266" y="334639"/>
                </a:lnTo>
                <a:lnTo>
                  <a:pt x="6995373" y="291374"/>
                </a:lnTo>
                <a:lnTo>
                  <a:pt x="6979173" y="250076"/>
                </a:lnTo>
                <a:lnTo>
                  <a:pt x="6958926" y="211006"/>
                </a:lnTo>
                <a:lnTo>
                  <a:pt x="6934893" y="174423"/>
                </a:lnTo>
                <a:lnTo>
                  <a:pt x="6907332" y="140588"/>
                </a:lnTo>
                <a:lnTo>
                  <a:pt x="6876504" y="109760"/>
                </a:lnTo>
                <a:lnTo>
                  <a:pt x="6842669" y="82199"/>
                </a:lnTo>
                <a:lnTo>
                  <a:pt x="6806086" y="58165"/>
                </a:lnTo>
                <a:lnTo>
                  <a:pt x="6767016" y="37919"/>
                </a:lnTo>
                <a:lnTo>
                  <a:pt x="6725718" y="21719"/>
                </a:lnTo>
                <a:lnTo>
                  <a:pt x="6682453" y="9826"/>
                </a:lnTo>
                <a:lnTo>
                  <a:pt x="6637479" y="2499"/>
                </a:lnTo>
                <a:lnTo>
                  <a:pt x="6591058" y="0"/>
                </a:lnTo>
              </a:path>
            </a:pathLst>
          </a:custGeom>
          <a:solidFill>
            <a:srgbClr val="7ba140"/>
          </a:solidFill>
          <a:ln>
            <a:noFill/>
          </a:ln>
        </p:spPr>
        <p:style>
          <a:lnRef idx="0"/>
          <a:fillRef idx="0"/>
          <a:effectRef idx="0"/>
          <a:fontRef idx="minor"/>
        </p:style>
      </p:sp>
      <p:sp>
        <p:nvSpPr>
          <p:cNvPr id="910" name="CustomShape 4"/>
          <p:cNvSpPr/>
          <p:nvPr/>
        </p:nvSpPr>
        <p:spPr>
          <a:xfrm>
            <a:off x="2883240" y="2199960"/>
            <a:ext cx="7016760" cy="4046760"/>
          </a:xfrm>
          <a:custGeom>
            <a:avLst/>
            <a:gdLst/>
            <a:ahLst/>
            <a:rect l="0" t="0" r="r" b="b"/>
            <a:pathLst>
              <a:path w="7017086" h="4047418">
                <a:moveTo>
                  <a:pt x="0" y="426030"/>
                </a:moveTo>
                <a:lnTo>
                  <a:pt x="2499" y="379609"/>
                </a:lnTo>
                <a:lnTo>
                  <a:pt x="9826" y="334637"/>
                </a:lnTo>
                <a:lnTo>
                  <a:pt x="21719" y="291372"/>
                </a:lnTo>
                <a:lnTo>
                  <a:pt x="37919" y="250074"/>
                </a:lnTo>
                <a:lnTo>
                  <a:pt x="58165" y="211004"/>
                </a:lnTo>
                <a:lnTo>
                  <a:pt x="82199" y="174422"/>
                </a:lnTo>
                <a:lnTo>
                  <a:pt x="109759" y="140587"/>
                </a:lnTo>
                <a:lnTo>
                  <a:pt x="140587" y="109759"/>
                </a:lnTo>
                <a:lnTo>
                  <a:pt x="174422" y="82199"/>
                </a:lnTo>
                <a:lnTo>
                  <a:pt x="211004" y="58165"/>
                </a:lnTo>
                <a:lnTo>
                  <a:pt x="250074" y="37919"/>
                </a:lnTo>
                <a:lnTo>
                  <a:pt x="291371" y="21719"/>
                </a:lnTo>
                <a:lnTo>
                  <a:pt x="334637" y="9826"/>
                </a:lnTo>
                <a:lnTo>
                  <a:pt x="379609" y="2499"/>
                </a:lnTo>
                <a:lnTo>
                  <a:pt x="426030" y="0"/>
                </a:lnTo>
                <a:lnTo>
                  <a:pt x="6591055" y="0"/>
                </a:lnTo>
                <a:lnTo>
                  <a:pt x="6637475" y="2499"/>
                </a:lnTo>
                <a:lnTo>
                  <a:pt x="6682448" y="9826"/>
                </a:lnTo>
                <a:lnTo>
                  <a:pt x="6725713" y="21719"/>
                </a:lnTo>
                <a:lnTo>
                  <a:pt x="6767010" y="37919"/>
                </a:lnTo>
                <a:lnTo>
                  <a:pt x="6806080" y="58165"/>
                </a:lnTo>
                <a:lnTo>
                  <a:pt x="6842662" y="82199"/>
                </a:lnTo>
                <a:lnTo>
                  <a:pt x="6876497" y="109759"/>
                </a:lnTo>
                <a:lnTo>
                  <a:pt x="6907325" y="140587"/>
                </a:lnTo>
                <a:lnTo>
                  <a:pt x="6934886" y="174422"/>
                </a:lnTo>
                <a:lnTo>
                  <a:pt x="6958919" y="211004"/>
                </a:lnTo>
                <a:lnTo>
                  <a:pt x="6979166" y="250074"/>
                </a:lnTo>
                <a:lnTo>
                  <a:pt x="6995365" y="291372"/>
                </a:lnTo>
                <a:lnTo>
                  <a:pt x="7007258" y="334637"/>
                </a:lnTo>
                <a:lnTo>
                  <a:pt x="7014585" y="379609"/>
                </a:lnTo>
                <a:lnTo>
                  <a:pt x="7017085" y="426030"/>
                </a:lnTo>
                <a:lnTo>
                  <a:pt x="7017085" y="3621377"/>
                </a:lnTo>
                <a:lnTo>
                  <a:pt x="7014585" y="3667799"/>
                </a:lnTo>
                <a:lnTo>
                  <a:pt x="7007258" y="3712774"/>
                </a:lnTo>
                <a:lnTo>
                  <a:pt x="6995365" y="3756040"/>
                </a:lnTo>
                <a:lnTo>
                  <a:pt x="6979166" y="3797339"/>
                </a:lnTo>
                <a:lnTo>
                  <a:pt x="6958919" y="3836409"/>
                </a:lnTo>
                <a:lnTo>
                  <a:pt x="6934886" y="3872992"/>
                </a:lnTo>
                <a:lnTo>
                  <a:pt x="6907325" y="3906828"/>
                </a:lnTo>
                <a:lnTo>
                  <a:pt x="6876497" y="3937656"/>
                </a:lnTo>
                <a:lnTo>
                  <a:pt x="6842662" y="3965217"/>
                </a:lnTo>
                <a:lnTo>
                  <a:pt x="6806080" y="3989251"/>
                </a:lnTo>
                <a:lnTo>
                  <a:pt x="6767010" y="4009497"/>
                </a:lnTo>
                <a:lnTo>
                  <a:pt x="6725713" y="4025697"/>
                </a:lnTo>
                <a:lnTo>
                  <a:pt x="6682448" y="4037590"/>
                </a:lnTo>
                <a:lnTo>
                  <a:pt x="6637475" y="4044917"/>
                </a:lnTo>
                <a:lnTo>
                  <a:pt x="6591055" y="4047417"/>
                </a:lnTo>
                <a:lnTo>
                  <a:pt x="426030" y="4047417"/>
                </a:lnTo>
                <a:lnTo>
                  <a:pt x="379609" y="4044917"/>
                </a:lnTo>
                <a:lnTo>
                  <a:pt x="334637" y="4037590"/>
                </a:lnTo>
                <a:lnTo>
                  <a:pt x="291371" y="4025697"/>
                </a:lnTo>
                <a:lnTo>
                  <a:pt x="250074" y="4009497"/>
                </a:lnTo>
                <a:lnTo>
                  <a:pt x="211004" y="3989251"/>
                </a:lnTo>
                <a:lnTo>
                  <a:pt x="174422" y="3965217"/>
                </a:lnTo>
                <a:lnTo>
                  <a:pt x="140587" y="3937656"/>
                </a:lnTo>
                <a:lnTo>
                  <a:pt x="109759" y="3906828"/>
                </a:lnTo>
                <a:lnTo>
                  <a:pt x="82199" y="3872992"/>
                </a:lnTo>
                <a:lnTo>
                  <a:pt x="58165" y="3836409"/>
                </a:lnTo>
                <a:lnTo>
                  <a:pt x="37919" y="3797339"/>
                </a:lnTo>
                <a:lnTo>
                  <a:pt x="21719" y="3756040"/>
                </a:lnTo>
                <a:lnTo>
                  <a:pt x="9826" y="3712774"/>
                </a:lnTo>
                <a:lnTo>
                  <a:pt x="2499" y="3667799"/>
                </a:lnTo>
                <a:lnTo>
                  <a:pt x="0" y="3621377"/>
                </a:lnTo>
                <a:lnTo>
                  <a:pt x="0" y="426030"/>
                </a:lnTo>
              </a:path>
            </a:pathLst>
          </a:custGeom>
          <a:noFill/>
          <a:ln w="25560">
            <a:solidFill>
              <a:srgbClr val="ffffff"/>
            </a:solidFill>
            <a:round/>
          </a:ln>
        </p:spPr>
        <p:style>
          <a:lnRef idx="0"/>
          <a:fillRef idx="0"/>
          <a:effectRef idx="0"/>
          <a:fontRef idx="minor"/>
        </p:style>
      </p:sp>
      <p:sp>
        <p:nvSpPr>
          <p:cNvPr id="911" name="CustomShape 5"/>
          <p:cNvSpPr/>
          <p:nvPr/>
        </p:nvSpPr>
        <p:spPr>
          <a:xfrm>
            <a:off x="3037680" y="2389680"/>
            <a:ext cx="1111680" cy="304920"/>
          </a:xfrm>
          <a:prstGeom prst="rect">
            <a:avLst/>
          </a:prstGeom>
          <a:noFill/>
          <a:ln>
            <a:noFill/>
          </a:ln>
        </p:spPr>
        <p:style>
          <a:lnRef idx="0"/>
          <a:fillRef idx="0"/>
          <a:effectRef idx="0"/>
          <a:fontRef idx="minor"/>
        </p:style>
        <p:txBody>
          <a:bodyPr lIns="0" rIns="0" tIns="0" bIns="0"/>
          <a:p>
            <a:pPr>
              <a:lnSpc>
                <a:spcPct val="100000"/>
              </a:lnSpc>
            </a:pPr>
            <a:r>
              <a:rPr lang="en-IN" sz="2000" strike="noStrike">
                <a:solidFill>
                  <a:srgbClr val="ffffff"/>
                </a:solidFill>
                <a:latin typeface="Arial"/>
                <a:ea typeface="DejaVu Sans"/>
              </a:rPr>
              <a:t>Slave VM</a:t>
            </a:r>
            <a:endParaRPr/>
          </a:p>
        </p:txBody>
      </p:sp>
      <p:sp>
        <p:nvSpPr>
          <p:cNvPr id="912" name="CustomShape 6"/>
          <p:cNvSpPr/>
          <p:nvPr/>
        </p:nvSpPr>
        <p:spPr>
          <a:xfrm>
            <a:off x="3930120" y="1382400"/>
            <a:ext cx="4719960" cy="578160"/>
          </a:xfrm>
          <a:prstGeom prst="rect">
            <a:avLst/>
          </a:prstGeom>
          <a:noFill/>
          <a:ln>
            <a:noFill/>
          </a:ln>
        </p:spPr>
        <p:style>
          <a:lnRef idx="0"/>
          <a:fillRef idx="0"/>
          <a:effectRef idx="0"/>
          <a:fontRef idx="minor"/>
        </p:style>
        <p:txBody>
          <a:bodyPr lIns="0" rIns="0" tIns="0" bIns="0"/>
          <a:p>
            <a:pPr>
              <a:lnSpc>
                <a:spcPts val="274"/>
              </a:lnSpc>
            </a:pPr>
            <a:r>
              <a:rPr lang="en-IN" sz="1900" strike="noStrike">
                <a:solidFill>
                  <a:srgbClr val="ffffff"/>
                </a:solidFill>
                <a:latin typeface="Arial"/>
                <a:ea typeface="DejaVu Sans"/>
              </a:rPr>
              <a:t>Lightweight </a:t>
            </a:r>
            <a:r>
              <a:rPr b="1" lang="en-IN" sz="1900" strike="noStrike">
                <a:solidFill>
                  <a:srgbClr val="fffb00"/>
                </a:solidFill>
                <a:latin typeface="Arial"/>
                <a:ea typeface="DejaVu Sans"/>
              </a:rPr>
              <a:t>isolated </a:t>
            </a:r>
            <a:r>
              <a:rPr lang="en-IN" sz="1900" strike="noStrike">
                <a:solidFill>
                  <a:srgbClr val="ffffff"/>
                </a:solidFill>
                <a:latin typeface="Arial"/>
                <a:ea typeface="DejaVu Sans"/>
              </a:rPr>
              <a:t>execution environment  for arbitrary user code</a:t>
            </a:r>
            <a:endParaRPr/>
          </a:p>
        </p:txBody>
      </p:sp>
      <p:sp>
        <p:nvSpPr>
          <p:cNvPr id="913" name="CustomShape 7"/>
          <p:cNvSpPr/>
          <p:nvPr/>
        </p:nvSpPr>
        <p:spPr>
          <a:xfrm>
            <a:off x="3713400" y="2747160"/>
            <a:ext cx="2977560" cy="1686600"/>
          </a:xfrm>
          <a:custGeom>
            <a:avLst/>
            <a:gdLst/>
            <a:ahLst/>
            <a:rect l="0" t="0" r="r" b="b"/>
            <a:pathLst>
              <a:path w="2977960" h="1686929">
                <a:moveTo>
                  <a:pt x="2649207" y="0"/>
                </a:moveTo>
                <a:lnTo>
                  <a:pt x="328752" y="0"/>
                </a:lnTo>
                <a:lnTo>
                  <a:pt x="280172" y="3564"/>
                </a:lnTo>
                <a:lnTo>
                  <a:pt x="233806" y="13919"/>
                </a:lnTo>
                <a:lnTo>
                  <a:pt x="190161" y="30555"/>
                </a:lnTo>
                <a:lnTo>
                  <a:pt x="149745" y="52965"/>
                </a:lnTo>
                <a:lnTo>
                  <a:pt x="113068" y="80639"/>
                </a:lnTo>
                <a:lnTo>
                  <a:pt x="80639" y="113068"/>
                </a:lnTo>
                <a:lnTo>
                  <a:pt x="52965" y="149745"/>
                </a:lnTo>
                <a:lnTo>
                  <a:pt x="30555" y="190161"/>
                </a:lnTo>
                <a:lnTo>
                  <a:pt x="13919" y="233806"/>
                </a:lnTo>
                <a:lnTo>
                  <a:pt x="3564" y="280172"/>
                </a:lnTo>
                <a:lnTo>
                  <a:pt x="0" y="328752"/>
                </a:lnTo>
                <a:lnTo>
                  <a:pt x="0" y="1358188"/>
                </a:lnTo>
                <a:lnTo>
                  <a:pt x="3564" y="1406767"/>
                </a:lnTo>
                <a:lnTo>
                  <a:pt x="13919" y="1453133"/>
                </a:lnTo>
                <a:lnTo>
                  <a:pt x="30555" y="1496777"/>
                </a:lnTo>
                <a:lnTo>
                  <a:pt x="52965" y="1537191"/>
                </a:lnTo>
                <a:lnTo>
                  <a:pt x="80639" y="1573866"/>
                </a:lnTo>
                <a:lnTo>
                  <a:pt x="113068" y="1606294"/>
                </a:lnTo>
                <a:lnTo>
                  <a:pt x="149745" y="1633966"/>
                </a:lnTo>
                <a:lnTo>
                  <a:pt x="190161" y="1656374"/>
                </a:lnTo>
                <a:lnTo>
                  <a:pt x="233806" y="1673009"/>
                </a:lnTo>
                <a:lnTo>
                  <a:pt x="280172" y="1683363"/>
                </a:lnTo>
                <a:lnTo>
                  <a:pt x="328752" y="1686928"/>
                </a:lnTo>
                <a:lnTo>
                  <a:pt x="2649207" y="1686928"/>
                </a:lnTo>
                <a:lnTo>
                  <a:pt x="2697789" y="1683363"/>
                </a:lnTo>
                <a:lnTo>
                  <a:pt x="2744157" y="1673009"/>
                </a:lnTo>
                <a:lnTo>
                  <a:pt x="2787803" y="1656374"/>
                </a:lnTo>
                <a:lnTo>
                  <a:pt x="2828219" y="1633966"/>
                </a:lnTo>
                <a:lnTo>
                  <a:pt x="2864895" y="1606294"/>
                </a:lnTo>
                <a:lnTo>
                  <a:pt x="2897324" y="1573866"/>
                </a:lnTo>
                <a:lnTo>
                  <a:pt x="2924997" y="1537191"/>
                </a:lnTo>
                <a:lnTo>
                  <a:pt x="2947405" y="1496777"/>
                </a:lnTo>
                <a:lnTo>
                  <a:pt x="2964041" y="1453133"/>
                </a:lnTo>
                <a:lnTo>
                  <a:pt x="2974395" y="1406767"/>
                </a:lnTo>
                <a:lnTo>
                  <a:pt x="2977959" y="1358188"/>
                </a:lnTo>
                <a:lnTo>
                  <a:pt x="2977959" y="328752"/>
                </a:lnTo>
                <a:lnTo>
                  <a:pt x="2974395" y="280172"/>
                </a:lnTo>
                <a:lnTo>
                  <a:pt x="2964041" y="233806"/>
                </a:lnTo>
                <a:lnTo>
                  <a:pt x="2947405" y="190161"/>
                </a:lnTo>
                <a:lnTo>
                  <a:pt x="2924997" y="149745"/>
                </a:lnTo>
                <a:lnTo>
                  <a:pt x="2897324" y="113068"/>
                </a:lnTo>
                <a:lnTo>
                  <a:pt x="2864895" y="80639"/>
                </a:lnTo>
                <a:lnTo>
                  <a:pt x="2828219" y="52965"/>
                </a:lnTo>
                <a:lnTo>
                  <a:pt x="2787803" y="30555"/>
                </a:lnTo>
                <a:lnTo>
                  <a:pt x="2744157" y="13919"/>
                </a:lnTo>
                <a:lnTo>
                  <a:pt x="2697789" y="3564"/>
                </a:lnTo>
                <a:lnTo>
                  <a:pt x="2649207" y="0"/>
                </a:lnTo>
              </a:path>
            </a:pathLst>
          </a:custGeom>
          <a:solidFill>
            <a:srgbClr val="6fe1c8"/>
          </a:solidFill>
          <a:ln>
            <a:noFill/>
          </a:ln>
        </p:spPr>
        <p:style>
          <a:lnRef idx="0"/>
          <a:fillRef idx="0"/>
          <a:effectRef idx="0"/>
          <a:fontRef idx="minor"/>
        </p:style>
      </p:sp>
      <p:sp>
        <p:nvSpPr>
          <p:cNvPr id="914" name="CustomShape 8"/>
          <p:cNvSpPr/>
          <p:nvPr/>
        </p:nvSpPr>
        <p:spPr>
          <a:xfrm>
            <a:off x="3713400" y="2747160"/>
            <a:ext cx="2977560" cy="1686600"/>
          </a:xfrm>
          <a:custGeom>
            <a:avLst/>
            <a:gdLst/>
            <a:ahLst/>
            <a:rect l="0" t="0" r="r" b="b"/>
            <a:pathLst>
              <a:path w="2977958" h="1686929">
                <a:moveTo>
                  <a:pt x="0" y="328749"/>
                </a:moveTo>
                <a:lnTo>
                  <a:pt x="3564" y="280169"/>
                </a:lnTo>
                <a:lnTo>
                  <a:pt x="13918" y="233802"/>
                </a:lnTo>
                <a:lnTo>
                  <a:pt x="30554" y="190157"/>
                </a:lnTo>
                <a:lnTo>
                  <a:pt x="52963" y="149742"/>
                </a:lnTo>
                <a:lnTo>
                  <a:pt x="80636" y="113065"/>
                </a:lnTo>
                <a:lnTo>
                  <a:pt x="113065" y="80636"/>
                </a:lnTo>
                <a:lnTo>
                  <a:pt x="149741" y="52963"/>
                </a:lnTo>
                <a:lnTo>
                  <a:pt x="190157" y="30554"/>
                </a:lnTo>
                <a:lnTo>
                  <a:pt x="233802" y="13918"/>
                </a:lnTo>
                <a:lnTo>
                  <a:pt x="280169" y="3564"/>
                </a:lnTo>
                <a:lnTo>
                  <a:pt x="328749" y="0"/>
                </a:lnTo>
                <a:lnTo>
                  <a:pt x="2649208" y="0"/>
                </a:lnTo>
                <a:lnTo>
                  <a:pt x="2697787" y="3564"/>
                </a:lnTo>
                <a:lnTo>
                  <a:pt x="2744154" y="13918"/>
                </a:lnTo>
                <a:lnTo>
                  <a:pt x="2787799" y="30554"/>
                </a:lnTo>
                <a:lnTo>
                  <a:pt x="2828214" y="52963"/>
                </a:lnTo>
                <a:lnTo>
                  <a:pt x="2864890" y="80636"/>
                </a:lnTo>
                <a:lnTo>
                  <a:pt x="2897319" y="113065"/>
                </a:lnTo>
                <a:lnTo>
                  <a:pt x="2924993" y="149742"/>
                </a:lnTo>
                <a:lnTo>
                  <a:pt x="2947402" y="190157"/>
                </a:lnTo>
                <a:lnTo>
                  <a:pt x="2964038" y="233802"/>
                </a:lnTo>
                <a:lnTo>
                  <a:pt x="2974393" y="280169"/>
                </a:lnTo>
                <a:lnTo>
                  <a:pt x="2977957" y="328749"/>
                </a:lnTo>
                <a:lnTo>
                  <a:pt x="2977957" y="1358178"/>
                </a:lnTo>
                <a:lnTo>
                  <a:pt x="2974393" y="1406760"/>
                </a:lnTo>
                <a:lnTo>
                  <a:pt x="2964038" y="1453128"/>
                </a:lnTo>
                <a:lnTo>
                  <a:pt x="2947402" y="1496774"/>
                </a:lnTo>
                <a:lnTo>
                  <a:pt x="2924993" y="1537189"/>
                </a:lnTo>
                <a:lnTo>
                  <a:pt x="2897319" y="1573865"/>
                </a:lnTo>
                <a:lnTo>
                  <a:pt x="2864890" y="1606294"/>
                </a:lnTo>
                <a:lnTo>
                  <a:pt x="2828214" y="1633966"/>
                </a:lnTo>
                <a:lnTo>
                  <a:pt x="2787799" y="1656374"/>
                </a:lnTo>
                <a:lnTo>
                  <a:pt x="2744154" y="1673010"/>
                </a:lnTo>
                <a:lnTo>
                  <a:pt x="2697787" y="1683364"/>
                </a:lnTo>
                <a:lnTo>
                  <a:pt x="2649208" y="1686928"/>
                </a:lnTo>
                <a:lnTo>
                  <a:pt x="328749" y="1686928"/>
                </a:lnTo>
                <a:lnTo>
                  <a:pt x="280169" y="1683364"/>
                </a:lnTo>
                <a:lnTo>
                  <a:pt x="233802" y="1673010"/>
                </a:lnTo>
                <a:lnTo>
                  <a:pt x="190157" y="1656374"/>
                </a:lnTo>
                <a:lnTo>
                  <a:pt x="149741" y="1633966"/>
                </a:lnTo>
                <a:lnTo>
                  <a:pt x="113065" y="1606294"/>
                </a:lnTo>
                <a:lnTo>
                  <a:pt x="80636" y="1573865"/>
                </a:lnTo>
                <a:lnTo>
                  <a:pt x="52963" y="1537189"/>
                </a:lnTo>
                <a:lnTo>
                  <a:pt x="30554" y="1496774"/>
                </a:lnTo>
                <a:lnTo>
                  <a:pt x="13918" y="1453128"/>
                </a:lnTo>
                <a:lnTo>
                  <a:pt x="3564" y="1406760"/>
                </a:lnTo>
                <a:lnTo>
                  <a:pt x="0" y="1358178"/>
                </a:lnTo>
                <a:lnTo>
                  <a:pt x="0" y="328749"/>
                </a:lnTo>
              </a:path>
            </a:pathLst>
          </a:custGeom>
          <a:noFill/>
          <a:ln w="25560">
            <a:solidFill>
              <a:srgbClr val="ffffff"/>
            </a:solidFill>
            <a:round/>
          </a:ln>
        </p:spPr>
        <p:style>
          <a:lnRef idx="0"/>
          <a:fillRef idx="0"/>
          <a:effectRef idx="0"/>
          <a:fontRef idx="minor"/>
        </p:style>
      </p:sp>
      <p:sp>
        <p:nvSpPr>
          <p:cNvPr id="915" name="CustomShape 9"/>
          <p:cNvSpPr/>
          <p:nvPr/>
        </p:nvSpPr>
        <p:spPr>
          <a:xfrm>
            <a:off x="3713400" y="3085200"/>
            <a:ext cx="3033360" cy="1009440"/>
          </a:xfrm>
          <a:custGeom>
            <a:avLst/>
            <a:gdLst/>
            <a:ahLst/>
            <a:rect l="0" t="0" r="r" b="b"/>
            <a:pathLst>
              <a:path w="3033650" h="1010184">
                <a:moveTo>
                  <a:pt x="0" y="0"/>
                </a:moveTo>
                <a:lnTo>
                  <a:pt x="3033649" y="0"/>
                </a:lnTo>
                <a:lnTo>
                  <a:pt x="3033649" y="1010183"/>
                </a:lnTo>
                <a:lnTo>
                  <a:pt x="0" y="1010183"/>
                </a:lnTo>
                <a:lnTo>
                  <a:pt x="0" y="0"/>
                </a:lnTo>
              </a:path>
            </a:pathLst>
          </a:custGeom>
          <a:solidFill>
            <a:srgbClr val="ffffff"/>
          </a:solidFill>
          <a:ln>
            <a:noFill/>
          </a:ln>
        </p:spPr>
        <p:style>
          <a:lnRef idx="0"/>
          <a:fillRef idx="0"/>
          <a:effectRef idx="0"/>
          <a:fontRef idx="minor"/>
        </p:style>
      </p:sp>
      <p:sp>
        <p:nvSpPr>
          <p:cNvPr id="916" name="CustomShape 10"/>
          <p:cNvSpPr/>
          <p:nvPr/>
        </p:nvSpPr>
        <p:spPr>
          <a:xfrm>
            <a:off x="3713400" y="3085200"/>
            <a:ext cx="3033360" cy="1009440"/>
          </a:xfrm>
          <a:custGeom>
            <a:avLst/>
            <a:gdLst/>
            <a:ahLst/>
            <a:rect l="0" t="0" r="r" b="b"/>
            <a:pathLst>
              <a:path w="3033638" h="1010180">
                <a:moveTo>
                  <a:pt x="0" y="0"/>
                </a:moveTo>
                <a:lnTo>
                  <a:pt x="3033637" y="0"/>
                </a:lnTo>
                <a:lnTo>
                  <a:pt x="3033637" y="1010179"/>
                </a:lnTo>
                <a:lnTo>
                  <a:pt x="0" y="1010179"/>
                </a:lnTo>
                <a:lnTo>
                  <a:pt x="0" y="0"/>
                </a:lnTo>
              </a:path>
            </a:pathLst>
          </a:custGeom>
          <a:noFill/>
          <a:ln w="25560">
            <a:solidFill>
              <a:srgbClr val="ffffff"/>
            </a:solidFill>
            <a:round/>
          </a:ln>
        </p:spPr>
        <p:style>
          <a:lnRef idx="0"/>
          <a:fillRef idx="0"/>
          <a:effectRef idx="0"/>
          <a:fontRef idx="minor"/>
        </p:style>
      </p:sp>
      <p:sp>
        <p:nvSpPr>
          <p:cNvPr id="917" name="CustomShape 11"/>
          <p:cNvSpPr/>
          <p:nvPr/>
        </p:nvSpPr>
        <p:spPr>
          <a:xfrm>
            <a:off x="4060800" y="3339720"/>
            <a:ext cx="3004200" cy="363960"/>
          </a:xfrm>
          <a:prstGeom prst="rect">
            <a:avLst/>
          </a:prstGeom>
          <a:noFill/>
          <a:ln>
            <a:noFill/>
          </a:ln>
        </p:spPr>
        <p:style>
          <a:lnRef idx="0"/>
          <a:fillRef idx="0"/>
          <a:effectRef idx="0"/>
          <a:fontRef idx="minor"/>
        </p:style>
        <p:txBody>
          <a:bodyPr lIns="0" rIns="0" tIns="135720" bIns="0"/>
          <a:p>
            <a:pPr>
              <a:lnSpc>
                <a:spcPct val="100000"/>
              </a:lnSpc>
            </a:pPr>
            <a:r>
              <a:rPr lang="en-IN" sz="1500" strike="noStrike">
                <a:solidFill>
                  <a:srgbClr val="000000"/>
                </a:solidFill>
                <a:latin typeface="Arial"/>
                <a:ea typeface="DejaVu Sans"/>
              </a:rPr>
              <a:t>on container</a:t>
            </a:r>
            <a:endParaRPr/>
          </a:p>
        </p:txBody>
      </p:sp>
      <p:sp>
        <p:nvSpPr>
          <p:cNvPr id="918" name="CustomShape 12"/>
          <p:cNvSpPr/>
          <p:nvPr/>
        </p:nvSpPr>
        <p:spPr>
          <a:xfrm>
            <a:off x="4180680" y="3012120"/>
            <a:ext cx="2829960" cy="1633680"/>
          </a:xfrm>
          <a:custGeom>
            <a:avLst/>
            <a:gdLst/>
            <a:ahLst/>
            <a:rect l="0" t="0" r="r" b="b"/>
            <a:pathLst>
              <a:path w="2830818" h="1634148">
                <a:moveTo>
                  <a:pt x="2512364" y="0"/>
                </a:moveTo>
                <a:lnTo>
                  <a:pt x="318465" y="0"/>
                </a:lnTo>
                <a:lnTo>
                  <a:pt x="271405" y="3453"/>
                </a:lnTo>
                <a:lnTo>
                  <a:pt x="226488" y="13483"/>
                </a:lnTo>
                <a:lnTo>
                  <a:pt x="184208" y="29599"/>
                </a:lnTo>
                <a:lnTo>
                  <a:pt x="145058" y="51307"/>
                </a:lnTo>
                <a:lnTo>
                  <a:pt x="109529" y="78114"/>
                </a:lnTo>
                <a:lnTo>
                  <a:pt x="78114" y="109529"/>
                </a:lnTo>
                <a:lnTo>
                  <a:pt x="51307" y="145058"/>
                </a:lnTo>
                <a:lnTo>
                  <a:pt x="29599" y="184208"/>
                </a:lnTo>
                <a:lnTo>
                  <a:pt x="13483" y="226488"/>
                </a:lnTo>
                <a:lnTo>
                  <a:pt x="3453" y="271405"/>
                </a:lnTo>
                <a:lnTo>
                  <a:pt x="0" y="318465"/>
                </a:lnTo>
                <a:lnTo>
                  <a:pt x="0" y="1315681"/>
                </a:lnTo>
                <a:lnTo>
                  <a:pt x="3453" y="1362742"/>
                </a:lnTo>
                <a:lnTo>
                  <a:pt x="13483" y="1407658"/>
                </a:lnTo>
                <a:lnTo>
                  <a:pt x="29599" y="1449938"/>
                </a:lnTo>
                <a:lnTo>
                  <a:pt x="51307" y="1489089"/>
                </a:lnTo>
                <a:lnTo>
                  <a:pt x="78114" y="1524617"/>
                </a:lnTo>
                <a:lnTo>
                  <a:pt x="109529" y="1556032"/>
                </a:lnTo>
                <a:lnTo>
                  <a:pt x="145058" y="1582840"/>
                </a:lnTo>
                <a:lnTo>
                  <a:pt x="184208" y="1604547"/>
                </a:lnTo>
                <a:lnTo>
                  <a:pt x="226488" y="1620663"/>
                </a:lnTo>
                <a:lnTo>
                  <a:pt x="271405" y="1630694"/>
                </a:lnTo>
                <a:lnTo>
                  <a:pt x="318465" y="1634147"/>
                </a:lnTo>
                <a:lnTo>
                  <a:pt x="2512364" y="1634147"/>
                </a:lnTo>
                <a:lnTo>
                  <a:pt x="2559424" y="1630694"/>
                </a:lnTo>
                <a:lnTo>
                  <a:pt x="2604340" y="1620663"/>
                </a:lnTo>
                <a:lnTo>
                  <a:pt x="2646618" y="1604547"/>
                </a:lnTo>
                <a:lnTo>
                  <a:pt x="2685768" y="1582840"/>
                </a:lnTo>
                <a:lnTo>
                  <a:pt x="2721295" y="1556032"/>
                </a:lnTo>
                <a:lnTo>
                  <a:pt x="2752708" y="1524617"/>
                </a:lnTo>
                <a:lnTo>
                  <a:pt x="2779514" y="1489089"/>
                </a:lnTo>
                <a:lnTo>
                  <a:pt x="2801220" y="1449938"/>
                </a:lnTo>
                <a:lnTo>
                  <a:pt x="2817334" y="1407658"/>
                </a:lnTo>
                <a:lnTo>
                  <a:pt x="2827364" y="1362742"/>
                </a:lnTo>
                <a:lnTo>
                  <a:pt x="2830817" y="1315681"/>
                </a:lnTo>
                <a:lnTo>
                  <a:pt x="2830817" y="318465"/>
                </a:lnTo>
                <a:lnTo>
                  <a:pt x="2827364" y="271405"/>
                </a:lnTo>
                <a:lnTo>
                  <a:pt x="2817334" y="226488"/>
                </a:lnTo>
                <a:lnTo>
                  <a:pt x="2801220" y="184208"/>
                </a:lnTo>
                <a:lnTo>
                  <a:pt x="2779514" y="145058"/>
                </a:lnTo>
                <a:lnTo>
                  <a:pt x="2752708" y="109529"/>
                </a:lnTo>
                <a:lnTo>
                  <a:pt x="2721295" y="78114"/>
                </a:lnTo>
                <a:lnTo>
                  <a:pt x="2685768" y="51307"/>
                </a:lnTo>
                <a:lnTo>
                  <a:pt x="2646618" y="29599"/>
                </a:lnTo>
                <a:lnTo>
                  <a:pt x="2604340" y="13483"/>
                </a:lnTo>
                <a:lnTo>
                  <a:pt x="2559424" y="3453"/>
                </a:lnTo>
                <a:lnTo>
                  <a:pt x="2512364" y="0"/>
                </a:lnTo>
              </a:path>
            </a:pathLst>
          </a:custGeom>
          <a:solidFill>
            <a:srgbClr val="6fe1c8"/>
          </a:solidFill>
          <a:ln>
            <a:noFill/>
          </a:ln>
        </p:spPr>
        <p:style>
          <a:lnRef idx="0"/>
          <a:fillRef idx="0"/>
          <a:effectRef idx="0"/>
          <a:fontRef idx="minor"/>
        </p:style>
      </p:sp>
      <p:sp>
        <p:nvSpPr>
          <p:cNvPr id="919" name="CustomShape 13"/>
          <p:cNvSpPr/>
          <p:nvPr/>
        </p:nvSpPr>
        <p:spPr>
          <a:xfrm>
            <a:off x="4126680" y="3339720"/>
            <a:ext cx="2937960" cy="978480"/>
          </a:xfrm>
          <a:custGeom>
            <a:avLst/>
            <a:gdLst/>
            <a:ahLst/>
            <a:rect l="0" t="0" r="r" b="b"/>
            <a:pathLst>
              <a:path w="2938717" h="978574">
                <a:moveTo>
                  <a:pt x="0" y="0"/>
                </a:moveTo>
                <a:lnTo>
                  <a:pt x="2938716" y="0"/>
                </a:lnTo>
                <a:lnTo>
                  <a:pt x="2938716" y="978573"/>
                </a:lnTo>
                <a:lnTo>
                  <a:pt x="0" y="978573"/>
                </a:lnTo>
                <a:lnTo>
                  <a:pt x="0" y="0"/>
                </a:lnTo>
              </a:path>
            </a:pathLst>
          </a:custGeom>
          <a:solidFill>
            <a:srgbClr val="ffffff"/>
          </a:solidFill>
          <a:ln>
            <a:noFill/>
          </a:ln>
        </p:spPr>
        <p:style>
          <a:lnRef idx="0"/>
          <a:fillRef idx="0"/>
          <a:effectRef idx="0"/>
          <a:fontRef idx="minor"/>
        </p:style>
      </p:sp>
      <p:sp>
        <p:nvSpPr>
          <p:cNvPr id="920" name="CustomShape 14"/>
          <p:cNvSpPr/>
          <p:nvPr/>
        </p:nvSpPr>
        <p:spPr>
          <a:xfrm>
            <a:off x="4126680" y="3339720"/>
            <a:ext cx="2937960" cy="978480"/>
          </a:xfrm>
          <a:custGeom>
            <a:avLst/>
            <a:gdLst/>
            <a:ahLst/>
            <a:rect l="0" t="0" r="r" b="b"/>
            <a:pathLst>
              <a:path w="2938708" h="978572">
                <a:moveTo>
                  <a:pt x="0" y="0"/>
                </a:moveTo>
                <a:lnTo>
                  <a:pt x="2938707" y="0"/>
                </a:lnTo>
                <a:lnTo>
                  <a:pt x="2938707" y="978571"/>
                </a:lnTo>
                <a:lnTo>
                  <a:pt x="0" y="978571"/>
                </a:lnTo>
                <a:lnTo>
                  <a:pt x="0" y="0"/>
                </a:lnTo>
              </a:path>
            </a:pathLst>
          </a:custGeom>
          <a:noFill/>
          <a:ln w="25560">
            <a:solidFill>
              <a:srgbClr val="ffffff"/>
            </a:solidFill>
            <a:round/>
          </a:ln>
        </p:spPr>
        <p:style>
          <a:lnRef idx="0"/>
          <a:fillRef idx="0"/>
          <a:effectRef idx="0"/>
          <a:fontRef idx="minor"/>
        </p:style>
      </p:sp>
      <p:sp>
        <p:nvSpPr>
          <p:cNvPr id="921" name="CustomShape 15"/>
          <p:cNvSpPr/>
          <p:nvPr/>
        </p:nvSpPr>
        <p:spPr>
          <a:xfrm>
            <a:off x="4444920" y="3578760"/>
            <a:ext cx="2937960" cy="363960"/>
          </a:xfrm>
          <a:prstGeom prst="rect">
            <a:avLst/>
          </a:prstGeom>
          <a:noFill/>
          <a:ln>
            <a:noFill/>
          </a:ln>
        </p:spPr>
        <p:style>
          <a:lnRef idx="0"/>
          <a:fillRef idx="0"/>
          <a:effectRef idx="0"/>
          <a:fontRef idx="minor"/>
        </p:style>
        <p:txBody>
          <a:bodyPr lIns="0" rIns="0" tIns="135720" bIns="0"/>
          <a:p>
            <a:pPr>
              <a:lnSpc>
                <a:spcPct val="100000"/>
              </a:lnSpc>
            </a:pPr>
            <a:r>
              <a:rPr lang="en-IN" sz="1500" strike="noStrike">
                <a:solidFill>
                  <a:srgbClr val="000000"/>
                </a:solidFill>
                <a:latin typeface="Arial"/>
                <a:ea typeface="DejaVu Sans"/>
              </a:rPr>
              <a:t>on container</a:t>
            </a:r>
            <a:endParaRPr/>
          </a:p>
        </p:txBody>
      </p:sp>
      <p:sp>
        <p:nvSpPr>
          <p:cNvPr id="922" name="CustomShape 16"/>
          <p:cNvSpPr/>
          <p:nvPr/>
        </p:nvSpPr>
        <p:spPr>
          <a:xfrm>
            <a:off x="4498920" y="3250800"/>
            <a:ext cx="2829960" cy="1633680"/>
          </a:xfrm>
          <a:custGeom>
            <a:avLst/>
            <a:gdLst/>
            <a:ahLst/>
            <a:rect l="0" t="0" r="r" b="b"/>
            <a:pathLst>
              <a:path w="2830818" h="1634148">
                <a:moveTo>
                  <a:pt x="2512364" y="0"/>
                </a:moveTo>
                <a:lnTo>
                  <a:pt x="318465" y="0"/>
                </a:lnTo>
                <a:lnTo>
                  <a:pt x="271405" y="3453"/>
                </a:lnTo>
                <a:lnTo>
                  <a:pt x="226488" y="13483"/>
                </a:lnTo>
                <a:lnTo>
                  <a:pt x="184208" y="29599"/>
                </a:lnTo>
                <a:lnTo>
                  <a:pt x="145058" y="51307"/>
                </a:lnTo>
                <a:lnTo>
                  <a:pt x="109529" y="78114"/>
                </a:lnTo>
                <a:lnTo>
                  <a:pt x="78114" y="109529"/>
                </a:lnTo>
                <a:lnTo>
                  <a:pt x="51307" y="145058"/>
                </a:lnTo>
                <a:lnTo>
                  <a:pt x="29599" y="184208"/>
                </a:lnTo>
                <a:lnTo>
                  <a:pt x="13483" y="226488"/>
                </a:lnTo>
                <a:lnTo>
                  <a:pt x="3453" y="271405"/>
                </a:lnTo>
                <a:lnTo>
                  <a:pt x="0" y="318465"/>
                </a:lnTo>
                <a:lnTo>
                  <a:pt x="0" y="1315681"/>
                </a:lnTo>
                <a:lnTo>
                  <a:pt x="3453" y="1362742"/>
                </a:lnTo>
                <a:lnTo>
                  <a:pt x="13483" y="1407658"/>
                </a:lnTo>
                <a:lnTo>
                  <a:pt x="29599" y="1449938"/>
                </a:lnTo>
                <a:lnTo>
                  <a:pt x="51307" y="1489089"/>
                </a:lnTo>
                <a:lnTo>
                  <a:pt x="78114" y="1524617"/>
                </a:lnTo>
                <a:lnTo>
                  <a:pt x="109529" y="1556032"/>
                </a:lnTo>
                <a:lnTo>
                  <a:pt x="145058" y="1582840"/>
                </a:lnTo>
                <a:lnTo>
                  <a:pt x="184208" y="1604547"/>
                </a:lnTo>
                <a:lnTo>
                  <a:pt x="226488" y="1620663"/>
                </a:lnTo>
                <a:lnTo>
                  <a:pt x="271405" y="1630694"/>
                </a:lnTo>
                <a:lnTo>
                  <a:pt x="318465" y="1634147"/>
                </a:lnTo>
                <a:lnTo>
                  <a:pt x="2512364" y="1634147"/>
                </a:lnTo>
                <a:lnTo>
                  <a:pt x="2559424" y="1630694"/>
                </a:lnTo>
                <a:lnTo>
                  <a:pt x="2604340" y="1620663"/>
                </a:lnTo>
                <a:lnTo>
                  <a:pt x="2646618" y="1604547"/>
                </a:lnTo>
                <a:lnTo>
                  <a:pt x="2685768" y="1582840"/>
                </a:lnTo>
                <a:lnTo>
                  <a:pt x="2721295" y="1556032"/>
                </a:lnTo>
                <a:lnTo>
                  <a:pt x="2752708" y="1524617"/>
                </a:lnTo>
                <a:lnTo>
                  <a:pt x="2779514" y="1489089"/>
                </a:lnTo>
                <a:lnTo>
                  <a:pt x="2801220" y="1449938"/>
                </a:lnTo>
                <a:lnTo>
                  <a:pt x="2817334" y="1407658"/>
                </a:lnTo>
                <a:lnTo>
                  <a:pt x="2827364" y="1362742"/>
                </a:lnTo>
                <a:lnTo>
                  <a:pt x="2830817" y="1315681"/>
                </a:lnTo>
                <a:lnTo>
                  <a:pt x="2830817" y="318465"/>
                </a:lnTo>
                <a:lnTo>
                  <a:pt x="2827364" y="271405"/>
                </a:lnTo>
                <a:lnTo>
                  <a:pt x="2817334" y="226488"/>
                </a:lnTo>
                <a:lnTo>
                  <a:pt x="2801220" y="184208"/>
                </a:lnTo>
                <a:lnTo>
                  <a:pt x="2779514" y="145058"/>
                </a:lnTo>
                <a:lnTo>
                  <a:pt x="2752708" y="109529"/>
                </a:lnTo>
                <a:lnTo>
                  <a:pt x="2721295" y="78114"/>
                </a:lnTo>
                <a:lnTo>
                  <a:pt x="2685768" y="51307"/>
                </a:lnTo>
                <a:lnTo>
                  <a:pt x="2646618" y="29599"/>
                </a:lnTo>
                <a:lnTo>
                  <a:pt x="2604340" y="13483"/>
                </a:lnTo>
                <a:lnTo>
                  <a:pt x="2559424" y="3453"/>
                </a:lnTo>
                <a:lnTo>
                  <a:pt x="2512364" y="0"/>
                </a:lnTo>
              </a:path>
            </a:pathLst>
          </a:custGeom>
          <a:solidFill>
            <a:srgbClr val="6fe1c8"/>
          </a:solidFill>
          <a:ln>
            <a:noFill/>
          </a:ln>
        </p:spPr>
        <p:style>
          <a:lnRef idx="0"/>
          <a:fillRef idx="0"/>
          <a:effectRef idx="0"/>
          <a:fontRef idx="minor"/>
        </p:style>
      </p:sp>
      <p:sp>
        <p:nvSpPr>
          <p:cNvPr id="923" name="CustomShape 17"/>
          <p:cNvSpPr/>
          <p:nvPr/>
        </p:nvSpPr>
        <p:spPr>
          <a:xfrm>
            <a:off x="4498920" y="3250800"/>
            <a:ext cx="2829960" cy="1633680"/>
          </a:xfrm>
          <a:custGeom>
            <a:avLst/>
            <a:gdLst/>
            <a:ahLst/>
            <a:rect l="0" t="0" r="r" b="b"/>
            <a:pathLst>
              <a:path w="2830818" h="1634139">
                <a:moveTo>
                  <a:pt x="0" y="318461"/>
                </a:moveTo>
                <a:lnTo>
                  <a:pt x="3452" y="271401"/>
                </a:lnTo>
                <a:lnTo>
                  <a:pt x="13483" y="226485"/>
                </a:lnTo>
                <a:lnTo>
                  <a:pt x="29598" y="184206"/>
                </a:lnTo>
                <a:lnTo>
                  <a:pt x="51306" y="145055"/>
                </a:lnTo>
                <a:lnTo>
                  <a:pt x="78113" y="109527"/>
                </a:lnTo>
                <a:lnTo>
                  <a:pt x="109527" y="78113"/>
                </a:lnTo>
                <a:lnTo>
                  <a:pt x="145055" y="51306"/>
                </a:lnTo>
                <a:lnTo>
                  <a:pt x="184206" y="29598"/>
                </a:lnTo>
                <a:lnTo>
                  <a:pt x="226485" y="13483"/>
                </a:lnTo>
                <a:lnTo>
                  <a:pt x="271401" y="3452"/>
                </a:lnTo>
                <a:lnTo>
                  <a:pt x="318461" y="0"/>
                </a:lnTo>
                <a:lnTo>
                  <a:pt x="2512358" y="0"/>
                </a:lnTo>
                <a:lnTo>
                  <a:pt x="2559417" y="3452"/>
                </a:lnTo>
                <a:lnTo>
                  <a:pt x="2604333" y="13483"/>
                </a:lnTo>
                <a:lnTo>
                  <a:pt x="2646612" y="29598"/>
                </a:lnTo>
                <a:lnTo>
                  <a:pt x="2685762" y="51306"/>
                </a:lnTo>
                <a:lnTo>
                  <a:pt x="2721290" y="78113"/>
                </a:lnTo>
                <a:lnTo>
                  <a:pt x="2752704" y="109527"/>
                </a:lnTo>
                <a:lnTo>
                  <a:pt x="2779511" y="145055"/>
                </a:lnTo>
                <a:lnTo>
                  <a:pt x="2801219" y="184206"/>
                </a:lnTo>
                <a:lnTo>
                  <a:pt x="2817334" y="226485"/>
                </a:lnTo>
                <a:lnTo>
                  <a:pt x="2827365" y="271401"/>
                </a:lnTo>
                <a:lnTo>
                  <a:pt x="2830817" y="318461"/>
                </a:lnTo>
                <a:lnTo>
                  <a:pt x="2830817" y="1315679"/>
                </a:lnTo>
                <a:lnTo>
                  <a:pt x="2827365" y="1362738"/>
                </a:lnTo>
                <a:lnTo>
                  <a:pt x="2817334" y="1407654"/>
                </a:lnTo>
                <a:lnTo>
                  <a:pt x="2801219" y="1449933"/>
                </a:lnTo>
                <a:lnTo>
                  <a:pt x="2779511" y="1489083"/>
                </a:lnTo>
                <a:lnTo>
                  <a:pt x="2752704" y="1524611"/>
                </a:lnTo>
                <a:lnTo>
                  <a:pt x="2721290" y="1556025"/>
                </a:lnTo>
                <a:lnTo>
                  <a:pt x="2685762" y="1582832"/>
                </a:lnTo>
                <a:lnTo>
                  <a:pt x="2646612" y="1604540"/>
                </a:lnTo>
                <a:lnTo>
                  <a:pt x="2604333" y="1620655"/>
                </a:lnTo>
                <a:lnTo>
                  <a:pt x="2559417" y="1630685"/>
                </a:lnTo>
                <a:lnTo>
                  <a:pt x="2512358" y="1634138"/>
                </a:lnTo>
                <a:lnTo>
                  <a:pt x="318461" y="1634138"/>
                </a:lnTo>
                <a:lnTo>
                  <a:pt x="271401" y="1630685"/>
                </a:lnTo>
                <a:lnTo>
                  <a:pt x="226485" y="1620655"/>
                </a:lnTo>
                <a:lnTo>
                  <a:pt x="184206" y="1604540"/>
                </a:lnTo>
                <a:lnTo>
                  <a:pt x="145055" y="1582832"/>
                </a:lnTo>
                <a:lnTo>
                  <a:pt x="109527" y="1556025"/>
                </a:lnTo>
                <a:lnTo>
                  <a:pt x="78113" y="1524611"/>
                </a:lnTo>
                <a:lnTo>
                  <a:pt x="51306" y="1489083"/>
                </a:lnTo>
                <a:lnTo>
                  <a:pt x="29598" y="1449933"/>
                </a:lnTo>
                <a:lnTo>
                  <a:pt x="13483" y="1407654"/>
                </a:lnTo>
                <a:lnTo>
                  <a:pt x="3452" y="1362738"/>
                </a:lnTo>
                <a:lnTo>
                  <a:pt x="0" y="1315679"/>
                </a:lnTo>
                <a:lnTo>
                  <a:pt x="0" y="318461"/>
                </a:lnTo>
              </a:path>
            </a:pathLst>
          </a:custGeom>
          <a:noFill/>
          <a:ln w="25560">
            <a:solidFill>
              <a:srgbClr val="ffffff"/>
            </a:solidFill>
            <a:round/>
          </a:ln>
        </p:spPr>
        <p:style>
          <a:lnRef idx="0"/>
          <a:fillRef idx="0"/>
          <a:effectRef idx="0"/>
          <a:fontRef idx="minor"/>
        </p:style>
      </p:sp>
      <p:sp>
        <p:nvSpPr>
          <p:cNvPr id="924" name="CustomShape 18"/>
          <p:cNvSpPr/>
          <p:nvPr/>
        </p:nvSpPr>
        <p:spPr>
          <a:xfrm>
            <a:off x="4444920" y="3578760"/>
            <a:ext cx="2937960" cy="978480"/>
          </a:xfrm>
          <a:custGeom>
            <a:avLst/>
            <a:gdLst/>
            <a:ahLst/>
            <a:rect l="0" t="0" r="r" b="b"/>
            <a:pathLst>
              <a:path w="2938717" h="978574">
                <a:moveTo>
                  <a:pt x="0" y="0"/>
                </a:moveTo>
                <a:lnTo>
                  <a:pt x="2938716" y="0"/>
                </a:lnTo>
                <a:lnTo>
                  <a:pt x="2938716" y="978573"/>
                </a:lnTo>
                <a:lnTo>
                  <a:pt x="0" y="978573"/>
                </a:lnTo>
                <a:lnTo>
                  <a:pt x="0" y="0"/>
                </a:lnTo>
              </a:path>
            </a:pathLst>
          </a:custGeom>
          <a:solidFill>
            <a:srgbClr val="ffffff"/>
          </a:solidFill>
          <a:ln>
            <a:noFill/>
          </a:ln>
        </p:spPr>
        <p:style>
          <a:lnRef idx="0"/>
          <a:fillRef idx="0"/>
          <a:effectRef idx="0"/>
          <a:fontRef idx="minor"/>
        </p:style>
      </p:sp>
      <p:sp>
        <p:nvSpPr>
          <p:cNvPr id="925" name="CustomShape 19"/>
          <p:cNvSpPr/>
          <p:nvPr/>
        </p:nvSpPr>
        <p:spPr>
          <a:xfrm>
            <a:off x="4763160" y="3817440"/>
            <a:ext cx="2937960" cy="363960"/>
          </a:xfrm>
          <a:prstGeom prst="rect">
            <a:avLst/>
          </a:prstGeom>
          <a:noFill/>
          <a:ln>
            <a:noFill/>
          </a:ln>
        </p:spPr>
        <p:style>
          <a:lnRef idx="0"/>
          <a:fillRef idx="0"/>
          <a:effectRef idx="0"/>
          <a:fontRef idx="minor"/>
        </p:style>
        <p:txBody>
          <a:bodyPr lIns="0" rIns="0" tIns="135720" bIns="0"/>
          <a:p>
            <a:pPr>
              <a:lnSpc>
                <a:spcPct val="100000"/>
              </a:lnSpc>
            </a:pPr>
            <a:r>
              <a:rPr lang="en-IN" sz="1500" strike="noStrike">
                <a:solidFill>
                  <a:srgbClr val="000000"/>
                </a:solidFill>
                <a:latin typeface="Arial"/>
                <a:ea typeface="DejaVu Sans"/>
              </a:rPr>
              <a:t>on container</a:t>
            </a:r>
            <a:endParaRPr/>
          </a:p>
        </p:txBody>
      </p:sp>
      <p:sp>
        <p:nvSpPr>
          <p:cNvPr id="926" name="CustomShape 20"/>
          <p:cNvSpPr/>
          <p:nvPr/>
        </p:nvSpPr>
        <p:spPr>
          <a:xfrm>
            <a:off x="4817160" y="3489480"/>
            <a:ext cx="2829960" cy="1633680"/>
          </a:xfrm>
          <a:custGeom>
            <a:avLst/>
            <a:gdLst/>
            <a:ahLst/>
            <a:rect l="0" t="0" r="r" b="b"/>
            <a:pathLst>
              <a:path w="2830818" h="1634135">
                <a:moveTo>
                  <a:pt x="2512364" y="0"/>
                </a:moveTo>
                <a:lnTo>
                  <a:pt x="318465" y="0"/>
                </a:lnTo>
                <a:lnTo>
                  <a:pt x="271405" y="3452"/>
                </a:lnTo>
                <a:lnTo>
                  <a:pt x="226488" y="13482"/>
                </a:lnTo>
                <a:lnTo>
                  <a:pt x="184208" y="29596"/>
                </a:lnTo>
                <a:lnTo>
                  <a:pt x="145058" y="51303"/>
                </a:lnTo>
                <a:lnTo>
                  <a:pt x="109529" y="78109"/>
                </a:lnTo>
                <a:lnTo>
                  <a:pt x="78114" y="109521"/>
                </a:lnTo>
                <a:lnTo>
                  <a:pt x="51307" y="145049"/>
                </a:lnTo>
                <a:lnTo>
                  <a:pt x="29599" y="184198"/>
                </a:lnTo>
                <a:lnTo>
                  <a:pt x="13483" y="226477"/>
                </a:lnTo>
                <a:lnTo>
                  <a:pt x="3453" y="271392"/>
                </a:lnTo>
                <a:lnTo>
                  <a:pt x="0" y="318452"/>
                </a:lnTo>
                <a:lnTo>
                  <a:pt x="0" y="1315681"/>
                </a:lnTo>
                <a:lnTo>
                  <a:pt x="3453" y="1362741"/>
                </a:lnTo>
                <a:lnTo>
                  <a:pt x="13483" y="1407657"/>
                </a:lnTo>
                <a:lnTo>
                  <a:pt x="29599" y="1449935"/>
                </a:lnTo>
                <a:lnTo>
                  <a:pt x="51307" y="1489085"/>
                </a:lnTo>
                <a:lnTo>
                  <a:pt x="78114" y="1524612"/>
                </a:lnTo>
                <a:lnTo>
                  <a:pt x="109529" y="1556025"/>
                </a:lnTo>
                <a:lnTo>
                  <a:pt x="145058" y="1582831"/>
                </a:lnTo>
                <a:lnTo>
                  <a:pt x="184208" y="1604537"/>
                </a:lnTo>
                <a:lnTo>
                  <a:pt x="226488" y="1620651"/>
                </a:lnTo>
                <a:lnTo>
                  <a:pt x="271405" y="1630681"/>
                </a:lnTo>
                <a:lnTo>
                  <a:pt x="318465" y="1634134"/>
                </a:lnTo>
                <a:lnTo>
                  <a:pt x="2512364" y="1634134"/>
                </a:lnTo>
                <a:lnTo>
                  <a:pt x="2559424" y="1630681"/>
                </a:lnTo>
                <a:lnTo>
                  <a:pt x="2604340" y="1620651"/>
                </a:lnTo>
                <a:lnTo>
                  <a:pt x="2646618" y="1604537"/>
                </a:lnTo>
                <a:lnTo>
                  <a:pt x="2685768" y="1582831"/>
                </a:lnTo>
                <a:lnTo>
                  <a:pt x="2721295" y="1556025"/>
                </a:lnTo>
                <a:lnTo>
                  <a:pt x="2752708" y="1524612"/>
                </a:lnTo>
                <a:lnTo>
                  <a:pt x="2779514" y="1489085"/>
                </a:lnTo>
                <a:lnTo>
                  <a:pt x="2801220" y="1449935"/>
                </a:lnTo>
                <a:lnTo>
                  <a:pt x="2817334" y="1407657"/>
                </a:lnTo>
                <a:lnTo>
                  <a:pt x="2827364" y="1362741"/>
                </a:lnTo>
                <a:lnTo>
                  <a:pt x="2830817" y="1315681"/>
                </a:lnTo>
                <a:lnTo>
                  <a:pt x="2830817" y="318452"/>
                </a:lnTo>
                <a:lnTo>
                  <a:pt x="2827364" y="271392"/>
                </a:lnTo>
                <a:lnTo>
                  <a:pt x="2817334" y="226477"/>
                </a:lnTo>
                <a:lnTo>
                  <a:pt x="2801220" y="184198"/>
                </a:lnTo>
                <a:lnTo>
                  <a:pt x="2779514" y="145049"/>
                </a:lnTo>
                <a:lnTo>
                  <a:pt x="2752708" y="109521"/>
                </a:lnTo>
                <a:lnTo>
                  <a:pt x="2721295" y="78109"/>
                </a:lnTo>
                <a:lnTo>
                  <a:pt x="2685768" y="51303"/>
                </a:lnTo>
                <a:lnTo>
                  <a:pt x="2646618" y="29596"/>
                </a:lnTo>
                <a:lnTo>
                  <a:pt x="2604340" y="13482"/>
                </a:lnTo>
                <a:lnTo>
                  <a:pt x="2559424" y="3452"/>
                </a:lnTo>
                <a:lnTo>
                  <a:pt x="2512364" y="0"/>
                </a:lnTo>
              </a:path>
            </a:pathLst>
          </a:custGeom>
          <a:solidFill>
            <a:srgbClr val="6fe1c8"/>
          </a:solidFill>
          <a:ln>
            <a:noFill/>
          </a:ln>
        </p:spPr>
        <p:style>
          <a:lnRef idx="0"/>
          <a:fillRef idx="0"/>
          <a:effectRef idx="0"/>
          <a:fontRef idx="minor"/>
        </p:style>
      </p:sp>
      <p:sp>
        <p:nvSpPr>
          <p:cNvPr id="927" name="CustomShape 21"/>
          <p:cNvSpPr/>
          <p:nvPr/>
        </p:nvSpPr>
        <p:spPr>
          <a:xfrm>
            <a:off x="4763160" y="3817440"/>
            <a:ext cx="2937960" cy="978480"/>
          </a:xfrm>
          <a:custGeom>
            <a:avLst/>
            <a:gdLst/>
            <a:ahLst/>
            <a:rect l="0" t="0" r="r" b="b"/>
            <a:pathLst>
              <a:path w="2938717" h="978574">
                <a:moveTo>
                  <a:pt x="0" y="0"/>
                </a:moveTo>
                <a:lnTo>
                  <a:pt x="2938716" y="0"/>
                </a:lnTo>
                <a:lnTo>
                  <a:pt x="2938716" y="978573"/>
                </a:lnTo>
                <a:lnTo>
                  <a:pt x="0" y="978573"/>
                </a:lnTo>
                <a:lnTo>
                  <a:pt x="0" y="0"/>
                </a:lnTo>
              </a:path>
            </a:pathLst>
          </a:custGeom>
          <a:solidFill>
            <a:srgbClr val="ffffff"/>
          </a:solidFill>
          <a:ln>
            <a:noFill/>
          </a:ln>
        </p:spPr>
        <p:style>
          <a:lnRef idx="0"/>
          <a:fillRef idx="0"/>
          <a:effectRef idx="0"/>
          <a:fontRef idx="minor"/>
        </p:style>
      </p:sp>
      <p:sp>
        <p:nvSpPr>
          <p:cNvPr id="928" name="CustomShape 22"/>
          <p:cNvSpPr/>
          <p:nvPr/>
        </p:nvSpPr>
        <p:spPr>
          <a:xfrm>
            <a:off x="4763160" y="3817440"/>
            <a:ext cx="2937960" cy="978480"/>
          </a:xfrm>
          <a:custGeom>
            <a:avLst/>
            <a:gdLst/>
            <a:ahLst/>
            <a:rect l="0" t="0" r="r" b="b"/>
            <a:pathLst>
              <a:path w="2938708" h="978572">
                <a:moveTo>
                  <a:pt x="0" y="0"/>
                </a:moveTo>
                <a:lnTo>
                  <a:pt x="2938707" y="0"/>
                </a:lnTo>
                <a:lnTo>
                  <a:pt x="2938707" y="978571"/>
                </a:lnTo>
                <a:lnTo>
                  <a:pt x="0" y="978571"/>
                </a:lnTo>
                <a:lnTo>
                  <a:pt x="0" y="0"/>
                </a:lnTo>
              </a:path>
            </a:pathLst>
          </a:custGeom>
          <a:noFill/>
          <a:ln w="25560">
            <a:solidFill>
              <a:srgbClr val="ffffff"/>
            </a:solidFill>
            <a:round/>
          </a:ln>
        </p:spPr>
        <p:style>
          <a:lnRef idx="0"/>
          <a:fillRef idx="0"/>
          <a:effectRef idx="0"/>
          <a:fontRef idx="minor"/>
        </p:style>
      </p:sp>
      <p:sp>
        <p:nvSpPr>
          <p:cNvPr id="929" name="CustomShape 23"/>
          <p:cNvSpPr/>
          <p:nvPr/>
        </p:nvSpPr>
        <p:spPr>
          <a:xfrm>
            <a:off x="5081400" y="4056120"/>
            <a:ext cx="2937960" cy="363960"/>
          </a:xfrm>
          <a:prstGeom prst="rect">
            <a:avLst/>
          </a:prstGeom>
          <a:noFill/>
          <a:ln>
            <a:noFill/>
          </a:ln>
        </p:spPr>
        <p:style>
          <a:lnRef idx="0"/>
          <a:fillRef idx="0"/>
          <a:effectRef idx="0"/>
          <a:fontRef idx="minor"/>
        </p:style>
        <p:txBody>
          <a:bodyPr lIns="0" rIns="0" tIns="135720" bIns="0"/>
          <a:p>
            <a:pPr>
              <a:lnSpc>
                <a:spcPct val="100000"/>
              </a:lnSpc>
            </a:pPr>
            <a:r>
              <a:rPr lang="en-IN" sz="1500" strike="noStrike">
                <a:solidFill>
                  <a:srgbClr val="000000"/>
                </a:solidFill>
                <a:latin typeface="Arial"/>
                <a:ea typeface="DejaVu Sans"/>
              </a:rPr>
              <a:t>on container</a:t>
            </a:r>
            <a:endParaRPr/>
          </a:p>
        </p:txBody>
      </p:sp>
      <p:sp>
        <p:nvSpPr>
          <p:cNvPr id="930" name="CustomShape 24"/>
          <p:cNvSpPr/>
          <p:nvPr/>
        </p:nvSpPr>
        <p:spPr>
          <a:xfrm>
            <a:off x="5135400" y="3728160"/>
            <a:ext cx="2829960" cy="1633680"/>
          </a:xfrm>
          <a:custGeom>
            <a:avLst/>
            <a:gdLst/>
            <a:ahLst/>
            <a:rect l="0" t="0" r="r" b="b"/>
            <a:pathLst>
              <a:path w="2830818" h="1634148">
                <a:moveTo>
                  <a:pt x="2512364" y="0"/>
                </a:moveTo>
                <a:lnTo>
                  <a:pt x="318465" y="0"/>
                </a:lnTo>
                <a:lnTo>
                  <a:pt x="271405" y="3453"/>
                </a:lnTo>
                <a:lnTo>
                  <a:pt x="226488" y="13483"/>
                </a:lnTo>
                <a:lnTo>
                  <a:pt x="184208" y="29599"/>
                </a:lnTo>
                <a:lnTo>
                  <a:pt x="145058" y="51307"/>
                </a:lnTo>
                <a:lnTo>
                  <a:pt x="109529" y="78114"/>
                </a:lnTo>
                <a:lnTo>
                  <a:pt x="78114" y="109529"/>
                </a:lnTo>
                <a:lnTo>
                  <a:pt x="51307" y="145058"/>
                </a:lnTo>
                <a:lnTo>
                  <a:pt x="29599" y="184208"/>
                </a:lnTo>
                <a:lnTo>
                  <a:pt x="13483" y="226488"/>
                </a:lnTo>
                <a:lnTo>
                  <a:pt x="3453" y="271405"/>
                </a:lnTo>
                <a:lnTo>
                  <a:pt x="0" y="318465"/>
                </a:lnTo>
                <a:lnTo>
                  <a:pt x="0" y="1315681"/>
                </a:lnTo>
                <a:lnTo>
                  <a:pt x="3453" y="1362742"/>
                </a:lnTo>
                <a:lnTo>
                  <a:pt x="13483" y="1407658"/>
                </a:lnTo>
                <a:lnTo>
                  <a:pt x="29599" y="1449938"/>
                </a:lnTo>
                <a:lnTo>
                  <a:pt x="51307" y="1489089"/>
                </a:lnTo>
                <a:lnTo>
                  <a:pt x="78114" y="1524617"/>
                </a:lnTo>
                <a:lnTo>
                  <a:pt x="109529" y="1556032"/>
                </a:lnTo>
                <a:lnTo>
                  <a:pt x="145058" y="1582840"/>
                </a:lnTo>
                <a:lnTo>
                  <a:pt x="184208" y="1604547"/>
                </a:lnTo>
                <a:lnTo>
                  <a:pt x="226488" y="1620663"/>
                </a:lnTo>
                <a:lnTo>
                  <a:pt x="271405" y="1630694"/>
                </a:lnTo>
                <a:lnTo>
                  <a:pt x="318465" y="1634147"/>
                </a:lnTo>
                <a:lnTo>
                  <a:pt x="2512364" y="1634147"/>
                </a:lnTo>
                <a:lnTo>
                  <a:pt x="2559424" y="1630694"/>
                </a:lnTo>
                <a:lnTo>
                  <a:pt x="2604340" y="1620663"/>
                </a:lnTo>
                <a:lnTo>
                  <a:pt x="2646618" y="1604547"/>
                </a:lnTo>
                <a:lnTo>
                  <a:pt x="2685768" y="1582840"/>
                </a:lnTo>
                <a:lnTo>
                  <a:pt x="2721295" y="1556032"/>
                </a:lnTo>
                <a:lnTo>
                  <a:pt x="2752708" y="1524617"/>
                </a:lnTo>
                <a:lnTo>
                  <a:pt x="2779514" y="1489089"/>
                </a:lnTo>
                <a:lnTo>
                  <a:pt x="2801220" y="1449938"/>
                </a:lnTo>
                <a:lnTo>
                  <a:pt x="2817334" y="1407658"/>
                </a:lnTo>
                <a:lnTo>
                  <a:pt x="2827364" y="1362742"/>
                </a:lnTo>
                <a:lnTo>
                  <a:pt x="2830817" y="1315681"/>
                </a:lnTo>
                <a:lnTo>
                  <a:pt x="2830817" y="318465"/>
                </a:lnTo>
                <a:lnTo>
                  <a:pt x="2827364" y="271405"/>
                </a:lnTo>
                <a:lnTo>
                  <a:pt x="2817334" y="226488"/>
                </a:lnTo>
                <a:lnTo>
                  <a:pt x="2801220" y="184208"/>
                </a:lnTo>
                <a:lnTo>
                  <a:pt x="2779514" y="145058"/>
                </a:lnTo>
                <a:lnTo>
                  <a:pt x="2752708" y="109529"/>
                </a:lnTo>
                <a:lnTo>
                  <a:pt x="2721295" y="78114"/>
                </a:lnTo>
                <a:lnTo>
                  <a:pt x="2685768" y="51307"/>
                </a:lnTo>
                <a:lnTo>
                  <a:pt x="2646618" y="29599"/>
                </a:lnTo>
                <a:lnTo>
                  <a:pt x="2604340" y="13483"/>
                </a:lnTo>
                <a:lnTo>
                  <a:pt x="2559424" y="3453"/>
                </a:lnTo>
                <a:lnTo>
                  <a:pt x="2512364" y="0"/>
                </a:lnTo>
              </a:path>
            </a:pathLst>
          </a:custGeom>
          <a:solidFill>
            <a:srgbClr val="6fe1c8"/>
          </a:solidFill>
          <a:ln>
            <a:noFill/>
          </a:ln>
        </p:spPr>
        <p:style>
          <a:lnRef idx="0"/>
          <a:fillRef idx="0"/>
          <a:effectRef idx="0"/>
          <a:fontRef idx="minor"/>
        </p:style>
      </p:sp>
      <p:sp>
        <p:nvSpPr>
          <p:cNvPr id="931" name="CustomShape 25"/>
          <p:cNvSpPr/>
          <p:nvPr/>
        </p:nvSpPr>
        <p:spPr>
          <a:xfrm>
            <a:off x="5135400" y="3728160"/>
            <a:ext cx="2829960" cy="1633680"/>
          </a:xfrm>
          <a:custGeom>
            <a:avLst/>
            <a:gdLst/>
            <a:ahLst/>
            <a:rect l="0" t="0" r="r" b="b"/>
            <a:pathLst>
              <a:path w="2830819" h="1634139">
                <a:moveTo>
                  <a:pt x="0" y="318461"/>
                </a:moveTo>
                <a:lnTo>
                  <a:pt x="3452" y="271401"/>
                </a:lnTo>
                <a:lnTo>
                  <a:pt x="13483" y="226485"/>
                </a:lnTo>
                <a:lnTo>
                  <a:pt x="29598" y="184206"/>
                </a:lnTo>
                <a:lnTo>
                  <a:pt x="51306" y="145055"/>
                </a:lnTo>
                <a:lnTo>
                  <a:pt x="78113" y="109527"/>
                </a:lnTo>
                <a:lnTo>
                  <a:pt x="109527" y="78113"/>
                </a:lnTo>
                <a:lnTo>
                  <a:pt x="145056" y="51306"/>
                </a:lnTo>
                <a:lnTo>
                  <a:pt x="184206" y="29598"/>
                </a:lnTo>
                <a:lnTo>
                  <a:pt x="226485" y="13483"/>
                </a:lnTo>
                <a:lnTo>
                  <a:pt x="271402" y="3452"/>
                </a:lnTo>
                <a:lnTo>
                  <a:pt x="318462" y="0"/>
                </a:lnTo>
                <a:lnTo>
                  <a:pt x="2512358" y="0"/>
                </a:lnTo>
                <a:lnTo>
                  <a:pt x="2559417" y="3452"/>
                </a:lnTo>
                <a:lnTo>
                  <a:pt x="2604333" y="13483"/>
                </a:lnTo>
                <a:lnTo>
                  <a:pt x="2646612" y="29598"/>
                </a:lnTo>
                <a:lnTo>
                  <a:pt x="2685762" y="51306"/>
                </a:lnTo>
                <a:lnTo>
                  <a:pt x="2721291" y="78113"/>
                </a:lnTo>
                <a:lnTo>
                  <a:pt x="2752705" y="109527"/>
                </a:lnTo>
                <a:lnTo>
                  <a:pt x="2779512" y="145055"/>
                </a:lnTo>
                <a:lnTo>
                  <a:pt x="2801219" y="184206"/>
                </a:lnTo>
                <a:lnTo>
                  <a:pt x="2817334" y="226485"/>
                </a:lnTo>
                <a:lnTo>
                  <a:pt x="2827365" y="271401"/>
                </a:lnTo>
                <a:lnTo>
                  <a:pt x="2830818" y="318461"/>
                </a:lnTo>
                <a:lnTo>
                  <a:pt x="2830818" y="1315679"/>
                </a:lnTo>
                <a:lnTo>
                  <a:pt x="2827365" y="1362738"/>
                </a:lnTo>
                <a:lnTo>
                  <a:pt x="2817334" y="1407654"/>
                </a:lnTo>
                <a:lnTo>
                  <a:pt x="2801219" y="1449933"/>
                </a:lnTo>
                <a:lnTo>
                  <a:pt x="2779512" y="1489083"/>
                </a:lnTo>
                <a:lnTo>
                  <a:pt x="2752705" y="1524611"/>
                </a:lnTo>
                <a:lnTo>
                  <a:pt x="2721291" y="1556025"/>
                </a:lnTo>
                <a:lnTo>
                  <a:pt x="2685762" y="1582832"/>
                </a:lnTo>
                <a:lnTo>
                  <a:pt x="2646612" y="1604540"/>
                </a:lnTo>
                <a:lnTo>
                  <a:pt x="2604333" y="1620655"/>
                </a:lnTo>
                <a:lnTo>
                  <a:pt x="2559417" y="1630685"/>
                </a:lnTo>
                <a:lnTo>
                  <a:pt x="2512358" y="1634138"/>
                </a:lnTo>
                <a:lnTo>
                  <a:pt x="318462" y="1634138"/>
                </a:lnTo>
                <a:lnTo>
                  <a:pt x="271402" y="1630685"/>
                </a:lnTo>
                <a:lnTo>
                  <a:pt x="226485" y="1620655"/>
                </a:lnTo>
                <a:lnTo>
                  <a:pt x="184206" y="1604540"/>
                </a:lnTo>
                <a:lnTo>
                  <a:pt x="145056" y="1582832"/>
                </a:lnTo>
                <a:lnTo>
                  <a:pt x="109527" y="1556025"/>
                </a:lnTo>
                <a:lnTo>
                  <a:pt x="78113" y="1524611"/>
                </a:lnTo>
                <a:lnTo>
                  <a:pt x="51306" y="1489083"/>
                </a:lnTo>
                <a:lnTo>
                  <a:pt x="29598" y="1449933"/>
                </a:lnTo>
                <a:lnTo>
                  <a:pt x="13483" y="1407654"/>
                </a:lnTo>
                <a:lnTo>
                  <a:pt x="3452" y="1362738"/>
                </a:lnTo>
                <a:lnTo>
                  <a:pt x="0" y="1315679"/>
                </a:lnTo>
                <a:lnTo>
                  <a:pt x="0" y="318461"/>
                </a:lnTo>
              </a:path>
            </a:pathLst>
          </a:custGeom>
          <a:noFill/>
          <a:ln w="25560">
            <a:solidFill>
              <a:srgbClr val="ffffff"/>
            </a:solidFill>
            <a:round/>
          </a:ln>
        </p:spPr>
        <p:style>
          <a:lnRef idx="0"/>
          <a:fillRef idx="0"/>
          <a:effectRef idx="0"/>
          <a:fontRef idx="minor"/>
        </p:style>
      </p:sp>
      <p:sp>
        <p:nvSpPr>
          <p:cNvPr id="932" name="CustomShape 26"/>
          <p:cNvSpPr/>
          <p:nvPr/>
        </p:nvSpPr>
        <p:spPr>
          <a:xfrm>
            <a:off x="5081400" y="4056120"/>
            <a:ext cx="2937960" cy="978480"/>
          </a:xfrm>
          <a:custGeom>
            <a:avLst/>
            <a:gdLst/>
            <a:ahLst/>
            <a:rect l="0" t="0" r="r" b="b"/>
            <a:pathLst>
              <a:path w="2938717" h="978574">
                <a:moveTo>
                  <a:pt x="0" y="0"/>
                </a:moveTo>
                <a:lnTo>
                  <a:pt x="2938716" y="0"/>
                </a:lnTo>
                <a:lnTo>
                  <a:pt x="2938716" y="978573"/>
                </a:lnTo>
                <a:lnTo>
                  <a:pt x="0" y="978573"/>
                </a:lnTo>
                <a:lnTo>
                  <a:pt x="0" y="0"/>
                </a:lnTo>
              </a:path>
            </a:pathLst>
          </a:custGeom>
          <a:solidFill>
            <a:srgbClr val="ffffff"/>
          </a:solidFill>
          <a:ln>
            <a:noFill/>
          </a:ln>
        </p:spPr>
        <p:style>
          <a:lnRef idx="0"/>
          <a:fillRef idx="0"/>
          <a:effectRef idx="0"/>
          <a:fontRef idx="minor"/>
        </p:style>
      </p:sp>
      <p:sp>
        <p:nvSpPr>
          <p:cNvPr id="933" name="CustomShape 27"/>
          <p:cNvSpPr/>
          <p:nvPr/>
        </p:nvSpPr>
        <p:spPr>
          <a:xfrm>
            <a:off x="5399640" y="4294800"/>
            <a:ext cx="2937960" cy="363960"/>
          </a:xfrm>
          <a:prstGeom prst="rect">
            <a:avLst/>
          </a:prstGeom>
          <a:noFill/>
          <a:ln>
            <a:noFill/>
          </a:ln>
        </p:spPr>
        <p:style>
          <a:lnRef idx="0"/>
          <a:fillRef idx="0"/>
          <a:effectRef idx="0"/>
          <a:fontRef idx="minor"/>
        </p:style>
        <p:txBody>
          <a:bodyPr lIns="0" rIns="0" tIns="135720" bIns="0"/>
          <a:p>
            <a:pPr>
              <a:lnSpc>
                <a:spcPct val="100000"/>
              </a:lnSpc>
            </a:pPr>
            <a:r>
              <a:rPr lang="en-IN" sz="1500" strike="noStrike">
                <a:solidFill>
                  <a:srgbClr val="000000"/>
                </a:solidFill>
                <a:latin typeface="Arial"/>
                <a:ea typeface="DejaVu Sans"/>
              </a:rPr>
              <a:t>on container</a:t>
            </a:r>
            <a:endParaRPr/>
          </a:p>
        </p:txBody>
      </p:sp>
      <p:sp>
        <p:nvSpPr>
          <p:cNvPr id="934" name="CustomShape 28"/>
          <p:cNvSpPr/>
          <p:nvPr/>
        </p:nvSpPr>
        <p:spPr>
          <a:xfrm>
            <a:off x="5453640" y="3966840"/>
            <a:ext cx="2829960" cy="1633680"/>
          </a:xfrm>
          <a:custGeom>
            <a:avLst/>
            <a:gdLst/>
            <a:ahLst/>
            <a:rect l="0" t="0" r="r" b="b"/>
            <a:pathLst>
              <a:path w="2830818" h="1634146">
                <a:moveTo>
                  <a:pt x="2512364" y="0"/>
                </a:moveTo>
                <a:lnTo>
                  <a:pt x="318465" y="0"/>
                </a:lnTo>
                <a:lnTo>
                  <a:pt x="271405" y="3453"/>
                </a:lnTo>
                <a:lnTo>
                  <a:pt x="226488" y="13483"/>
                </a:lnTo>
                <a:lnTo>
                  <a:pt x="184208" y="29599"/>
                </a:lnTo>
                <a:lnTo>
                  <a:pt x="145058" y="51307"/>
                </a:lnTo>
                <a:lnTo>
                  <a:pt x="109529" y="78114"/>
                </a:lnTo>
                <a:lnTo>
                  <a:pt x="78114" y="109529"/>
                </a:lnTo>
                <a:lnTo>
                  <a:pt x="51307" y="145058"/>
                </a:lnTo>
                <a:lnTo>
                  <a:pt x="29599" y="184208"/>
                </a:lnTo>
                <a:lnTo>
                  <a:pt x="13483" y="226488"/>
                </a:lnTo>
                <a:lnTo>
                  <a:pt x="3453" y="271405"/>
                </a:lnTo>
                <a:lnTo>
                  <a:pt x="0" y="318465"/>
                </a:lnTo>
                <a:lnTo>
                  <a:pt x="0" y="1315681"/>
                </a:lnTo>
                <a:lnTo>
                  <a:pt x="3453" y="1362742"/>
                </a:lnTo>
                <a:lnTo>
                  <a:pt x="13483" y="1407658"/>
                </a:lnTo>
                <a:lnTo>
                  <a:pt x="29599" y="1449938"/>
                </a:lnTo>
                <a:lnTo>
                  <a:pt x="51307" y="1489088"/>
                </a:lnTo>
                <a:lnTo>
                  <a:pt x="78114" y="1524617"/>
                </a:lnTo>
                <a:lnTo>
                  <a:pt x="109529" y="1556031"/>
                </a:lnTo>
                <a:lnTo>
                  <a:pt x="145058" y="1582839"/>
                </a:lnTo>
                <a:lnTo>
                  <a:pt x="184208" y="1604546"/>
                </a:lnTo>
                <a:lnTo>
                  <a:pt x="226488" y="1620662"/>
                </a:lnTo>
                <a:lnTo>
                  <a:pt x="271405" y="1630692"/>
                </a:lnTo>
                <a:lnTo>
                  <a:pt x="318465" y="1634145"/>
                </a:lnTo>
                <a:lnTo>
                  <a:pt x="2512364" y="1634145"/>
                </a:lnTo>
                <a:lnTo>
                  <a:pt x="2559424" y="1630692"/>
                </a:lnTo>
                <a:lnTo>
                  <a:pt x="2604340" y="1620662"/>
                </a:lnTo>
                <a:lnTo>
                  <a:pt x="2646618" y="1604546"/>
                </a:lnTo>
                <a:lnTo>
                  <a:pt x="2685768" y="1582839"/>
                </a:lnTo>
                <a:lnTo>
                  <a:pt x="2721295" y="1556031"/>
                </a:lnTo>
                <a:lnTo>
                  <a:pt x="2752708" y="1524617"/>
                </a:lnTo>
                <a:lnTo>
                  <a:pt x="2779514" y="1489088"/>
                </a:lnTo>
                <a:lnTo>
                  <a:pt x="2801220" y="1449938"/>
                </a:lnTo>
                <a:lnTo>
                  <a:pt x="2817334" y="1407658"/>
                </a:lnTo>
                <a:lnTo>
                  <a:pt x="2827364" y="1362742"/>
                </a:lnTo>
                <a:lnTo>
                  <a:pt x="2830817" y="1315681"/>
                </a:lnTo>
                <a:lnTo>
                  <a:pt x="2830817" y="318465"/>
                </a:lnTo>
                <a:lnTo>
                  <a:pt x="2827364" y="271405"/>
                </a:lnTo>
                <a:lnTo>
                  <a:pt x="2817334" y="226488"/>
                </a:lnTo>
                <a:lnTo>
                  <a:pt x="2801220" y="184208"/>
                </a:lnTo>
                <a:lnTo>
                  <a:pt x="2779514" y="145058"/>
                </a:lnTo>
                <a:lnTo>
                  <a:pt x="2752708" y="109529"/>
                </a:lnTo>
                <a:lnTo>
                  <a:pt x="2721295" y="78114"/>
                </a:lnTo>
                <a:lnTo>
                  <a:pt x="2685768" y="51307"/>
                </a:lnTo>
                <a:lnTo>
                  <a:pt x="2646618" y="29599"/>
                </a:lnTo>
                <a:lnTo>
                  <a:pt x="2604340" y="13483"/>
                </a:lnTo>
                <a:lnTo>
                  <a:pt x="2559424" y="3453"/>
                </a:lnTo>
                <a:lnTo>
                  <a:pt x="2512364" y="0"/>
                </a:lnTo>
              </a:path>
            </a:pathLst>
          </a:custGeom>
          <a:solidFill>
            <a:srgbClr val="6fe1c8"/>
          </a:solidFill>
          <a:ln>
            <a:noFill/>
          </a:ln>
        </p:spPr>
        <p:style>
          <a:lnRef idx="0"/>
          <a:fillRef idx="0"/>
          <a:effectRef idx="0"/>
          <a:fontRef idx="minor"/>
        </p:style>
      </p:sp>
      <p:sp>
        <p:nvSpPr>
          <p:cNvPr id="935" name="CustomShape 29"/>
          <p:cNvSpPr/>
          <p:nvPr/>
        </p:nvSpPr>
        <p:spPr>
          <a:xfrm>
            <a:off x="5453640" y="3966840"/>
            <a:ext cx="2829960" cy="1633680"/>
          </a:xfrm>
          <a:custGeom>
            <a:avLst/>
            <a:gdLst/>
            <a:ahLst/>
            <a:rect l="0" t="0" r="r" b="b"/>
            <a:pathLst>
              <a:path w="2830819" h="1634139">
                <a:moveTo>
                  <a:pt x="0" y="318461"/>
                </a:moveTo>
                <a:lnTo>
                  <a:pt x="3452" y="271401"/>
                </a:lnTo>
                <a:lnTo>
                  <a:pt x="13483" y="226485"/>
                </a:lnTo>
                <a:lnTo>
                  <a:pt x="29598" y="184206"/>
                </a:lnTo>
                <a:lnTo>
                  <a:pt x="51306" y="145055"/>
                </a:lnTo>
                <a:lnTo>
                  <a:pt x="78113" y="109527"/>
                </a:lnTo>
                <a:lnTo>
                  <a:pt x="109527" y="78113"/>
                </a:lnTo>
                <a:lnTo>
                  <a:pt x="145055" y="51306"/>
                </a:lnTo>
                <a:lnTo>
                  <a:pt x="184206" y="29598"/>
                </a:lnTo>
                <a:lnTo>
                  <a:pt x="226485" y="13483"/>
                </a:lnTo>
                <a:lnTo>
                  <a:pt x="271401" y="3452"/>
                </a:lnTo>
                <a:lnTo>
                  <a:pt x="318461" y="0"/>
                </a:lnTo>
                <a:lnTo>
                  <a:pt x="2512358" y="0"/>
                </a:lnTo>
                <a:lnTo>
                  <a:pt x="2559417" y="3452"/>
                </a:lnTo>
                <a:lnTo>
                  <a:pt x="2604333" y="13483"/>
                </a:lnTo>
                <a:lnTo>
                  <a:pt x="2646612" y="29598"/>
                </a:lnTo>
                <a:lnTo>
                  <a:pt x="2685762" y="51306"/>
                </a:lnTo>
                <a:lnTo>
                  <a:pt x="2721291" y="78113"/>
                </a:lnTo>
                <a:lnTo>
                  <a:pt x="2752705" y="109527"/>
                </a:lnTo>
                <a:lnTo>
                  <a:pt x="2779512" y="145055"/>
                </a:lnTo>
                <a:lnTo>
                  <a:pt x="2801219" y="184206"/>
                </a:lnTo>
                <a:lnTo>
                  <a:pt x="2817334" y="226485"/>
                </a:lnTo>
                <a:lnTo>
                  <a:pt x="2827365" y="271401"/>
                </a:lnTo>
                <a:lnTo>
                  <a:pt x="2830818" y="318461"/>
                </a:lnTo>
                <a:lnTo>
                  <a:pt x="2830818" y="1315679"/>
                </a:lnTo>
                <a:lnTo>
                  <a:pt x="2827365" y="1362738"/>
                </a:lnTo>
                <a:lnTo>
                  <a:pt x="2817334" y="1407654"/>
                </a:lnTo>
                <a:lnTo>
                  <a:pt x="2801219" y="1449933"/>
                </a:lnTo>
                <a:lnTo>
                  <a:pt x="2779512" y="1489083"/>
                </a:lnTo>
                <a:lnTo>
                  <a:pt x="2752705" y="1524611"/>
                </a:lnTo>
                <a:lnTo>
                  <a:pt x="2721291" y="1556025"/>
                </a:lnTo>
                <a:lnTo>
                  <a:pt x="2685762" y="1582832"/>
                </a:lnTo>
                <a:lnTo>
                  <a:pt x="2646612" y="1604540"/>
                </a:lnTo>
                <a:lnTo>
                  <a:pt x="2604333" y="1620655"/>
                </a:lnTo>
                <a:lnTo>
                  <a:pt x="2559417" y="1630685"/>
                </a:lnTo>
                <a:lnTo>
                  <a:pt x="2512358" y="1634138"/>
                </a:lnTo>
                <a:lnTo>
                  <a:pt x="318461" y="1634138"/>
                </a:lnTo>
                <a:lnTo>
                  <a:pt x="271401" y="1630685"/>
                </a:lnTo>
                <a:lnTo>
                  <a:pt x="226485" y="1620655"/>
                </a:lnTo>
                <a:lnTo>
                  <a:pt x="184206" y="1604540"/>
                </a:lnTo>
                <a:lnTo>
                  <a:pt x="145055" y="1582832"/>
                </a:lnTo>
                <a:lnTo>
                  <a:pt x="109527" y="1556025"/>
                </a:lnTo>
                <a:lnTo>
                  <a:pt x="78113" y="1524611"/>
                </a:lnTo>
                <a:lnTo>
                  <a:pt x="51306" y="1489083"/>
                </a:lnTo>
                <a:lnTo>
                  <a:pt x="29598" y="1449933"/>
                </a:lnTo>
                <a:lnTo>
                  <a:pt x="13483" y="1407654"/>
                </a:lnTo>
                <a:lnTo>
                  <a:pt x="3452" y="1362738"/>
                </a:lnTo>
                <a:lnTo>
                  <a:pt x="0" y="1315679"/>
                </a:lnTo>
                <a:lnTo>
                  <a:pt x="0" y="318461"/>
                </a:lnTo>
              </a:path>
            </a:pathLst>
          </a:custGeom>
          <a:noFill/>
          <a:ln w="25560">
            <a:solidFill>
              <a:srgbClr val="ffffff"/>
            </a:solidFill>
            <a:round/>
          </a:ln>
        </p:spPr>
        <p:style>
          <a:lnRef idx="0"/>
          <a:fillRef idx="0"/>
          <a:effectRef idx="0"/>
          <a:fontRef idx="minor"/>
        </p:style>
      </p:sp>
      <p:sp>
        <p:nvSpPr>
          <p:cNvPr id="936" name="CustomShape 30"/>
          <p:cNvSpPr/>
          <p:nvPr/>
        </p:nvSpPr>
        <p:spPr>
          <a:xfrm>
            <a:off x="5399640" y="4294800"/>
            <a:ext cx="2937960" cy="978480"/>
          </a:xfrm>
          <a:custGeom>
            <a:avLst/>
            <a:gdLst/>
            <a:ahLst/>
            <a:rect l="0" t="0" r="r" b="b"/>
            <a:pathLst>
              <a:path w="2938717" h="978574">
                <a:moveTo>
                  <a:pt x="0" y="0"/>
                </a:moveTo>
                <a:lnTo>
                  <a:pt x="2938716" y="0"/>
                </a:lnTo>
                <a:lnTo>
                  <a:pt x="2938716" y="978573"/>
                </a:lnTo>
                <a:lnTo>
                  <a:pt x="0" y="978573"/>
                </a:lnTo>
                <a:lnTo>
                  <a:pt x="0" y="0"/>
                </a:lnTo>
              </a:path>
            </a:pathLst>
          </a:custGeom>
          <a:solidFill>
            <a:srgbClr val="ffffff"/>
          </a:solidFill>
          <a:ln>
            <a:noFill/>
          </a:ln>
        </p:spPr>
        <p:style>
          <a:lnRef idx="0"/>
          <a:fillRef idx="0"/>
          <a:effectRef idx="0"/>
          <a:fontRef idx="minor"/>
        </p:style>
      </p:sp>
      <p:sp>
        <p:nvSpPr>
          <p:cNvPr id="937" name="CustomShape 31"/>
          <p:cNvSpPr/>
          <p:nvPr/>
        </p:nvSpPr>
        <p:spPr>
          <a:xfrm>
            <a:off x="3751560" y="3476160"/>
            <a:ext cx="2007720" cy="1419840"/>
          </a:xfrm>
          <a:prstGeom prst="rect">
            <a:avLst/>
          </a:prstGeom>
          <a:noFill/>
          <a:ln>
            <a:noFill/>
          </a:ln>
        </p:spPr>
        <p:style>
          <a:lnRef idx="0"/>
          <a:fillRef idx="0"/>
          <a:effectRef idx="0"/>
          <a:fontRef idx="minor"/>
        </p:style>
        <p:txBody>
          <a:bodyPr lIns="0" rIns="0" tIns="0" bIns="0"/>
          <a:p>
            <a:pPr>
              <a:lnSpc>
                <a:spcPct val="100000"/>
              </a:lnSpc>
            </a:pPr>
            <a:r>
              <a:rPr lang="en-IN" sz="1500" strike="noStrike">
                <a:solidFill>
                  <a:srgbClr val="000000"/>
                </a:solidFill>
                <a:latin typeface="Arial"/>
                <a:ea typeface="DejaVu Sans"/>
              </a:rPr>
              <a:t>acti</a:t>
            </a:r>
            <a:endParaRPr/>
          </a:p>
          <a:p>
            <a:pPr>
              <a:lnSpc>
                <a:spcPct val="100000"/>
              </a:lnSpc>
            </a:pPr>
            <a:r>
              <a:rPr lang="en-IN" sz="1500" strike="noStrike">
                <a:solidFill>
                  <a:srgbClr val="000000"/>
                </a:solidFill>
                <a:latin typeface="Arial"/>
                <a:ea typeface="DejaVu Sans"/>
              </a:rPr>
              <a:t>acti</a:t>
            </a:r>
            <a:endParaRPr/>
          </a:p>
          <a:p>
            <a:pPr algn="ctr">
              <a:lnSpc>
                <a:spcPct val="100000"/>
              </a:lnSpc>
            </a:pPr>
            <a:r>
              <a:rPr lang="en-IN" sz="1500" strike="noStrike">
                <a:solidFill>
                  <a:srgbClr val="000000"/>
                </a:solidFill>
                <a:latin typeface="Arial"/>
                <a:ea typeface="DejaVu Sans"/>
              </a:rPr>
              <a:t>acti</a:t>
            </a:r>
            <a:endParaRPr/>
          </a:p>
          <a:p>
            <a:pPr>
              <a:lnSpc>
                <a:spcPct val="100000"/>
              </a:lnSpc>
            </a:pPr>
            <a:r>
              <a:rPr lang="en-IN" sz="1500" strike="noStrike">
                <a:solidFill>
                  <a:srgbClr val="000000"/>
                </a:solidFill>
                <a:latin typeface="Arial"/>
                <a:ea typeface="DejaVu Sans"/>
              </a:rPr>
              <a:t>acti</a:t>
            </a:r>
            <a:endParaRPr/>
          </a:p>
          <a:p>
            <a:pPr algn="r">
              <a:lnSpc>
                <a:spcPct val="100000"/>
              </a:lnSpc>
            </a:pPr>
            <a:r>
              <a:rPr lang="en-IN" sz="1500" strike="noStrike">
                <a:solidFill>
                  <a:srgbClr val="000000"/>
                </a:solidFill>
                <a:latin typeface="Arial"/>
                <a:ea typeface="DejaVu Sans"/>
              </a:rPr>
              <a:t>acti</a:t>
            </a:r>
            <a:endParaRPr/>
          </a:p>
          <a:p>
            <a:pPr algn="r">
              <a:lnSpc>
                <a:spcPct val="100000"/>
              </a:lnSpc>
            </a:pPr>
            <a:r>
              <a:rPr lang="en-IN" sz="1500" strike="noStrike">
                <a:solidFill>
                  <a:srgbClr val="000000"/>
                </a:solidFill>
                <a:latin typeface="Arial"/>
                <a:ea typeface="DejaVu Sans"/>
              </a:rPr>
              <a:t>acti</a:t>
            </a:r>
            <a:endParaRPr/>
          </a:p>
        </p:txBody>
      </p:sp>
      <p:sp>
        <p:nvSpPr>
          <p:cNvPr id="938" name="CustomShape 32"/>
          <p:cNvSpPr/>
          <p:nvPr/>
        </p:nvSpPr>
        <p:spPr>
          <a:xfrm>
            <a:off x="5718240" y="4533480"/>
            <a:ext cx="2937960" cy="363960"/>
          </a:xfrm>
          <a:prstGeom prst="rect">
            <a:avLst/>
          </a:prstGeom>
          <a:noFill/>
          <a:ln>
            <a:noFill/>
          </a:ln>
        </p:spPr>
        <p:style>
          <a:lnRef idx="0"/>
          <a:fillRef idx="0"/>
          <a:effectRef idx="0"/>
          <a:fontRef idx="minor"/>
        </p:style>
        <p:txBody>
          <a:bodyPr lIns="0" rIns="0" tIns="135720" bIns="0"/>
          <a:p>
            <a:pPr>
              <a:lnSpc>
                <a:spcPct val="100000"/>
              </a:lnSpc>
            </a:pPr>
            <a:r>
              <a:rPr lang="en-IN" sz="1500" strike="noStrike">
                <a:solidFill>
                  <a:srgbClr val="000000"/>
                </a:solidFill>
                <a:latin typeface="Arial"/>
                <a:ea typeface="DejaVu Sans"/>
              </a:rPr>
              <a:t>on container</a:t>
            </a:r>
            <a:endParaRPr/>
          </a:p>
        </p:txBody>
      </p:sp>
      <p:sp>
        <p:nvSpPr>
          <p:cNvPr id="939" name="CustomShape 33"/>
          <p:cNvSpPr/>
          <p:nvPr/>
        </p:nvSpPr>
        <p:spPr>
          <a:xfrm>
            <a:off x="5771880" y="4205520"/>
            <a:ext cx="2829960" cy="1633680"/>
          </a:xfrm>
          <a:custGeom>
            <a:avLst/>
            <a:gdLst/>
            <a:ahLst/>
            <a:rect l="0" t="0" r="r" b="b"/>
            <a:pathLst>
              <a:path w="2830818" h="1634143">
                <a:moveTo>
                  <a:pt x="2512364" y="0"/>
                </a:moveTo>
                <a:lnTo>
                  <a:pt x="318465" y="0"/>
                </a:lnTo>
                <a:lnTo>
                  <a:pt x="271405" y="3453"/>
                </a:lnTo>
                <a:lnTo>
                  <a:pt x="226488" y="13483"/>
                </a:lnTo>
                <a:lnTo>
                  <a:pt x="184208" y="29599"/>
                </a:lnTo>
                <a:lnTo>
                  <a:pt x="145058" y="51307"/>
                </a:lnTo>
                <a:lnTo>
                  <a:pt x="109529" y="78114"/>
                </a:lnTo>
                <a:lnTo>
                  <a:pt x="78114" y="109529"/>
                </a:lnTo>
                <a:lnTo>
                  <a:pt x="51307" y="145058"/>
                </a:lnTo>
                <a:lnTo>
                  <a:pt x="29599" y="184208"/>
                </a:lnTo>
                <a:lnTo>
                  <a:pt x="13483" y="226488"/>
                </a:lnTo>
                <a:lnTo>
                  <a:pt x="3453" y="271405"/>
                </a:lnTo>
                <a:lnTo>
                  <a:pt x="0" y="318465"/>
                </a:lnTo>
                <a:lnTo>
                  <a:pt x="0" y="1315681"/>
                </a:lnTo>
                <a:lnTo>
                  <a:pt x="3453" y="1362741"/>
                </a:lnTo>
                <a:lnTo>
                  <a:pt x="13483" y="1407657"/>
                </a:lnTo>
                <a:lnTo>
                  <a:pt x="29599" y="1449936"/>
                </a:lnTo>
                <a:lnTo>
                  <a:pt x="51307" y="1489086"/>
                </a:lnTo>
                <a:lnTo>
                  <a:pt x="78114" y="1524614"/>
                </a:lnTo>
                <a:lnTo>
                  <a:pt x="109529" y="1556028"/>
                </a:lnTo>
                <a:lnTo>
                  <a:pt x="145058" y="1582835"/>
                </a:lnTo>
                <a:lnTo>
                  <a:pt x="184208" y="1604543"/>
                </a:lnTo>
                <a:lnTo>
                  <a:pt x="226488" y="1620658"/>
                </a:lnTo>
                <a:lnTo>
                  <a:pt x="271405" y="1630689"/>
                </a:lnTo>
                <a:lnTo>
                  <a:pt x="318465" y="1634142"/>
                </a:lnTo>
                <a:lnTo>
                  <a:pt x="2512364" y="1634142"/>
                </a:lnTo>
                <a:lnTo>
                  <a:pt x="2559424" y="1630689"/>
                </a:lnTo>
                <a:lnTo>
                  <a:pt x="2604340" y="1620658"/>
                </a:lnTo>
                <a:lnTo>
                  <a:pt x="2646618" y="1604543"/>
                </a:lnTo>
                <a:lnTo>
                  <a:pt x="2685768" y="1582835"/>
                </a:lnTo>
                <a:lnTo>
                  <a:pt x="2721295" y="1556028"/>
                </a:lnTo>
                <a:lnTo>
                  <a:pt x="2752708" y="1524614"/>
                </a:lnTo>
                <a:lnTo>
                  <a:pt x="2779514" y="1489086"/>
                </a:lnTo>
                <a:lnTo>
                  <a:pt x="2801220" y="1449936"/>
                </a:lnTo>
                <a:lnTo>
                  <a:pt x="2817334" y="1407657"/>
                </a:lnTo>
                <a:lnTo>
                  <a:pt x="2827364" y="1362741"/>
                </a:lnTo>
                <a:lnTo>
                  <a:pt x="2830817" y="1315681"/>
                </a:lnTo>
                <a:lnTo>
                  <a:pt x="2830817" y="318465"/>
                </a:lnTo>
                <a:lnTo>
                  <a:pt x="2827364" y="271405"/>
                </a:lnTo>
                <a:lnTo>
                  <a:pt x="2817334" y="226488"/>
                </a:lnTo>
                <a:lnTo>
                  <a:pt x="2801220" y="184208"/>
                </a:lnTo>
                <a:lnTo>
                  <a:pt x="2779514" y="145058"/>
                </a:lnTo>
                <a:lnTo>
                  <a:pt x="2752708" y="109529"/>
                </a:lnTo>
                <a:lnTo>
                  <a:pt x="2721295" y="78114"/>
                </a:lnTo>
                <a:lnTo>
                  <a:pt x="2685768" y="51307"/>
                </a:lnTo>
                <a:lnTo>
                  <a:pt x="2646618" y="29599"/>
                </a:lnTo>
                <a:lnTo>
                  <a:pt x="2604340" y="13483"/>
                </a:lnTo>
                <a:lnTo>
                  <a:pt x="2559424" y="3453"/>
                </a:lnTo>
                <a:lnTo>
                  <a:pt x="2512364" y="0"/>
                </a:lnTo>
              </a:path>
            </a:pathLst>
          </a:custGeom>
          <a:solidFill>
            <a:srgbClr val="6fe1c8"/>
          </a:solidFill>
          <a:ln>
            <a:noFill/>
          </a:ln>
        </p:spPr>
        <p:style>
          <a:lnRef idx="0"/>
          <a:fillRef idx="0"/>
          <a:effectRef idx="0"/>
          <a:fontRef idx="minor"/>
        </p:style>
      </p:sp>
      <p:sp>
        <p:nvSpPr>
          <p:cNvPr id="940" name="CustomShape 34"/>
          <p:cNvSpPr/>
          <p:nvPr/>
        </p:nvSpPr>
        <p:spPr>
          <a:xfrm>
            <a:off x="5771880" y="4205520"/>
            <a:ext cx="2829960" cy="1633680"/>
          </a:xfrm>
          <a:custGeom>
            <a:avLst/>
            <a:gdLst/>
            <a:ahLst/>
            <a:rect l="0" t="0" r="r" b="b"/>
            <a:pathLst>
              <a:path w="2830819" h="1634139">
                <a:moveTo>
                  <a:pt x="0" y="318461"/>
                </a:moveTo>
                <a:lnTo>
                  <a:pt x="3452" y="271401"/>
                </a:lnTo>
                <a:lnTo>
                  <a:pt x="13483" y="226485"/>
                </a:lnTo>
                <a:lnTo>
                  <a:pt x="29598" y="184206"/>
                </a:lnTo>
                <a:lnTo>
                  <a:pt x="51306" y="145055"/>
                </a:lnTo>
                <a:lnTo>
                  <a:pt x="78113" y="109527"/>
                </a:lnTo>
                <a:lnTo>
                  <a:pt x="109527" y="78113"/>
                </a:lnTo>
                <a:lnTo>
                  <a:pt x="145056" y="51306"/>
                </a:lnTo>
                <a:lnTo>
                  <a:pt x="184206" y="29598"/>
                </a:lnTo>
                <a:lnTo>
                  <a:pt x="226485" y="13483"/>
                </a:lnTo>
                <a:lnTo>
                  <a:pt x="271402" y="3452"/>
                </a:lnTo>
                <a:lnTo>
                  <a:pt x="318462" y="0"/>
                </a:lnTo>
                <a:lnTo>
                  <a:pt x="2512358" y="0"/>
                </a:lnTo>
                <a:lnTo>
                  <a:pt x="2559417" y="3452"/>
                </a:lnTo>
                <a:lnTo>
                  <a:pt x="2604333" y="13483"/>
                </a:lnTo>
                <a:lnTo>
                  <a:pt x="2646612" y="29598"/>
                </a:lnTo>
                <a:lnTo>
                  <a:pt x="2685762" y="51306"/>
                </a:lnTo>
                <a:lnTo>
                  <a:pt x="2721291" y="78113"/>
                </a:lnTo>
                <a:lnTo>
                  <a:pt x="2752705" y="109527"/>
                </a:lnTo>
                <a:lnTo>
                  <a:pt x="2779512" y="145055"/>
                </a:lnTo>
                <a:lnTo>
                  <a:pt x="2801219" y="184206"/>
                </a:lnTo>
                <a:lnTo>
                  <a:pt x="2817334" y="226485"/>
                </a:lnTo>
                <a:lnTo>
                  <a:pt x="2827365" y="271401"/>
                </a:lnTo>
                <a:lnTo>
                  <a:pt x="2830818" y="318461"/>
                </a:lnTo>
                <a:lnTo>
                  <a:pt x="2830818" y="1315679"/>
                </a:lnTo>
                <a:lnTo>
                  <a:pt x="2827365" y="1362738"/>
                </a:lnTo>
                <a:lnTo>
                  <a:pt x="2817334" y="1407654"/>
                </a:lnTo>
                <a:lnTo>
                  <a:pt x="2801219" y="1449933"/>
                </a:lnTo>
                <a:lnTo>
                  <a:pt x="2779512" y="1489083"/>
                </a:lnTo>
                <a:lnTo>
                  <a:pt x="2752705" y="1524611"/>
                </a:lnTo>
                <a:lnTo>
                  <a:pt x="2721291" y="1556025"/>
                </a:lnTo>
                <a:lnTo>
                  <a:pt x="2685762" y="1582832"/>
                </a:lnTo>
                <a:lnTo>
                  <a:pt x="2646612" y="1604540"/>
                </a:lnTo>
                <a:lnTo>
                  <a:pt x="2604333" y="1620655"/>
                </a:lnTo>
                <a:lnTo>
                  <a:pt x="2559417" y="1630685"/>
                </a:lnTo>
                <a:lnTo>
                  <a:pt x="2512358" y="1634138"/>
                </a:lnTo>
                <a:lnTo>
                  <a:pt x="318462" y="1634138"/>
                </a:lnTo>
                <a:lnTo>
                  <a:pt x="271402" y="1630685"/>
                </a:lnTo>
                <a:lnTo>
                  <a:pt x="226485" y="1620655"/>
                </a:lnTo>
                <a:lnTo>
                  <a:pt x="184206" y="1604540"/>
                </a:lnTo>
                <a:lnTo>
                  <a:pt x="145056" y="1582832"/>
                </a:lnTo>
                <a:lnTo>
                  <a:pt x="109527" y="1556025"/>
                </a:lnTo>
                <a:lnTo>
                  <a:pt x="78113" y="1524611"/>
                </a:lnTo>
                <a:lnTo>
                  <a:pt x="51306" y="1489083"/>
                </a:lnTo>
                <a:lnTo>
                  <a:pt x="29598" y="1449933"/>
                </a:lnTo>
                <a:lnTo>
                  <a:pt x="13483" y="1407654"/>
                </a:lnTo>
                <a:lnTo>
                  <a:pt x="3452" y="1362738"/>
                </a:lnTo>
                <a:lnTo>
                  <a:pt x="0" y="1315679"/>
                </a:lnTo>
                <a:lnTo>
                  <a:pt x="0" y="318461"/>
                </a:lnTo>
              </a:path>
            </a:pathLst>
          </a:custGeom>
          <a:noFill/>
          <a:ln w="25560">
            <a:solidFill>
              <a:srgbClr val="ffffff"/>
            </a:solidFill>
            <a:round/>
          </a:ln>
        </p:spPr>
        <p:style>
          <a:lnRef idx="0"/>
          <a:fillRef idx="0"/>
          <a:effectRef idx="0"/>
          <a:fontRef idx="minor"/>
        </p:style>
      </p:sp>
      <p:sp>
        <p:nvSpPr>
          <p:cNvPr id="941" name="CustomShape 35"/>
          <p:cNvSpPr/>
          <p:nvPr/>
        </p:nvSpPr>
        <p:spPr>
          <a:xfrm>
            <a:off x="5718240" y="4533480"/>
            <a:ext cx="2937960" cy="978480"/>
          </a:xfrm>
          <a:custGeom>
            <a:avLst/>
            <a:gdLst/>
            <a:ahLst/>
            <a:rect l="0" t="0" r="r" b="b"/>
            <a:pathLst>
              <a:path w="2938717" h="978574">
                <a:moveTo>
                  <a:pt x="0" y="0"/>
                </a:moveTo>
                <a:lnTo>
                  <a:pt x="2938716" y="0"/>
                </a:lnTo>
                <a:lnTo>
                  <a:pt x="2938716" y="978573"/>
                </a:lnTo>
                <a:lnTo>
                  <a:pt x="0" y="978573"/>
                </a:lnTo>
                <a:lnTo>
                  <a:pt x="0" y="0"/>
                </a:lnTo>
              </a:path>
            </a:pathLst>
          </a:custGeom>
          <a:solidFill>
            <a:srgbClr val="ffffff"/>
          </a:solidFill>
          <a:ln>
            <a:noFill/>
          </a:ln>
        </p:spPr>
        <p:style>
          <a:lnRef idx="0"/>
          <a:fillRef idx="0"/>
          <a:effectRef idx="0"/>
          <a:fontRef idx="minor"/>
        </p:style>
      </p:sp>
      <p:sp>
        <p:nvSpPr>
          <p:cNvPr id="942" name="CustomShape 36"/>
          <p:cNvSpPr/>
          <p:nvPr/>
        </p:nvSpPr>
        <p:spPr>
          <a:xfrm>
            <a:off x="5756040" y="4908240"/>
            <a:ext cx="321120" cy="228240"/>
          </a:xfrm>
          <a:prstGeom prst="rect">
            <a:avLst/>
          </a:prstGeom>
          <a:noFill/>
          <a:ln>
            <a:noFill/>
          </a:ln>
        </p:spPr>
        <p:style>
          <a:lnRef idx="0"/>
          <a:fillRef idx="0"/>
          <a:effectRef idx="0"/>
          <a:fontRef idx="minor"/>
        </p:style>
        <p:txBody>
          <a:bodyPr lIns="0" rIns="0" tIns="0" bIns="0"/>
          <a:p>
            <a:pPr>
              <a:lnSpc>
                <a:spcPct val="100000"/>
              </a:lnSpc>
            </a:pPr>
            <a:r>
              <a:rPr lang="en-IN" sz="1500" strike="noStrike">
                <a:solidFill>
                  <a:srgbClr val="000000"/>
                </a:solidFill>
                <a:latin typeface="Arial"/>
                <a:ea typeface="DejaVu Sans"/>
              </a:rPr>
              <a:t>acti</a:t>
            </a:r>
            <a:endParaRPr/>
          </a:p>
        </p:txBody>
      </p:sp>
      <p:sp>
        <p:nvSpPr>
          <p:cNvPr id="943" name="CustomShape 37"/>
          <p:cNvSpPr/>
          <p:nvPr/>
        </p:nvSpPr>
        <p:spPr>
          <a:xfrm>
            <a:off x="6036480" y="4772160"/>
            <a:ext cx="2937960" cy="363960"/>
          </a:xfrm>
          <a:prstGeom prst="rect">
            <a:avLst/>
          </a:prstGeom>
          <a:noFill/>
          <a:ln>
            <a:noFill/>
          </a:ln>
        </p:spPr>
        <p:style>
          <a:lnRef idx="0"/>
          <a:fillRef idx="0"/>
          <a:effectRef idx="0"/>
          <a:fontRef idx="minor"/>
        </p:style>
        <p:txBody>
          <a:bodyPr lIns="0" rIns="0" tIns="135720" bIns="0"/>
          <a:p>
            <a:pPr>
              <a:lnSpc>
                <a:spcPct val="100000"/>
              </a:lnSpc>
            </a:pPr>
            <a:r>
              <a:rPr lang="en-IN" sz="1500" strike="noStrike">
                <a:solidFill>
                  <a:srgbClr val="000000"/>
                </a:solidFill>
                <a:latin typeface="Arial"/>
                <a:ea typeface="DejaVu Sans"/>
              </a:rPr>
              <a:t>on container</a:t>
            </a:r>
            <a:endParaRPr/>
          </a:p>
        </p:txBody>
      </p:sp>
      <p:sp>
        <p:nvSpPr>
          <p:cNvPr id="944" name="CustomShape 38"/>
          <p:cNvSpPr/>
          <p:nvPr/>
        </p:nvSpPr>
        <p:spPr>
          <a:xfrm>
            <a:off x="6090120" y="4444200"/>
            <a:ext cx="2829960" cy="1633680"/>
          </a:xfrm>
          <a:custGeom>
            <a:avLst/>
            <a:gdLst/>
            <a:ahLst/>
            <a:rect l="0" t="0" r="r" b="b"/>
            <a:pathLst>
              <a:path w="2830818" h="1634140">
                <a:moveTo>
                  <a:pt x="2512364" y="0"/>
                </a:moveTo>
                <a:lnTo>
                  <a:pt x="318465" y="0"/>
                </a:lnTo>
                <a:lnTo>
                  <a:pt x="271405" y="3452"/>
                </a:lnTo>
                <a:lnTo>
                  <a:pt x="226488" y="13482"/>
                </a:lnTo>
                <a:lnTo>
                  <a:pt x="184208" y="29596"/>
                </a:lnTo>
                <a:lnTo>
                  <a:pt x="145058" y="51303"/>
                </a:lnTo>
                <a:lnTo>
                  <a:pt x="109529" y="78109"/>
                </a:lnTo>
                <a:lnTo>
                  <a:pt x="78114" y="109521"/>
                </a:lnTo>
                <a:lnTo>
                  <a:pt x="51307" y="145049"/>
                </a:lnTo>
                <a:lnTo>
                  <a:pt x="29599" y="184198"/>
                </a:lnTo>
                <a:lnTo>
                  <a:pt x="13483" y="226477"/>
                </a:lnTo>
                <a:lnTo>
                  <a:pt x="3453" y="271392"/>
                </a:lnTo>
                <a:lnTo>
                  <a:pt x="0" y="318452"/>
                </a:lnTo>
                <a:lnTo>
                  <a:pt x="0" y="1315676"/>
                </a:lnTo>
                <a:lnTo>
                  <a:pt x="3453" y="1362736"/>
                </a:lnTo>
                <a:lnTo>
                  <a:pt x="13483" y="1407653"/>
                </a:lnTo>
                <a:lnTo>
                  <a:pt x="29599" y="1449932"/>
                </a:lnTo>
                <a:lnTo>
                  <a:pt x="51307" y="1489083"/>
                </a:lnTo>
                <a:lnTo>
                  <a:pt x="78114" y="1524611"/>
                </a:lnTo>
                <a:lnTo>
                  <a:pt x="109529" y="1556026"/>
                </a:lnTo>
                <a:lnTo>
                  <a:pt x="145058" y="1582833"/>
                </a:lnTo>
                <a:lnTo>
                  <a:pt x="184208" y="1604540"/>
                </a:lnTo>
                <a:lnTo>
                  <a:pt x="226488" y="1620656"/>
                </a:lnTo>
                <a:lnTo>
                  <a:pt x="271405" y="1630686"/>
                </a:lnTo>
                <a:lnTo>
                  <a:pt x="318465" y="1634139"/>
                </a:lnTo>
                <a:lnTo>
                  <a:pt x="2512364" y="1634139"/>
                </a:lnTo>
                <a:lnTo>
                  <a:pt x="2559424" y="1630686"/>
                </a:lnTo>
                <a:lnTo>
                  <a:pt x="2604340" y="1620656"/>
                </a:lnTo>
                <a:lnTo>
                  <a:pt x="2646618" y="1604540"/>
                </a:lnTo>
                <a:lnTo>
                  <a:pt x="2685768" y="1582833"/>
                </a:lnTo>
                <a:lnTo>
                  <a:pt x="2721295" y="1556026"/>
                </a:lnTo>
                <a:lnTo>
                  <a:pt x="2752708" y="1524611"/>
                </a:lnTo>
                <a:lnTo>
                  <a:pt x="2779514" y="1489083"/>
                </a:lnTo>
                <a:lnTo>
                  <a:pt x="2801220" y="1449932"/>
                </a:lnTo>
                <a:lnTo>
                  <a:pt x="2817334" y="1407653"/>
                </a:lnTo>
                <a:lnTo>
                  <a:pt x="2827364" y="1362736"/>
                </a:lnTo>
                <a:lnTo>
                  <a:pt x="2830817" y="1315676"/>
                </a:lnTo>
                <a:lnTo>
                  <a:pt x="2830817" y="318452"/>
                </a:lnTo>
                <a:lnTo>
                  <a:pt x="2827364" y="271392"/>
                </a:lnTo>
                <a:lnTo>
                  <a:pt x="2817334" y="226477"/>
                </a:lnTo>
                <a:lnTo>
                  <a:pt x="2801220" y="184198"/>
                </a:lnTo>
                <a:lnTo>
                  <a:pt x="2779514" y="145049"/>
                </a:lnTo>
                <a:lnTo>
                  <a:pt x="2752708" y="109521"/>
                </a:lnTo>
                <a:lnTo>
                  <a:pt x="2721295" y="78109"/>
                </a:lnTo>
                <a:lnTo>
                  <a:pt x="2685768" y="51303"/>
                </a:lnTo>
                <a:lnTo>
                  <a:pt x="2646618" y="29596"/>
                </a:lnTo>
                <a:lnTo>
                  <a:pt x="2604340" y="13482"/>
                </a:lnTo>
                <a:lnTo>
                  <a:pt x="2559424" y="3452"/>
                </a:lnTo>
                <a:lnTo>
                  <a:pt x="2512364" y="0"/>
                </a:lnTo>
              </a:path>
            </a:pathLst>
          </a:custGeom>
          <a:solidFill>
            <a:srgbClr val="6fe1c8"/>
          </a:solidFill>
          <a:ln>
            <a:noFill/>
          </a:ln>
        </p:spPr>
        <p:style>
          <a:lnRef idx="0"/>
          <a:fillRef idx="0"/>
          <a:effectRef idx="0"/>
          <a:fontRef idx="minor"/>
        </p:style>
      </p:sp>
      <p:sp>
        <p:nvSpPr>
          <p:cNvPr id="945" name="CustomShape 39"/>
          <p:cNvSpPr/>
          <p:nvPr/>
        </p:nvSpPr>
        <p:spPr>
          <a:xfrm>
            <a:off x="6090120" y="4444200"/>
            <a:ext cx="2829960" cy="1633680"/>
          </a:xfrm>
          <a:custGeom>
            <a:avLst/>
            <a:gdLst/>
            <a:ahLst/>
            <a:rect l="0" t="0" r="r" b="b"/>
            <a:pathLst>
              <a:path w="2830818" h="1634139">
                <a:moveTo>
                  <a:pt x="0" y="318461"/>
                </a:moveTo>
                <a:lnTo>
                  <a:pt x="3452" y="271401"/>
                </a:lnTo>
                <a:lnTo>
                  <a:pt x="13483" y="226485"/>
                </a:lnTo>
                <a:lnTo>
                  <a:pt x="29598" y="184206"/>
                </a:lnTo>
                <a:lnTo>
                  <a:pt x="51306" y="145055"/>
                </a:lnTo>
                <a:lnTo>
                  <a:pt x="78113" y="109527"/>
                </a:lnTo>
                <a:lnTo>
                  <a:pt x="109527" y="78113"/>
                </a:lnTo>
                <a:lnTo>
                  <a:pt x="145056" y="51306"/>
                </a:lnTo>
                <a:lnTo>
                  <a:pt x="184206" y="29598"/>
                </a:lnTo>
                <a:lnTo>
                  <a:pt x="226486" y="13483"/>
                </a:lnTo>
                <a:lnTo>
                  <a:pt x="271401" y="3452"/>
                </a:lnTo>
                <a:lnTo>
                  <a:pt x="318461" y="0"/>
                </a:lnTo>
                <a:lnTo>
                  <a:pt x="2512358" y="0"/>
                </a:lnTo>
                <a:lnTo>
                  <a:pt x="2559417" y="3452"/>
                </a:lnTo>
                <a:lnTo>
                  <a:pt x="2604333" y="13483"/>
                </a:lnTo>
                <a:lnTo>
                  <a:pt x="2646612" y="29598"/>
                </a:lnTo>
                <a:lnTo>
                  <a:pt x="2685762" y="51306"/>
                </a:lnTo>
                <a:lnTo>
                  <a:pt x="2721290" y="78113"/>
                </a:lnTo>
                <a:lnTo>
                  <a:pt x="2752704" y="109527"/>
                </a:lnTo>
                <a:lnTo>
                  <a:pt x="2779511" y="145055"/>
                </a:lnTo>
                <a:lnTo>
                  <a:pt x="2801219" y="184206"/>
                </a:lnTo>
                <a:lnTo>
                  <a:pt x="2817334" y="226485"/>
                </a:lnTo>
                <a:lnTo>
                  <a:pt x="2827365" y="271401"/>
                </a:lnTo>
                <a:lnTo>
                  <a:pt x="2830817" y="318461"/>
                </a:lnTo>
                <a:lnTo>
                  <a:pt x="2830817" y="1315679"/>
                </a:lnTo>
                <a:lnTo>
                  <a:pt x="2827365" y="1362738"/>
                </a:lnTo>
                <a:lnTo>
                  <a:pt x="2817334" y="1407654"/>
                </a:lnTo>
                <a:lnTo>
                  <a:pt x="2801219" y="1449933"/>
                </a:lnTo>
                <a:lnTo>
                  <a:pt x="2779511" y="1489083"/>
                </a:lnTo>
                <a:lnTo>
                  <a:pt x="2752704" y="1524611"/>
                </a:lnTo>
                <a:lnTo>
                  <a:pt x="2721290" y="1556025"/>
                </a:lnTo>
                <a:lnTo>
                  <a:pt x="2685762" y="1582832"/>
                </a:lnTo>
                <a:lnTo>
                  <a:pt x="2646612" y="1604540"/>
                </a:lnTo>
                <a:lnTo>
                  <a:pt x="2604333" y="1620655"/>
                </a:lnTo>
                <a:lnTo>
                  <a:pt x="2559417" y="1630685"/>
                </a:lnTo>
                <a:lnTo>
                  <a:pt x="2512358" y="1634138"/>
                </a:lnTo>
                <a:lnTo>
                  <a:pt x="318461" y="1634138"/>
                </a:lnTo>
                <a:lnTo>
                  <a:pt x="271401" y="1630685"/>
                </a:lnTo>
                <a:lnTo>
                  <a:pt x="226486" y="1620655"/>
                </a:lnTo>
                <a:lnTo>
                  <a:pt x="184206" y="1604540"/>
                </a:lnTo>
                <a:lnTo>
                  <a:pt x="145056" y="1582832"/>
                </a:lnTo>
                <a:lnTo>
                  <a:pt x="109527" y="1556025"/>
                </a:lnTo>
                <a:lnTo>
                  <a:pt x="78113" y="1524611"/>
                </a:lnTo>
                <a:lnTo>
                  <a:pt x="51306" y="1489083"/>
                </a:lnTo>
                <a:lnTo>
                  <a:pt x="29598" y="1449933"/>
                </a:lnTo>
                <a:lnTo>
                  <a:pt x="13483" y="1407654"/>
                </a:lnTo>
                <a:lnTo>
                  <a:pt x="3452" y="1362738"/>
                </a:lnTo>
                <a:lnTo>
                  <a:pt x="0" y="1315679"/>
                </a:lnTo>
                <a:lnTo>
                  <a:pt x="0" y="318461"/>
                </a:lnTo>
              </a:path>
            </a:pathLst>
          </a:custGeom>
          <a:noFill/>
          <a:ln w="25560">
            <a:solidFill>
              <a:srgbClr val="ffffff"/>
            </a:solidFill>
            <a:round/>
          </a:ln>
        </p:spPr>
        <p:style>
          <a:lnRef idx="0"/>
          <a:fillRef idx="0"/>
          <a:effectRef idx="0"/>
          <a:fontRef idx="minor"/>
        </p:style>
      </p:sp>
      <p:sp>
        <p:nvSpPr>
          <p:cNvPr id="946" name="CustomShape 40"/>
          <p:cNvSpPr/>
          <p:nvPr/>
        </p:nvSpPr>
        <p:spPr>
          <a:xfrm>
            <a:off x="6036480" y="4772160"/>
            <a:ext cx="2937960" cy="978480"/>
          </a:xfrm>
          <a:custGeom>
            <a:avLst/>
            <a:gdLst/>
            <a:ahLst/>
            <a:rect l="0" t="0" r="r" b="b"/>
            <a:pathLst>
              <a:path w="2938717" h="978567">
                <a:moveTo>
                  <a:pt x="0" y="0"/>
                </a:moveTo>
                <a:lnTo>
                  <a:pt x="2938716" y="0"/>
                </a:lnTo>
                <a:lnTo>
                  <a:pt x="2938716" y="978566"/>
                </a:lnTo>
                <a:lnTo>
                  <a:pt x="0" y="978566"/>
                </a:lnTo>
                <a:lnTo>
                  <a:pt x="0" y="0"/>
                </a:lnTo>
              </a:path>
            </a:pathLst>
          </a:custGeom>
          <a:solidFill>
            <a:srgbClr val="ffffff"/>
          </a:solidFill>
          <a:ln>
            <a:noFill/>
          </a:ln>
        </p:spPr>
        <p:style>
          <a:lnRef idx="0"/>
          <a:fillRef idx="0"/>
          <a:effectRef idx="0"/>
          <a:fontRef idx="minor"/>
        </p:style>
      </p:sp>
      <p:sp>
        <p:nvSpPr>
          <p:cNvPr id="947" name="CustomShape 41"/>
          <p:cNvSpPr/>
          <p:nvPr/>
        </p:nvSpPr>
        <p:spPr>
          <a:xfrm>
            <a:off x="6074280" y="5047920"/>
            <a:ext cx="2771640" cy="426600"/>
          </a:xfrm>
          <a:prstGeom prst="rect">
            <a:avLst/>
          </a:prstGeom>
          <a:noFill/>
          <a:ln>
            <a:noFill/>
          </a:ln>
        </p:spPr>
        <p:style>
          <a:lnRef idx="0"/>
          <a:fillRef idx="0"/>
          <a:effectRef idx="0"/>
          <a:fontRef idx="minor"/>
        </p:style>
        <p:txBody>
          <a:bodyPr lIns="0" rIns="0" tIns="0" bIns="0"/>
          <a:p>
            <a:pPr>
              <a:lnSpc>
                <a:spcPct val="100000"/>
              </a:lnSpc>
            </a:pPr>
            <a:r>
              <a:rPr b="1" lang="en-IN" sz="2800" strike="noStrike">
                <a:solidFill>
                  <a:srgbClr val="000000"/>
                </a:solidFill>
                <a:latin typeface="Arial"/>
                <a:ea typeface="DejaVu Sans"/>
              </a:rPr>
              <a:t>action container</a:t>
            </a:r>
            <a:endParaRPr/>
          </a:p>
        </p:txBody>
      </p:sp>
      <p:sp>
        <p:nvSpPr>
          <p:cNvPr id="948" name="CustomShape 42"/>
          <p:cNvSpPr/>
          <p:nvPr/>
        </p:nvSpPr>
        <p:spPr>
          <a:xfrm>
            <a:off x="2755800" y="1172160"/>
            <a:ext cx="1092240" cy="847080"/>
          </a:xfrm>
          <a:prstGeom prst="rect">
            <a:avLst/>
          </a:prstGeom>
          <a:blipFill>
            <a:blip r:embed="rId3"/>
            <a:stretch>
              <a:fillRect/>
            </a:stretch>
          </a:blipFill>
          <a:ln>
            <a:noFill/>
          </a:ln>
        </p:spPr>
        <p:style>
          <a:lnRef idx="0"/>
          <a:fillRef idx="0"/>
          <a:effectRef idx="0"/>
          <a:fontRef idx="minor"/>
        </p:style>
      </p:sp>
      <p:sp>
        <p:nvSpPr>
          <p:cNvPr id="949" name="CustomShape 43"/>
          <p:cNvSpPr/>
          <p:nvPr/>
        </p:nvSpPr>
        <p:spPr>
          <a:xfrm>
            <a:off x="2814480" y="1204560"/>
            <a:ext cx="974520" cy="730800"/>
          </a:xfrm>
          <a:custGeom>
            <a:avLst/>
            <a:gdLst/>
            <a:ahLst/>
            <a:rect l="0" t="0" r="r" b="b"/>
            <a:pathLst>
              <a:path w="975292" h="731468">
                <a:moveTo>
                  <a:pt x="0" y="365733"/>
                </a:moveTo>
                <a:lnTo>
                  <a:pt x="2861" y="325882"/>
                </a:lnTo>
                <a:lnTo>
                  <a:pt x="11247" y="287275"/>
                </a:lnTo>
                <a:lnTo>
                  <a:pt x="24860" y="250133"/>
                </a:lnTo>
                <a:lnTo>
                  <a:pt x="43403" y="214681"/>
                </a:lnTo>
                <a:lnTo>
                  <a:pt x="66578" y="181140"/>
                </a:lnTo>
                <a:lnTo>
                  <a:pt x="94087" y="149736"/>
                </a:lnTo>
                <a:lnTo>
                  <a:pt x="125634" y="120689"/>
                </a:lnTo>
                <a:lnTo>
                  <a:pt x="160920" y="94225"/>
                </a:lnTo>
                <a:lnTo>
                  <a:pt x="199648" y="70565"/>
                </a:lnTo>
                <a:lnTo>
                  <a:pt x="241521" y="49933"/>
                </a:lnTo>
                <a:lnTo>
                  <a:pt x="286242" y="32552"/>
                </a:lnTo>
                <a:lnTo>
                  <a:pt x="333512" y="18645"/>
                </a:lnTo>
                <a:lnTo>
                  <a:pt x="383034" y="8435"/>
                </a:lnTo>
                <a:lnTo>
                  <a:pt x="434511" y="2146"/>
                </a:lnTo>
                <a:lnTo>
                  <a:pt x="487645" y="0"/>
                </a:lnTo>
                <a:lnTo>
                  <a:pt x="540780" y="2146"/>
                </a:lnTo>
                <a:lnTo>
                  <a:pt x="592257" y="8435"/>
                </a:lnTo>
                <a:lnTo>
                  <a:pt x="641779" y="18645"/>
                </a:lnTo>
                <a:lnTo>
                  <a:pt x="689049" y="32552"/>
                </a:lnTo>
                <a:lnTo>
                  <a:pt x="733769" y="49933"/>
                </a:lnTo>
                <a:lnTo>
                  <a:pt x="775643" y="70565"/>
                </a:lnTo>
                <a:lnTo>
                  <a:pt x="814371" y="94225"/>
                </a:lnTo>
                <a:lnTo>
                  <a:pt x="849657" y="120689"/>
                </a:lnTo>
                <a:lnTo>
                  <a:pt x="881204" y="149736"/>
                </a:lnTo>
                <a:lnTo>
                  <a:pt x="908713" y="181140"/>
                </a:lnTo>
                <a:lnTo>
                  <a:pt x="931888" y="214681"/>
                </a:lnTo>
                <a:lnTo>
                  <a:pt x="950430" y="250133"/>
                </a:lnTo>
                <a:lnTo>
                  <a:pt x="964043" y="287275"/>
                </a:lnTo>
                <a:lnTo>
                  <a:pt x="972429" y="325882"/>
                </a:lnTo>
                <a:lnTo>
                  <a:pt x="975291" y="365733"/>
                </a:lnTo>
                <a:lnTo>
                  <a:pt x="972429" y="405584"/>
                </a:lnTo>
                <a:lnTo>
                  <a:pt x="964043" y="444191"/>
                </a:lnTo>
                <a:lnTo>
                  <a:pt x="950430" y="481333"/>
                </a:lnTo>
                <a:lnTo>
                  <a:pt x="931888" y="516786"/>
                </a:lnTo>
                <a:lnTo>
                  <a:pt x="908713" y="550326"/>
                </a:lnTo>
                <a:lnTo>
                  <a:pt x="881204" y="581730"/>
                </a:lnTo>
                <a:lnTo>
                  <a:pt x="849657" y="610777"/>
                </a:lnTo>
                <a:lnTo>
                  <a:pt x="814371" y="637241"/>
                </a:lnTo>
                <a:lnTo>
                  <a:pt x="775643" y="660901"/>
                </a:lnTo>
                <a:lnTo>
                  <a:pt x="733769" y="681533"/>
                </a:lnTo>
                <a:lnTo>
                  <a:pt x="689049" y="698914"/>
                </a:lnTo>
                <a:lnTo>
                  <a:pt x="641779" y="712821"/>
                </a:lnTo>
                <a:lnTo>
                  <a:pt x="592257" y="723031"/>
                </a:lnTo>
                <a:lnTo>
                  <a:pt x="540780" y="729321"/>
                </a:lnTo>
                <a:lnTo>
                  <a:pt x="487645" y="731467"/>
                </a:lnTo>
                <a:lnTo>
                  <a:pt x="434511" y="729321"/>
                </a:lnTo>
                <a:lnTo>
                  <a:pt x="383034" y="723031"/>
                </a:lnTo>
                <a:lnTo>
                  <a:pt x="333512" y="712821"/>
                </a:lnTo>
                <a:lnTo>
                  <a:pt x="286242" y="698914"/>
                </a:lnTo>
                <a:lnTo>
                  <a:pt x="241521" y="681533"/>
                </a:lnTo>
                <a:lnTo>
                  <a:pt x="199648" y="660901"/>
                </a:lnTo>
                <a:lnTo>
                  <a:pt x="160920" y="637241"/>
                </a:lnTo>
                <a:lnTo>
                  <a:pt x="125634" y="610777"/>
                </a:lnTo>
                <a:lnTo>
                  <a:pt x="94087" y="581730"/>
                </a:lnTo>
                <a:lnTo>
                  <a:pt x="66578" y="550326"/>
                </a:lnTo>
                <a:lnTo>
                  <a:pt x="43403" y="516786"/>
                </a:lnTo>
                <a:lnTo>
                  <a:pt x="24860" y="481333"/>
                </a:lnTo>
                <a:lnTo>
                  <a:pt x="11247" y="444191"/>
                </a:lnTo>
                <a:lnTo>
                  <a:pt x="2861" y="405584"/>
                </a:lnTo>
                <a:lnTo>
                  <a:pt x="0" y="365733"/>
                </a:lnTo>
              </a:path>
            </a:pathLst>
          </a:custGeom>
          <a:noFill/>
          <a:ln w="25560">
            <a:solidFill>
              <a:srgbClr val="ffffff"/>
            </a:solidFill>
            <a:round/>
          </a:ln>
        </p:spPr>
        <p:style>
          <a:lnRef idx="0"/>
          <a:fillRef idx="0"/>
          <a:effectRef idx="0"/>
          <a:fontRef idx="minor"/>
        </p:style>
      </p:sp>
      <p:sp>
        <p:nvSpPr>
          <p:cNvPr id="950" name="CustomShape 44"/>
          <p:cNvSpPr/>
          <p:nvPr/>
        </p:nvSpPr>
        <p:spPr>
          <a:xfrm>
            <a:off x="3127320" y="1380960"/>
            <a:ext cx="159480" cy="289440"/>
          </a:xfrm>
          <a:prstGeom prst="rect">
            <a:avLst/>
          </a:prstGeom>
          <a:noFill/>
          <a:ln>
            <a:noFill/>
          </a:ln>
        </p:spPr>
        <p:style>
          <a:lnRef idx="0"/>
          <a:fillRef idx="0"/>
          <a:effectRef idx="0"/>
          <a:fontRef idx="minor"/>
        </p:style>
        <p:txBody>
          <a:bodyPr lIns="0" rIns="0" tIns="0" bIns="0"/>
          <a:p>
            <a:pPr>
              <a:lnSpc>
                <a:spcPct val="100000"/>
              </a:lnSpc>
            </a:pPr>
            <a:r>
              <a:rPr lang="en-IN" sz="1900" strike="noStrike">
                <a:solidFill>
                  <a:srgbClr val="ffffff"/>
                </a:solidFill>
                <a:latin typeface="Arial"/>
                <a:ea typeface="DejaVu Sans"/>
              </a:rPr>
              <a:t>2</a:t>
            </a:r>
            <a:endParaRPr/>
          </a:p>
        </p:txBody>
      </p:sp>
      <p:sp>
        <p:nvSpPr>
          <p:cNvPr id="951" name="CustomShape 45"/>
          <p:cNvSpPr/>
          <p:nvPr/>
        </p:nvSpPr>
        <p:spPr>
          <a:xfrm>
            <a:off x="9958320" y="6329880"/>
            <a:ext cx="2059560" cy="456480"/>
          </a:xfrm>
          <a:prstGeom prst="rect">
            <a:avLst/>
          </a:prstGeom>
          <a:noFill/>
          <a:ln>
            <a:noFill/>
          </a:ln>
        </p:spPr>
        <p:style>
          <a:lnRef idx="0"/>
          <a:fillRef idx="0"/>
          <a:effectRef idx="0"/>
          <a:fontRef idx="minor"/>
        </p:style>
        <p:txBody>
          <a:bodyPr lIns="0" rIns="0" tIns="0" bIns="0"/>
          <a:p>
            <a:pPr>
              <a:lnSpc>
                <a:spcPts val="201"/>
              </a:lnSpc>
            </a:pPr>
            <a:r>
              <a:rPr b="1" i="1" lang="en-IN" sz="1500" strike="noStrike">
                <a:solidFill>
                  <a:srgbClr val="ffd320"/>
                </a:solidFill>
                <a:latin typeface="Arial"/>
                <a:ea typeface="DejaVu Sans"/>
              </a:rPr>
              <a:t>ICICI Appathon 2017  </a:t>
            </a:r>
            <a:endParaRPr/>
          </a:p>
          <a:p>
            <a:pPr>
              <a:lnSpc>
                <a:spcPts val="201"/>
              </a:lnSpc>
            </a:pPr>
            <a:r>
              <a:rPr b="1" i="1" lang="en-IN" sz="1500" strike="noStrike">
                <a:solidFill>
                  <a:srgbClr val="ffd320"/>
                </a:solidFill>
                <a:latin typeface="Arial"/>
                <a:ea typeface="DejaVu Sans"/>
              </a:rPr>
              <a:t>by SirAbhinavJain</a:t>
            </a:r>
            <a:endParaRPr/>
          </a:p>
        </p:txBody>
      </p:sp>
      <p:sp>
        <p:nvSpPr>
          <p:cNvPr id="952" name="CustomShape 46"/>
          <p:cNvSpPr/>
          <p:nvPr/>
        </p:nvSpPr>
        <p:spPr>
          <a:xfrm>
            <a:off x="180720" y="174960"/>
            <a:ext cx="11829960" cy="1689120"/>
          </a:xfrm>
          <a:prstGeom prst="rect">
            <a:avLst/>
          </a:prstGeom>
          <a:noFill/>
          <a:ln>
            <a:noFill/>
          </a:ln>
        </p:spPr>
        <p:style>
          <a:lnRef idx="0"/>
          <a:fillRef idx="0"/>
          <a:effectRef idx="0"/>
          <a:fontRef idx="minor"/>
        </p:style>
        <p:txBody>
          <a:bodyPr lIns="0" rIns="0" tIns="544320" bIns="0"/>
          <a:p>
            <a:pPr>
              <a:lnSpc>
                <a:spcPct val="100000"/>
              </a:lnSpc>
            </a:pPr>
            <a:r>
              <a:rPr lang="en-IN" sz="3600" strike="noStrike">
                <a:solidFill>
                  <a:srgbClr val="ffffff"/>
                </a:solidFill>
                <a:latin typeface="Arial"/>
              </a:rPr>
              <a:t>Why Docker?</a:t>
            </a:r>
            <a:endParaRPr/>
          </a:p>
        </p:txBody>
      </p:sp>
    </p:spTree>
  </p:cSld>
  <p:timing>
    <p:tnLst>
      <p:par>
        <p:cTn id="65" dur="indefinite" restart="never" nodeType="tmRoot">
          <p:childTnLst>
            <p:seq>
              <p:cTn id="66" nodeType="mainSeq"/>
              <p:prevCondLst>
                <p:cond delay="0" evt="onPrev">
                  <p:tgtEl>
                    <p:sldTgt/>
                  </p:tgtEl>
                </p:cond>
              </p:prevCondLst>
              <p:nextCondLst>
                <p:cond delay="0" evt="onNext">
                  <p:tgtEl>
                    <p:sldTgt/>
                  </p:tgtEl>
                </p:cond>
              </p:nextCondLst>
            </p:seq>
          </p:childTnLst>
        </p:cTn>
      </p:par>
    </p:tnLst>
  </p:timing>
</p:sld>
</file>

<file path=ppt/slides/slide3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953" name="CustomShape 1"/>
          <p:cNvSpPr/>
          <p:nvPr/>
        </p:nvSpPr>
        <p:spPr>
          <a:xfrm>
            <a:off x="5000040" y="1131120"/>
            <a:ext cx="3726000" cy="578880"/>
          </a:xfrm>
          <a:prstGeom prst="rect">
            <a:avLst/>
          </a:prstGeom>
          <a:noFill/>
          <a:ln>
            <a:noFill/>
          </a:ln>
        </p:spPr>
        <p:style>
          <a:lnRef idx="0"/>
          <a:fillRef idx="0"/>
          <a:effectRef idx="0"/>
          <a:fontRef idx="minor"/>
        </p:style>
        <p:txBody>
          <a:bodyPr lIns="0" rIns="0" tIns="0" bIns="0"/>
          <a:p>
            <a:pPr>
              <a:lnSpc>
                <a:spcPts val="274"/>
              </a:lnSpc>
            </a:pPr>
            <a:r>
              <a:rPr lang="en-IN" sz="1900" strike="noStrike">
                <a:solidFill>
                  <a:srgbClr val="ffffff"/>
                </a:solidFill>
                <a:latin typeface="Arial"/>
                <a:ea typeface="DejaVu Sans"/>
              </a:rPr>
              <a:t>Portable description of arbitrary  binary user actions (</a:t>
            </a:r>
            <a:r>
              <a:rPr b="1" lang="en-IN" sz="1900" strike="noStrike">
                <a:solidFill>
                  <a:srgbClr val="fffb00"/>
                </a:solidFill>
                <a:latin typeface="Courier New"/>
                <a:ea typeface="DejaVu Sans"/>
              </a:rPr>
              <a:t>Dockerfile</a:t>
            </a:r>
            <a:r>
              <a:rPr lang="en-IN" sz="1900" strike="noStrike">
                <a:solidFill>
                  <a:srgbClr val="ffffff"/>
                </a:solidFill>
                <a:latin typeface="Arial"/>
                <a:ea typeface="DejaVu Sans"/>
              </a:rPr>
              <a:t>)</a:t>
            </a:r>
            <a:endParaRPr/>
          </a:p>
        </p:txBody>
      </p:sp>
      <p:sp>
        <p:nvSpPr>
          <p:cNvPr id="954" name="CustomShape 2"/>
          <p:cNvSpPr/>
          <p:nvPr/>
        </p:nvSpPr>
        <p:spPr>
          <a:xfrm>
            <a:off x="3022560" y="1973880"/>
            <a:ext cx="6210720" cy="1647720"/>
          </a:xfrm>
          <a:prstGeom prst="rect">
            <a:avLst/>
          </a:prstGeom>
          <a:noFill/>
          <a:ln>
            <a:noFill/>
          </a:ln>
        </p:spPr>
        <p:style>
          <a:lnRef idx="0"/>
          <a:fillRef idx="0"/>
          <a:effectRef idx="0"/>
          <a:fontRef idx="minor"/>
        </p:style>
        <p:txBody>
          <a:bodyPr lIns="0" rIns="0" tIns="0" bIns="0"/>
          <a:p>
            <a:pPr>
              <a:lnSpc>
                <a:spcPct val="100000"/>
              </a:lnSpc>
            </a:pPr>
            <a:endParaRPr/>
          </a:p>
          <a:p>
            <a:pPr>
              <a:lnSpc>
                <a:spcPct val="100000"/>
              </a:lnSpc>
            </a:pPr>
            <a:endParaRPr/>
          </a:p>
          <a:p>
            <a:pPr>
              <a:lnSpc>
                <a:spcPct val="100000"/>
              </a:lnSpc>
            </a:pPr>
            <a:endParaRPr/>
          </a:p>
          <a:p>
            <a:pPr>
              <a:lnSpc>
                <a:spcPct val="100000"/>
              </a:lnSpc>
            </a:pPr>
            <a:endParaRPr/>
          </a:p>
          <a:p>
            <a:pPr>
              <a:lnSpc>
                <a:spcPct val="100000"/>
              </a:lnSpc>
            </a:pPr>
            <a:r>
              <a:rPr lang="en-IN" sz="1900" strike="noStrike">
                <a:solidFill>
                  <a:srgbClr val="000000"/>
                </a:solidFill>
                <a:latin typeface="Arial"/>
                <a:ea typeface="DejaVu Sans"/>
              </a:rPr>
              <a:t>Docker file</a:t>
            </a:r>
            <a:endParaRPr/>
          </a:p>
        </p:txBody>
      </p:sp>
      <p:sp>
        <p:nvSpPr>
          <p:cNvPr id="955" name="CustomShape 3"/>
          <p:cNvSpPr/>
          <p:nvPr/>
        </p:nvSpPr>
        <p:spPr>
          <a:xfrm>
            <a:off x="3022560" y="1973880"/>
            <a:ext cx="6210360" cy="4595760"/>
          </a:xfrm>
          <a:prstGeom prst="rect">
            <a:avLst/>
          </a:prstGeom>
          <a:blipFill>
            <a:blip r:embed="rId1"/>
            <a:stretch>
              <a:fillRect/>
            </a:stretch>
          </a:blipFill>
          <a:ln>
            <a:noFill/>
          </a:ln>
        </p:spPr>
        <p:style>
          <a:lnRef idx="0"/>
          <a:fillRef idx="0"/>
          <a:effectRef idx="0"/>
          <a:fontRef idx="minor"/>
        </p:style>
      </p:sp>
      <p:sp>
        <p:nvSpPr>
          <p:cNvPr id="956" name="CustomShape 4"/>
          <p:cNvSpPr/>
          <p:nvPr/>
        </p:nvSpPr>
        <p:spPr>
          <a:xfrm>
            <a:off x="3254400" y="1005840"/>
            <a:ext cx="1092240" cy="847080"/>
          </a:xfrm>
          <a:prstGeom prst="rect">
            <a:avLst/>
          </a:prstGeom>
          <a:blipFill>
            <a:blip r:embed="rId2"/>
            <a:stretch>
              <a:fillRect/>
            </a:stretch>
          </a:blipFill>
          <a:ln>
            <a:noFill/>
          </a:ln>
        </p:spPr>
        <p:style>
          <a:lnRef idx="0"/>
          <a:fillRef idx="0"/>
          <a:effectRef idx="0"/>
          <a:fontRef idx="minor"/>
        </p:style>
      </p:sp>
      <p:sp>
        <p:nvSpPr>
          <p:cNvPr id="957" name="CustomShape 5"/>
          <p:cNvSpPr/>
          <p:nvPr/>
        </p:nvSpPr>
        <p:spPr>
          <a:xfrm>
            <a:off x="3314160" y="1037160"/>
            <a:ext cx="974520" cy="730800"/>
          </a:xfrm>
          <a:custGeom>
            <a:avLst/>
            <a:gdLst/>
            <a:ahLst/>
            <a:rect l="0" t="0" r="r" b="b"/>
            <a:pathLst>
              <a:path w="975292" h="731470">
                <a:moveTo>
                  <a:pt x="0" y="365734"/>
                </a:moveTo>
                <a:lnTo>
                  <a:pt x="2861" y="325884"/>
                </a:lnTo>
                <a:lnTo>
                  <a:pt x="11247" y="287276"/>
                </a:lnTo>
                <a:lnTo>
                  <a:pt x="24860" y="250134"/>
                </a:lnTo>
                <a:lnTo>
                  <a:pt x="43403" y="214681"/>
                </a:lnTo>
                <a:lnTo>
                  <a:pt x="66578" y="181141"/>
                </a:lnTo>
                <a:lnTo>
                  <a:pt x="94087" y="149736"/>
                </a:lnTo>
                <a:lnTo>
                  <a:pt x="125634" y="120690"/>
                </a:lnTo>
                <a:lnTo>
                  <a:pt x="160920" y="94225"/>
                </a:lnTo>
                <a:lnTo>
                  <a:pt x="199648" y="70565"/>
                </a:lnTo>
                <a:lnTo>
                  <a:pt x="241521" y="49933"/>
                </a:lnTo>
                <a:lnTo>
                  <a:pt x="286242" y="32552"/>
                </a:lnTo>
                <a:lnTo>
                  <a:pt x="333512" y="18645"/>
                </a:lnTo>
                <a:lnTo>
                  <a:pt x="383034" y="8435"/>
                </a:lnTo>
                <a:lnTo>
                  <a:pt x="434511" y="2146"/>
                </a:lnTo>
                <a:lnTo>
                  <a:pt x="487645" y="0"/>
                </a:lnTo>
                <a:lnTo>
                  <a:pt x="540780" y="2146"/>
                </a:lnTo>
                <a:lnTo>
                  <a:pt x="592257" y="8435"/>
                </a:lnTo>
                <a:lnTo>
                  <a:pt x="641779" y="18645"/>
                </a:lnTo>
                <a:lnTo>
                  <a:pt x="689049" y="32552"/>
                </a:lnTo>
                <a:lnTo>
                  <a:pt x="733769" y="49933"/>
                </a:lnTo>
                <a:lnTo>
                  <a:pt x="775642" y="70565"/>
                </a:lnTo>
                <a:lnTo>
                  <a:pt x="814371" y="94225"/>
                </a:lnTo>
                <a:lnTo>
                  <a:pt x="849657" y="120690"/>
                </a:lnTo>
                <a:lnTo>
                  <a:pt x="881203" y="149736"/>
                </a:lnTo>
                <a:lnTo>
                  <a:pt x="908713" y="181141"/>
                </a:lnTo>
                <a:lnTo>
                  <a:pt x="931888" y="214681"/>
                </a:lnTo>
                <a:lnTo>
                  <a:pt x="950430" y="250134"/>
                </a:lnTo>
                <a:lnTo>
                  <a:pt x="964043" y="287276"/>
                </a:lnTo>
                <a:lnTo>
                  <a:pt x="972429" y="325884"/>
                </a:lnTo>
                <a:lnTo>
                  <a:pt x="975291" y="365734"/>
                </a:lnTo>
                <a:lnTo>
                  <a:pt x="972429" y="405585"/>
                </a:lnTo>
                <a:lnTo>
                  <a:pt x="964043" y="444193"/>
                </a:lnTo>
                <a:lnTo>
                  <a:pt x="950430" y="481335"/>
                </a:lnTo>
                <a:lnTo>
                  <a:pt x="931888" y="516787"/>
                </a:lnTo>
                <a:lnTo>
                  <a:pt x="908713" y="550328"/>
                </a:lnTo>
                <a:lnTo>
                  <a:pt x="881203" y="581733"/>
                </a:lnTo>
                <a:lnTo>
                  <a:pt x="849657" y="610779"/>
                </a:lnTo>
                <a:lnTo>
                  <a:pt x="814371" y="637244"/>
                </a:lnTo>
                <a:lnTo>
                  <a:pt x="775642" y="660904"/>
                </a:lnTo>
                <a:lnTo>
                  <a:pt x="733769" y="681536"/>
                </a:lnTo>
                <a:lnTo>
                  <a:pt x="689049" y="698917"/>
                </a:lnTo>
                <a:lnTo>
                  <a:pt x="641779" y="712824"/>
                </a:lnTo>
                <a:lnTo>
                  <a:pt x="592257" y="723034"/>
                </a:lnTo>
                <a:lnTo>
                  <a:pt x="540780" y="729323"/>
                </a:lnTo>
                <a:lnTo>
                  <a:pt x="487645" y="731469"/>
                </a:lnTo>
                <a:lnTo>
                  <a:pt x="434511" y="729323"/>
                </a:lnTo>
                <a:lnTo>
                  <a:pt x="383034" y="723034"/>
                </a:lnTo>
                <a:lnTo>
                  <a:pt x="333512" y="712824"/>
                </a:lnTo>
                <a:lnTo>
                  <a:pt x="286242" y="698917"/>
                </a:lnTo>
                <a:lnTo>
                  <a:pt x="241521" y="681536"/>
                </a:lnTo>
                <a:lnTo>
                  <a:pt x="199648" y="660904"/>
                </a:lnTo>
                <a:lnTo>
                  <a:pt x="160920" y="637244"/>
                </a:lnTo>
                <a:lnTo>
                  <a:pt x="125634" y="610779"/>
                </a:lnTo>
                <a:lnTo>
                  <a:pt x="94087" y="581733"/>
                </a:lnTo>
                <a:lnTo>
                  <a:pt x="66578" y="550328"/>
                </a:lnTo>
                <a:lnTo>
                  <a:pt x="43403" y="516787"/>
                </a:lnTo>
                <a:lnTo>
                  <a:pt x="24860" y="481335"/>
                </a:lnTo>
                <a:lnTo>
                  <a:pt x="11247" y="444193"/>
                </a:lnTo>
                <a:lnTo>
                  <a:pt x="2861" y="405585"/>
                </a:lnTo>
                <a:lnTo>
                  <a:pt x="0" y="365734"/>
                </a:lnTo>
              </a:path>
            </a:pathLst>
          </a:custGeom>
          <a:noFill/>
          <a:ln w="25560">
            <a:solidFill>
              <a:srgbClr val="ffffff"/>
            </a:solidFill>
            <a:round/>
          </a:ln>
        </p:spPr>
        <p:style>
          <a:lnRef idx="0"/>
          <a:fillRef idx="0"/>
          <a:effectRef idx="0"/>
          <a:fontRef idx="minor"/>
        </p:style>
      </p:sp>
      <p:sp>
        <p:nvSpPr>
          <p:cNvPr id="958" name="CustomShape 6"/>
          <p:cNvSpPr/>
          <p:nvPr/>
        </p:nvSpPr>
        <p:spPr>
          <a:xfrm>
            <a:off x="3626640" y="1240200"/>
            <a:ext cx="159480" cy="289440"/>
          </a:xfrm>
          <a:prstGeom prst="rect">
            <a:avLst/>
          </a:prstGeom>
          <a:noFill/>
          <a:ln>
            <a:noFill/>
          </a:ln>
        </p:spPr>
        <p:style>
          <a:lnRef idx="0"/>
          <a:fillRef idx="0"/>
          <a:effectRef idx="0"/>
          <a:fontRef idx="minor"/>
        </p:style>
        <p:txBody>
          <a:bodyPr lIns="0" rIns="0" tIns="0" bIns="0"/>
          <a:p>
            <a:pPr>
              <a:lnSpc>
                <a:spcPct val="100000"/>
              </a:lnSpc>
            </a:pPr>
            <a:r>
              <a:rPr lang="en-IN" sz="1900" strike="noStrike">
                <a:solidFill>
                  <a:srgbClr val="ffffff"/>
                </a:solidFill>
                <a:latin typeface="Arial"/>
                <a:ea typeface="DejaVu Sans"/>
              </a:rPr>
              <a:t>3</a:t>
            </a:r>
            <a:endParaRPr/>
          </a:p>
        </p:txBody>
      </p:sp>
      <p:sp>
        <p:nvSpPr>
          <p:cNvPr id="959" name="CustomShape 7"/>
          <p:cNvSpPr/>
          <p:nvPr/>
        </p:nvSpPr>
        <p:spPr>
          <a:xfrm>
            <a:off x="10080000" y="6264000"/>
            <a:ext cx="1937880" cy="456480"/>
          </a:xfrm>
          <a:prstGeom prst="rect">
            <a:avLst/>
          </a:prstGeom>
          <a:noFill/>
          <a:ln>
            <a:noFill/>
          </a:ln>
        </p:spPr>
        <p:style>
          <a:lnRef idx="0"/>
          <a:fillRef idx="0"/>
          <a:effectRef idx="0"/>
          <a:fontRef idx="minor"/>
        </p:style>
        <p:txBody>
          <a:bodyPr lIns="0" rIns="0" tIns="0" bIns="0"/>
          <a:p>
            <a:pPr>
              <a:lnSpc>
                <a:spcPts val="201"/>
              </a:lnSpc>
            </a:pPr>
            <a:r>
              <a:rPr b="1" i="1" lang="en-IN" sz="1500" strike="noStrike">
                <a:solidFill>
                  <a:srgbClr val="ffd320"/>
                </a:solidFill>
                <a:latin typeface="Arial"/>
                <a:ea typeface="DejaVu Sans"/>
              </a:rPr>
              <a:t>ICICI Appathon 2017  </a:t>
            </a:r>
            <a:endParaRPr/>
          </a:p>
          <a:p>
            <a:pPr>
              <a:lnSpc>
                <a:spcPts val="201"/>
              </a:lnSpc>
            </a:pPr>
            <a:r>
              <a:rPr b="1" i="1" lang="en-IN" sz="1500" strike="noStrike">
                <a:solidFill>
                  <a:srgbClr val="ffd320"/>
                </a:solidFill>
                <a:latin typeface="Arial"/>
                <a:ea typeface="DejaVu Sans"/>
              </a:rPr>
              <a:t>by SirAbhinavJain</a:t>
            </a:r>
            <a:endParaRPr/>
          </a:p>
        </p:txBody>
      </p:sp>
      <p:sp>
        <p:nvSpPr>
          <p:cNvPr id="960" name="CustomShape 8"/>
          <p:cNvSpPr/>
          <p:nvPr/>
        </p:nvSpPr>
        <p:spPr>
          <a:xfrm>
            <a:off x="180720" y="174960"/>
            <a:ext cx="11829960" cy="1689120"/>
          </a:xfrm>
          <a:prstGeom prst="rect">
            <a:avLst/>
          </a:prstGeom>
          <a:noFill/>
          <a:ln>
            <a:noFill/>
          </a:ln>
        </p:spPr>
        <p:style>
          <a:lnRef idx="0"/>
          <a:fillRef idx="0"/>
          <a:effectRef idx="0"/>
          <a:fontRef idx="minor"/>
        </p:style>
        <p:txBody>
          <a:bodyPr lIns="0" rIns="0" tIns="544320" bIns="0"/>
          <a:p>
            <a:pPr>
              <a:lnSpc>
                <a:spcPct val="100000"/>
              </a:lnSpc>
            </a:pPr>
            <a:r>
              <a:rPr lang="en-IN" sz="3600" strike="noStrike">
                <a:solidFill>
                  <a:srgbClr val="ffffff"/>
                </a:solidFill>
                <a:latin typeface="Arial"/>
              </a:rPr>
              <a:t>Why Docker?</a:t>
            </a:r>
            <a:endParaRPr/>
          </a:p>
        </p:txBody>
      </p:sp>
    </p:spTree>
  </p:cSld>
  <p:timing>
    <p:tnLst>
      <p:par>
        <p:cTn id="67" dur="indefinite" restart="never" nodeType="tmRoot">
          <p:childTnLst>
            <p:seq>
              <p:cTn id="68" nodeType="mainSeq"/>
              <p:prevCondLst>
                <p:cond delay="0" evt="onPrev">
                  <p:tgtEl>
                    <p:sldTgt/>
                  </p:tgtEl>
                </p:cond>
              </p:prevCondLst>
              <p:nextCondLst>
                <p:cond delay="0" evt="onNext">
                  <p:tgtEl>
                    <p:sldTgt/>
                  </p:tgtEl>
                </p:cond>
              </p:nextCondLst>
            </p:seq>
          </p:childTnLst>
        </p:cTn>
      </p:par>
    </p:tnLst>
  </p:timing>
</p:sld>
</file>

<file path=ppt/slides/slide3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961" name="CustomShape 1"/>
          <p:cNvSpPr/>
          <p:nvPr/>
        </p:nvSpPr>
        <p:spPr>
          <a:xfrm>
            <a:off x="1474920" y="1423080"/>
            <a:ext cx="9169920" cy="1139400"/>
          </a:xfrm>
          <a:prstGeom prst="rect">
            <a:avLst/>
          </a:prstGeom>
          <a:noFill/>
          <a:ln>
            <a:noFill/>
          </a:ln>
        </p:spPr>
        <p:style>
          <a:lnRef idx="0"/>
          <a:fillRef idx="0"/>
          <a:effectRef idx="0"/>
          <a:fontRef idx="minor"/>
        </p:style>
        <p:txBody>
          <a:bodyPr lIns="0" rIns="0" tIns="0" bIns="0"/>
          <a:p>
            <a:pPr algn="ctr">
              <a:lnSpc>
                <a:spcPct val="100000"/>
              </a:lnSpc>
            </a:pPr>
            <a:r>
              <a:rPr b="1" lang="en-IN" sz="4800" strike="noStrike">
                <a:solidFill>
                  <a:srgbClr val="fffb00"/>
                </a:solidFill>
                <a:latin typeface="Courier New"/>
                <a:ea typeface="DejaVu Sans"/>
              </a:rPr>
              <a:t>%</a:t>
            </a:r>
            <a:r>
              <a:rPr b="1" lang="en-IN" sz="4800" strike="noStrike">
                <a:solidFill>
                  <a:srgbClr val="fffb00"/>
                </a:solidFill>
                <a:latin typeface="Courier New"/>
                <a:ea typeface="DejaVu Sans"/>
              </a:rPr>
              <a:t>	</a:t>
            </a:r>
            <a:r>
              <a:rPr b="1" lang="en-IN" sz="4800" strike="noStrike">
                <a:solidFill>
                  <a:srgbClr val="fffb00"/>
                </a:solidFill>
                <a:latin typeface="Courier New"/>
                <a:ea typeface="DejaVu Sans"/>
              </a:rPr>
              <a:t>wsk action invoke hello</a:t>
            </a:r>
            <a:endParaRPr/>
          </a:p>
          <a:p>
            <a:pPr algn="ctr">
              <a:lnSpc>
                <a:spcPct val="100000"/>
              </a:lnSpc>
            </a:pPr>
            <a:r>
              <a:rPr lang="en-IN" sz="1900" strike="noStrike">
                <a:solidFill>
                  <a:srgbClr val="3ac5e8"/>
                </a:solidFill>
                <a:latin typeface="Arial"/>
                <a:ea typeface="DejaVu Sans"/>
              </a:rPr>
              <a:t>in 8 easy steps</a:t>
            </a:r>
            <a:endParaRPr/>
          </a:p>
        </p:txBody>
      </p:sp>
      <p:sp>
        <p:nvSpPr>
          <p:cNvPr id="962" name="CustomShape 2"/>
          <p:cNvSpPr/>
          <p:nvPr/>
        </p:nvSpPr>
        <p:spPr>
          <a:xfrm>
            <a:off x="3038040" y="3568320"/>
            <a:ext cx="6110280" cy="2211120"/>
          </a:xfrm>
          <a:prstGeom prst="rect">
            <a:avLst/>
          </a:prstGeom>
          <a:blipFill>
            <a:blip r:embed="rId1"/>
            <a:stretch>
              <a:fillRect/>
            </a:stretch>
          </a:blipFill>
          <a:ln>
            <a:noFill/>
          </a:ln>
        </p:spPr>
        <p:style>
          <a:lnRef idx="0"/>
          <a:fillRef idx="0"/>
          <a:effectRef idx="0"/>
          <a:fontRef idx="minor"/>
        </p:style>
      </p:sp>
      <p:sp>
        <p:nvSpPr>
          <p:cNvPr id="963" name="CustomShape 3"/>
          <p:cNvSpPr/>
          <p:nvPr/>
        </p:nvSpPr>
        <p:spPr>
          <a:xfrm>
            <a:off x="180720" y="174960"/>
            <a:ext cx="11829960" cy="1692720"/>
          </a:xfrm>
          <a:prstGeom prst="rect">
            <a:avLst/>
          </a:prstGeom>
          <a:noFill/>
          <a:ln>
            <a:noFill/>
          </a:ln>
        </p:spPr>
        <p:style>
          <a:lnRef idx="0"/>
          <a:fillRef idx="0"/>
          <a:effectRef idx="0"/>
          <a:fontRef idx="minor"/>
        </p:style>
        <p:txBody>
          <a:bodyPr lIns="0" rIns="0" tIns="547920" bIns="0"/>
          <a:p>
            <a:pPr>
              <a:lnSpc>
                <a:spcPct val="100000"/>
              </a:lnSpc>
            </a:pPr>
            <a:r>
              <a:rPr lang="en-IN" sz="3600" strike="noStrike">
                <a:solidFill>
                  <a:srgbClr val="ffffff"/>
                </a:solidFill>
                <a:latin typeface="Arial"/>
              </a:rPr>
              <a:t>How it all works?</a:t>
            </a:r>
            <a:endParaRPr/>
          </a:p>
        </p:txBody>
      </p:sp>
      <p:sp>
        <p:nvSpPr>
          <p:cNvPr id="964" name="CustomShape 4"/>
          <p:cNvSpPr/>
          <p:nvPr/>
        </p:nvSpPr>
        <p:spPr>
          <a:xfrm>
            <a:off x="10080000" y="6192000"/>
            <a:ext cx="1937880" cy="456480"/>
          </a:xfrm>
          <a:prstGeom prst="rect">
            <a:avLst/>
          </a:prstGeom>
          <a:noFill/>
          <a:ln>
            <a:noFill/>
          </a:ln>
        </p:spPr>
        <p:style>
          <a:lnRef idx="0"/>
          <a:fillRef idx="0"/>
          <a:effectRef idx="0"/>
          <a:fontRef idx="minor"/>
        </p:style>
        <p:txBody>
          <a:bodyPr lIns="0" rIns="0" tIns="0" bIns="0"/>
          <a:p>
            <a:pPr>
              <a:lnSpc>
                <a:spcPts val="201"/>
              </a:lnSpc>
            </a:pPr>
            <a:r>
              <a:rPr b="1" i="1" lang="en-IN" sz="1500" strike="noStrike">
                <a:solidFill>
                  <a:srgbClr val="ffd320"/>
                </a:solidFill>
                <a:latin typeface="Arial"/>
                <a:ea typeface="DejaVu Sans"/>
              </a:rPr>
              <a:t>ICICI Appathon 2017  </a:t>
            </a:r>
            <a:endParaRPr/>
          </a:p>
          <a:p>
            <a:pPr>
              <a:lnSpc>
                <a:spcPts val="201"/>
              </a:lnSpc>
            </a:pPr>
            <a:r>
              <a:rPr b="1" i="1" lang="en-IN" sz="1500" strike="noStrike">
                <a:solidFill>
                  <a:srgbClr val="ffd320"/>
                </a:solidFill>
                <a:latin typeface="Arial"/>
                <a:ea typeface="DejaVu Sans"/>
              </a:rPr>
              <a:t>by SirAbhinavJain</a:t>
            </a:r>
            <a:endParaRPr/>
          </a:p>
        </p:txBody>
      </p:sp>
      <p:sp>
        <p:nvSpPr>
          <p:cNvPr id="965" name="CustomShape 5"/>
          <p:cNvSpPr/>
          <p:nvPr/>
        </p:nvSpPr>
        <p:spPr>
          <a:xfrm>
            <a:off x="2511720" y="2975760"/>
            <a:ext cx="6851520" cy="289440"/>
          </a:xfrm>
          <a:prstGeom prst="rect">
            <a:avLst/>
          </a:prstGeom>
          <a:noFill/>
          <a:ln>
            <a:noFill/>
          </a:ln>
        </p:spPr>
        <p:style>
          <a:lnRef idx="0"/>
          <a:fillRef idx="0"/>
          <a:effectRef idx="0"/>
          <a:fontRef idx="minor"/>
        </p:style>
        <p:txBody>
          <a:bodyPr lIns="0" rIns="0" tIns="0" bIns="0"/>
          <a:p>
            <a:pPr>
              <a:lnSpc>
                <a:spcPct val="100000"/>
              </a:lnSpc>
            </a:pPr>
            <a:r>
              <a:rPr b="1" lang="en-IN" sz="1900" strike="noStrike">
                <a:solidFill>
                  <a:srgbClr val="ffffff"/>
                </a:solidFill>
                <a:latin typeface="Arial"/>
                <a:ea typeface="DejaVu Sans"/>
              </a:rPr>
              <a:t>POST /api/v1/namespaces/myNamespace/actions/myAction</a:t>
            </a:r>
            <a:endParaRPr/>
          </a:p>
        </p:txBody>
      </p:sp>
    </p:spTree>
  </p:cSld>
  <p:timing>
    <p:tnLst>
      <p:par>
        <p:cTn id="69" dur="indefinite" restart="never" nodeType="tmRoot">
          <p:childTnLst>
            <p:seq>
              <p:cTn id="70" nodeType="mainSeq"/>
              <p:prevCondLst>
                <p:cond delay="0" evt="onPrev">
                  <p:tgtEl>
                    <p:sldTgt/>
                  </p:tgtEl>
                </p:cond>
              </p:prevCondLst>
              <p:nextCondLst>
                <p:cond delay="0" evt="onNext">
                  <p:tgtEl>
                    <p:sldTgt/>
                  </p:tgtEl>
                </p:cond>
              </p:nextCondLst>
            </p:seq>
          </p:childTnLst>
        </p:cTn>
      </p:par>
    </p:tnLst>
  </p:timing>
</p:sld>
</file>

<file path=ppt/slides/slide3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966" name="CustomShape 1"/>
          <p:cNvSpPr/>
          <p:nvPr/>
        </p:nvSpPr>
        <p:spPr>
          <a:xfrm>
            <a:off x="5986080" y="1902960"/>
            <a:ext cx="360" cy="291240"/>
          </a:xfrm>
          <a:custGeom>
            <a:avLst/>
            <a:gdLst/>
            <a:ahLst/>
            <a:rect l="0" t="0" r="r" b="b"/>
            <a:pathLst>
              <a:path w="1" h="292100">
                <a:moveTo>
                  <a:pt x="0" y="0"/>
                </a:moveTo>
                <a:lnTo>
                  <a:pt x="0" y="292099"/>
                </a:lnTo>
              </a:path>
            </a:pathLst>
          </a:custGeom>
          <a:noFill/>
          <a:ln w="12600">
            <a:solidFill>
              <a:srgbClr val="f5ac1e"/>
            </a:solidFill>
            <a:round/>
          </a:ln>
        </p:spPr>
        <p:style>
          <a:lnRef idx="0"/>
          <a:fillRef idx="0"/>
          <a:effectRef idx="0"/>
          <a:fontRef idx="minor"/>
        </p:style>
      </p:sp>
      <p:sp>
        <p:nvSpPr>
          <p:cNvPr id="967" name="CustomShape 2"/>
          <p:cNvSpPr/>
          <p:nvPr/>
        </p:nvSpPr>
        <p:spPr>
          <a:xfrm>
            <a:off x="5947920" y="2144160"/>
            <a:ext cx="75600" cy="75600"/>
          </a:xfrm>
          <a:custGeom>
            <a:avLst/>
            <a:gdLst/>
            <a:ahLst/>
            <a:rect l="0" t="0" r="r" b="b"/>
            <a:pathLst>
              <a:path w="76201" h="76201">
                <a:moveTo>
                  <a:pt x="76200" y="0"/>
                </a:moveTo>
                <a:lnTo>
                  <a:pt x="0" y="0"/>
                </a:lnTo>
                <a:lnTo>
                  <a:pt x="38100" y="76200"/>
                </a:lnTo>
                <a:lnTo>
                  <a:pt x="76200" y="0"/>
                </a:lnTo>
              </a:path>
            </a:pathLst>
          </a:custGeom>
          <a:solidFill>
            <a:srgbClr val="f5ac1e"/>
          </a:solidFill>
          <a:ln>
            <a:noFill/>
          </a:ln>
        </p:spPr>
        <p:style>
          <a:lnRef idx="0"/>
          <a:fillRef idx="0"/>
          <a:effectRef idx="0"/>
          <a:fontRef idx="minor"/>
        </p:style>
      </p:sp>
      <p:sp>
        <p:nvSpPr>
          <p:cNvPr id="968" name="CustomShape 3"/>
          <p:cNvSpPr/>
          <p:nvPr/>
        </p:nvSpPr>
        <p:spPr>
          <a:xfrm>
            <a:off x="5987880" y="2914560"/>
            <a:ext cx="360" cy="289440"/>
          </a:xfrm>
          <a:custGeom>
            <a:avLst/>
            <a:gdLst/>
            <a:ahLst/>
            <a:rect l="0" t="0" r="r" b="b"/>
            <a:pathLst>
              <a:path w="1" h="289719">
                <a:moveTo>
                  <a:pt x="0" y="0"/>
                </a:moveTo>
                <a:lnTo>
                  <a:pt x="0" y="289718"/>
                </a:lnTo>
              </a:path>
            </a:pathLst>
          </a:custGeom>
          <a:noFill/>
          <a:ln w="12600">
            <a:solidFill>
              <a:srgbClr val="f5ac1e"/>
            </a:solidFill>
            <a:round/>
          </a:ln>
        </p:spPr>
        <p:style>
          <a:lnRef idx="0"/>
          <a:fillRef idx="0"/>
          <a:effectRef idx="0"/>
          <a:fontRef idx="minor"/>
        </p:style>
      </p:sp>
      <p:sp>
        <p:nvSpPr>
          <p:cNvPr id="969" name="CustomShape 4"/>
          <p:cNvSpPr/>
          <p:nvPr/>
        </p:nvSpPr>
        <p:spPr>
          <a:xfrm>
            <a:off x="5950080" y="3153600"/>
            <a:ext cx="75600" cy="75600"/>
          </a:xfrm>
          <a:custGeom>
            <a:avLst/>
            <a:gdLst/>
            <a:ahLst/>
            <a:rect l="0" t="0" r="r" b="b"/>
            <a:pathLst>
              <a:path w="76201" h="76201">
                <a:moveTo>
                  <a:pt x="76200" y="0"/>
                </a:moveTo>
                <a:lnTo>
                  <a:pt x="0" y="0"/>
                </a:lnTo>
                <a:lnTo>
                  <a:pt x="38100" y="76200"/>
                </a:lnTo>
                <a:lnTo>
                  <a:pt x="76200" y="0"/>
                </a:lnTo>
              </a:path>
            </a:pathLst>
          </a:custGeom>
          <a:solidFill>
            <a:srgbClr val="f5ac1e"/>
          </a:solidFill>
          <a:ln>
            <a:noFill/>
          </a:ln>
        </p:spPr>
        <p:style>
          <a:lnRef idx="0"/>
          <a:fillRef idx="0"/>
          <a:effectRef idx="0"/>
          <a:fontRef idx="minor"/>
        </p:style>
      </p:sp>
      <p:sp>
        <p:nvSpPr>
          <p:cNvPr id="970" name="CustomShape 5"/>
          <p:cNvSpPr/>
          <p:nvPr/>
        </p:nvSpPr>
        <p:spPr>
          <a:xfrm>
            <a:off x="3611160" y="2468160"/>
            <a:ext cx="1379880" cy="97200"/>
          </a:xfrm>
          <a:custGeom>
            <a:avLst/>
            <a:gdLst/>
            <a:ahLst/>
            <a:rect l="0" t="0" r="r" b="b"/>
            <a:pathLst>
              <a:path w="1380400" h="97431">
                <a:moveTo>
                  <a:pt x="0" y="0"/>
                </a:moveTo>
                <a:lnTo>
                  <a:pt x="1380399" y="97430"/>
                </a:lnTo>
              </a:path>
            </a:pathLst>
          </a:custGeom>
          <a:noFill/>
          <a:ln w="12600">
            <a:solidFill>
              <a:srgbClr val="f5ac1e"/>
            </a:solidFill>
            <a:round/>
          </a:ln>
        </p:spPr>
        <p:style>
          <a:lnRef idx="0"/>
          <a:fillRef idx="0"/>
          <a:effectRef idx="0"/>
          <a:fontRef idx="minor"/>
        </p:style>
      </p:sp>
      <p:sp>
        <p:nvSpPr>
          <p:cNvPr id="971" name="CustomShape 6"/>
          <p:cNvSpPr/>
          <p:nvPr/>
        </p:nvSpPr>
        <p:spPr>
          <a:xfrm>
            <a:off x="4938120" y="2523960"/>
            <a:ext cx="78120" cy="75600"/>
          </a:xfrm>
          <a:custGeom>
            <a:avLst/>
            <a:gdLst/>
            <a:ahLst/>
            <a:rect l="0" t="0" r="r" b="b"/>
            <a:pathLst>
              <a:path w="78690" h="76010">
                <a:moveTo>
                  <a:pt x="5359" y="0"/>
                </a:moveTo>
                <a:lnTo>
                  <a:pt x="0" y="76009"/>
                </a:lnTo>
                <a:lnTo>
                  <a:pt x="78689" y="43370"/>
                </a:lnTo>
                <a:lnTo>
                  <a:pt x="5359" y="0"/>
                </a:lnTo>
              </a:path>
            </a:pathLst>
          </a:custGeom>
          <a:solidFill>
            <a:srgbClr val="f5ac1e"/>
          </a:solidFill>
          <a:ln>
            <a:noFill/>
          </a:ln>
        </p:spPr>
        <p:style>
          <a:lnRef idx="0"/>
          <a:fillRef idx="0"/>
          <a:effectRef idx="0"/>
          <a:fontRef idx="minor"/>
        </p:style>
      </p:sp>
      <p:sp>
        <p:nvSpPr>
          <p:cNvPr id="972" name="CustomShape 7"/>
          <p:cNvSpPr/>
          <p:nvPr/>
        </p:nvSpPr>
        <p:spPr>
          <a:xfrm>
            <a:off x="5016600" y="1208520"/>
            <a:ext cx="1940400" cy="694080"/>
          </a:xfrm>
          <a:custGeom>
            <a:avLst/>
            <a:gdLst/>
            <a:ahLst/>
            <a:rect l="0" t="0" r="r" b="b"/>
            <a:pathLst>
              <a:path w="1940980" h="694271">
                <a:moveTo>
                  <a:pt x="1825269" y="0"/>
                </a:moveTo>
                <a:lnTo>
                  <a:pt x="115709" y="0"/>
                </a:lnTo>
                <a:lnTo>
                  <a:pt x="70669" y="9092"/>
                </a:lnTo>
                <a:lnTo>
                  <a:pt x="33889" y="33889"/>
                </a:lnTo>
                <a:lnTo>
                  <a:pt x="9092" y="70669"/>
                </a:lnTo>
                <a:lnTo>
                  <a:pt x="0" y="115709"/>
                </a:lnTo>
                <a:lnTo>
                  <a:pt x="0" y="578548"/>
                </a:lnTo>
                <a:lnTo>
                  <a:pt x="9092" y="623590"/>
                </a:lnTo>
                <a:lnTo>
                  <a:pt x="33889" y="660374"/>
                </a:lnTo>
                <a:lnTo>
                  <a:pt x="70669" y="685176"/>
                </a:lnTo>
                <a:lnTo>
                  <a:pt x="115709" y="694270"/>
                </a:lnTo>
                <a:lnTo>
                  <a:pt x="1825269" y="694270"/>
                </a:lnTo>
                <a:lnTo>
                  <a:pt x="1870309" y="685176"/>
                </a:lnTo>
                <a:lnTo>
                  <a:pt x="1907089" y="660374"/>
                </a:lnTo>
                <a:lnTo>
                  <a:pt x="1931886" y="623590"/>
                </a:lnTo>
                <a:lnTo>
                  <a:pt x="1940979" y="578548"/>
                </a:lnTo>
                <a:lnTo>
                  <a:pt x="1940979" y="115709"/>
                </a:lnTo>
                <a:lnTo>
                  <a:pt x="1931886" y="70669"/>
                </a:lnTo>
                <a:lnTo>
                  <a:pt x="1907089" y="33889"/>
                </a:lnTo>
                <a:lnTo>
                  <a:pt x="1870309" y="9092"/>
                </a:lnTo>
                <a:lnTo>
                  <a:pt x="1825269" y="0"/>
                </a:lnTo>
              </a:path>
            </a:pathLst>
          </a:custGeom>
          <a:solidFill>
            <a:srgbClr val="7ba140"/>
          </a:solidFill>
          <a:ln>
            <a:noFill/>
          </a:ln>
        </p:spPr>
        <p:style>
          <a:lnRef idx="0"/>
          <a:fillRef idx="0"/>
          <a:effectRef idx="0"/>
          <a:fontRef idx="minor"/>
        </p:style>
      </p:sp>
      <p:sp>
        <p:nvSpPr>
          <p:cNvPr id="973" name="CustomShape 8"/>
          <p:cNvSpPr/>
          <p:nvPr/>
        </p:nvSpPr>
        <p:spPr>
          <a:xfrm>
            <a:off x="5349960" y="1410840"/>
            <a:ext cx="1259640" cy="289080"/>
          </a:xfrm>
          <a:prstGeom prst="rect">
            <a:avLst/>
          </a:prstGeom>
          <a:blipFill>
            <a:blip r:embed="rId1"/>
            <a:stretch>
              <a:fillRect/>
            </a:stretch>
          </a:blipFill>
          <a:ln>
            <a:noFill/>
          </a:ln>
        </p:spPr>
        <p:style>
          <a:lnRef idx="0"/>
          <a:fillRef idx="0"/>
          <a:effectRef idx="0"/>
          <a:fontRef idx="minor"/>
        </p:style>
      </p:sp>
      <p:sp>
        <p:nvSpPr>
          <p:cNvPr id="974" name="CustomShape 9"/>
          <p:cNvSpPr/>
          <p:nvPr/>
        </p:nvSpPr>
        <p:spPr>
          <a:xfrm>
            <a:off x="2207520" y="2044080"/>
            <a:ext cx="1402560" cy="988560"/>
          </a:xfrm>
          <a:custGeom>
            <a:avLst/>
            <a:gdLst/>
            <a:ahLst/>
            <a:rect l="0" t="0" r="r" b="b"/>
            <a:pathLst>
              <a:path w="1403351" h="989013">
                <a:moveTo>
                  <a:pt x="0" y="0"/>
                </a:moveTo>
                <a:lnTo>
                  <a:pt x="0" y="847725"/>
                </a:lnTo>
                <a:lnTo>
                  <a:pt x="4117" y="863119"/>
                </a:lnTo>
                <a:lnTo>
                  <a:pt x="35772" y="892381"/>
                </a:lnTo>
                <a:lnTo>
                  <a:pt x="95801" y="919034"/>
                </a:lnTo>
                <a:lnTo>
                  <a:pt x="135385" y="931166"/>
                </a:lnTo>
                <a:lnTo>
                  <a:pt x="180778" y="942387"/>
                </a:lnTo>
                <a:lnTo>
                  <a:pt x="231552" y="952611"/>
                </a:lnTo>
                <a:lnTo>
                  <a:pt x="287278" y="961751"/>
                </a:lnTo>
                <a:lnTo>
                  <a:pt x="347530" y="969722"/>
                </a:lnTo>
                <a:lnTo>
                  <a:pt x="411878" y="976436"/>
                </a:lnTo>
                <a:lnTo>
                  <a:pt x="479895" y="981809"/>
                </a:lnTo>
                <a:lnTo>
                  <a:pt x="551152" y="985753"/>
                </a:lnTo>
                <a:lnTo>
                  <a:pt x="625221" y="988183"/>
                </a:lnTo>
                <a:lnTo>
                  <a:pt x="701675" y="989012"/>
                </a:lnTo>
                <a:lnTo>
                  <a:pt x="778130" y="988183"/>
                </a:lnTo>
                <a:lnTo>
                  <a:pt x="852201" y="985753"/>
                </a:lnTo>
                <a:lnTo>
                  <a:pt x="923459" y="981809"/>
                </a:lnTo>
                <a:lnTo>
                  <a:pt x="991477" y="976436"/>
                </a:lnTo>
                <a:lnTo>
                  <a:pt x="1055825" y="969722"/>
                </a:lnTo>
                <a:lnTo>
                  <a:pt x="1116076" y="961751"/>
                </a:lnTo>
                <a:lnTo>
                  <a:pt x="1171802" y="952611"/>
                </a:lnTo>
                <a:lnTo>
                  <a:pt x="1222576" y="942387"/>
                </a:lnTo>
                <a:lnTo>
                  <a:pt x="1267968" y="931166"/>
                </a:lnTo>
                <a:lnTo>
                  <a:pt x="1307551" y="919034"/>
                </a:lnTo>
                <a:lnTo>
                  <a:pt x="1367578" y="892381"/>
                </a:lnTo>
                <a:lnTo>
                  <a:pt x="1399232" y="863119"/>
                </a:lnTo>
                <a:lnTo>
                  <a:pt x="1403350" y="847725"/>
                </a:lnTo>
                <a:lnTo>
                  <a:pt x="1403350" y="141287"/>
                </a:lnTo>
                <a:lnTo>
                  <a:pt x="701675" y="141287"/>
                </a:lnTo>
                <a:lnTo>
                  <a:pt x="625221" y="140458"/>
                </a:lnTo>
                <a:lnTo>
                  <a:pt x="551152" y="138028"/>
                </a:lnTo>
                <a:lnTo>
                  <a:pt x="479895" y="134084"/>
                </a:lnTo>
                <a:lnTo>
                  <a:pt x="411878" y="128711"/>
                </a:lnTo>
                <a:lnTo>
                  <a:pt x="347530" y="121997"/>
                </a:lnTo>
                <a:lnTo>
                  <a:pt x="287278" y="114026"/>
                </a:lnTo>
                <a:lnTo>
                  <a:pt x="231552" y="104886"/>
                </a:lnTo>
                <a:lnTo>
                  <a:pt x="180778" y="94662"/>
                </a:lnTo>
                <a:lnTo>
                  <a:pt x="135385" y="83441"/>
                </a:lnTo>
                <a:lnTo>
                  <a:pt x="95801" y="71309"/>
                </a:lnTo>
                <a:lnTo>
                  <a:pt x="35772" y="44656"/>
                </a:lnTo>
                <a:lnTo>
                  <a:pt x="4117" y="15394"/>
                </a:lnTo>
                <a:lnTo>
                  <a:pt x="0" y="0"/>
                </a:lnTo>
                <a:lnTo>
                  <a:pt x="1403350" y="0"/>
                </a:lnTo>
                <a:lnTo>
                  <a:pt x="1367578" y="44656"/>
                </a:lnTo>
                <a:lnTo>
                  <a:pt x="1307551" y="71309"/>
                </a:lnTo>
                <a:lnTo>
                  <a:pt x="1267968" y="83441"/>
                </a:lnTo>
                <a:lnTo>
                  <a:pt x="1222576" y="94662"/>
                </a:lnTo>
                <a:lnTo>
                  <a:pt x="1171802" y="104886"/>
                </a:lnTo>
                <a:lnTo>
                  <a:pt x="1116076" y="114026"/>
                </a:lnTo>
                <a:lnTo>
                  <a:pt x="1055825" y="121997"/>
                </a:lnTo>
                <a:lnTo>
                  <a:pt x="991477" y="128711"/>
                </a:lnTo>
                <a:lnTo>
                  <a:pt x="923459" y="134084"/>
                </a:lnTo>
                <a:lnTo>
                  <a:pt x="852201" y="138028"/>
                </a:lnTo>
                <a:lnTo>
                  <a:pt x="778130" y="140458"/>
                </a:lnTo>
                <a:lnTo>
                  <a:pt x="701675" y="141287"/>
                </a:lnTo>
                <a:lnTo>
                  <a:pt x="1403350" y="141287"/>
                </a:lnTo>
                <a:lnTo>
                  <a:pt x="1403350" y="0"/>
                </a:lnTo>
              </a:path>
            </a:pathLst>
          </a:custGeom>
          <a:solidFill>
            <a:srgbClr val="7ba140"/>
          </a:solidFill>
          <a:ln>
            <a:noFill/>
          </a:ln>
        </p:spPr>
        <p:style>
          <a:lnRef idx="0"/>
          <a:fillRef idx="0"/>
          <a:effectRef idx="0"/>
          <a:fontRef idx="minor"/>
        </p:style>
      </p:sp>
      <p:sp>
        <p:nvSpPr>
          <p:cNvPr id="975" name="CustomShape 10"/>
          <p:cNvSpPr/>
          <p:nvPr/>
        </p:nvSpPr>
        <p:spPr>
          <a:xfrm>
            <a:off x="2207520" y="1902960"/>
            <a:ext cx="1402560" cy="281880"/>
          </a:xfrm>
          <a:custGeom>
            <a:avLst/>
            <a:gdLst/>
            <a:ahLst/>
            <a:rect l="0" t="0" r="r" b="b"/>
            <a:pathLst>
              <a:path w="1403351" h="282576">
                <a:moveTo>
                  <a:pt x="701675" y="0"/>
                </a:moveTo>
                <a:lnTo>
                  <a:pt x="625221" y="829"/>
                </a:lnTo>
                <a:lnTo>
                  <a:pt x="551152" y="3258"/>
                </a:lnTo>
                <a:lnTo>
                  <a:pt x="479895" y="7203"/>
                </a:lnTo>
                <a:lnTo>
                  <a:pt x="411878" y="12575"/>
                </a:lnTo>
                <a:lnTo>
                  <a:pt x="347530" y="19290"/>
                </a:lnTo>
                <a:lnTo>
                  <a:pt x="287278" y="27260"/>
                </a:lnTo>
                <a:lnTo>
                  <a:pt x="231552" y="36401"/>
                </a:lnTo>
                <a:lnTo>
                  <a:pt x="180778" y="46624"/>
                </a:lnTo>
                <a:lnTo>
                  <a:pt x="135385" y="57845"/>
                </a:lnTo>
                <a:lnTo>
                  <a:pt x="95801" y="69977"/>
                </a:lnTo>
                <a:lnTo>
                  <a:pt x="35772" y="96630"/>
                </a:lnTo>
                <a:lnTo>
                  <a:pt x="4117" y="125893"/>
                </a:lnTo>
                <a:lnTo>
                  <a:pt x="0" y="141287"/>
                </a:lnTo>
                <a:lnTo>
                  <a:pt x="4117" y="156681"/>
                </a:lnTo>
                <a:lnTo>
                  <a:pt x="35772" y="185944"/>
                </a:lnTo>
                <a:lnTo>
                  <a:pt x="95801" y="212597"/>
                </a:lnTo>
                <a:lnTo>
                  <a:pt x="135385" y="224729"/>
                </a:lnTo>
                <a:lnTo>
                  <a:pt x="180778" y="235950"/>
                </a:lnTo>
                <a:lnTo>
                  <a:pt x="231552" y="246173"/>
                </a:lnTo>
                <a:lnTo>
                  <a:pt x="287278" y="255314"/>
                </a:lnTo>
                <a:lnTo>
                  <a:pt x="347530" y="263284"/>
                </a:lnTo>
                <a:lnTo>
                  <a:pt x="411878" y="269999"/>
                </a:lnTo>
                <a:lnTo>
                  <a:pt x="479895" y="275371"/>
                </a:lnTo>
                <a:lnTo>
                  <a:pt x="551152" y="279316"/>
                </a:lnTo>
                <a:lnTo>
                  <a:pt x="625221" y="281745"/>
                </a:lnTo>
                <a:lnTo>
                  <a:pt x="701675" y="282575"/>
                </a:lnTo>
                <a:lnTo>
                  <a:pt x="778130" y="281745"/>
                </a:lnTo>
                <a:lnTo>
                  <a:pt x="852201" y="279316"/>
                </a:lnTo>
                <a:lnTo>
                  <a:pt x="923459" y="275371"/>
                </a:lnTo>
                <a:lnTo>
                  <a:pt x="991477" y="269999"/>
                </a:lnTo>
                <a:lnTo>
                  <a:pt x="1055825" y="263284"/>
                </a:lnTo>
                <a:lnTo>
                  <a:pt x="1116076" y="255314"/>
                </a:lnTo>
                <a:lnTo>
                  <a:pt x="1171802" y="246173"/>
                </a:lnTo>
                <a:lnTo>
                  <a:pt x="1222576" y="235950"/>
                </a:lnTo>
                <a:lnTo>
                  <a:pt x="1267968" y="224729"/>
                </a:lnTo>
                <a:lnTo>
                  <a:pt x="1307551" y="212597"/>
                </a:lnTo>
                <a:lnTo>
                  <a:pt x="1367578" y="185944"/>
                </a:lnTo>
                <a:lnTo>
                  <a:pt x="1399232" y="156681"/>
                </a:lnTo>
                <a:lnTo>
                  <a:pt x="1403350" y="141287"/>
                </a:lnTo>
                <a:lnTo>
                  <a:pt x="1399232" y="125893"/>
                </a:lnTo>
                <a:lnTo>
                  <a:pt x="1367578" y="96630"/>
                </a:lnTo>
                <a:lnTo>
                  <a:pt x="1307551" y="69977"/>
                </a:lnTo>
                <a:lnTo>
                  <a:pt x="1267968" y="57845"/>
                </a:lnTo>
                <a:lnTo>
                  <a:pt x="1222576" y="46624"/>
                </a:lnTo>
                <a:lnTo>
                  <a:pt x="1171802" y="36401"/>
                </a:lnTo>
                <a:lnTo>
                  <a:pt x="1116076" y="27260"/>
                </a:lnTo>
                <a:lnTo>
                  <a:pt x="1055825" y="19290"/>
                </a:lnTo>
                <a:lnTo>
                  <a:pt x="991477" y="12575"/>
                </a:lnTo>
                <a:lnTo>
                  <a:pt x="923459" y="7203"/>
                </a:lnTo>
                <a:lnTo>
                  <a:pt x="852201" y="3258"/>
                </a:lnTo>
                <a:lnTo>
                  <a:pt x="778130" y="829"/>
                </a:lnTo>
                <a:lnTo>
                  <a:pt x="701675" y="0"/>
                </a:lnTo>
              </a:path>
            </a:pathLst>
          </a:custGeom>
          <a:solidFill>
            <a:srgbClr val="b3c895"/>
          </a:solidFill>
          <a:ln>
            <a:noFill/>
          </a:ln>
        </p:spPr>
        <p:style>
          <a:lnRef idx="0"/>
          <a:fillRef idx="0"/>
          <a:effectRef idx="0"/>
          <a:fontRef idx="minor"/>
        </p:style>
      </p:sp>
      <p:sp>
        <p:nvSpPr>
          <p:cNvPr id="976" name="CustomShape 11"/>
          <p:cNvSpPr/>
          <p:nvPr/>
        </p:nvSpPr>
        <p:spPr>
          <a:xfrm>
            <a:off x="2522880" y="2235240"/>
            <a:ext cx="772560" cy="694080"/>
          </a:xfrm>
          <a:prstGeom prst="rect">
            <a:avLst/>
          </a:prstGeom>
          <a:blipFill>
            <a:blip r:embed="rId2"/>
            <a:stretch>
              <a:fillRect/>
            </a:stretch>
          </a:blipFill>
          <a:ln>
            <a:noFill/>
          </a:ln>
        </p:spPr>
        <p:style>
          <a:lnRef idx="0"/>
          <a:fillRef idx="0"/>
          <a:effectRef idx="0"/>
          <a:fontRef idx="minor"/>
        </p:style>
      </p:sp>
      <p:sp>
        <p:nvSpPr>
          <p:cNvPr id="977" name="CustomShape 12"/>
          <p:cNvSpPr/>
          <p:nvPr/>
        </p:nvSpPr>
        <p:spPr>
          <a:xfrm>
            <a:off x="8515440" y="1982880"/>
            <a:ext cx="1885320" cy="988560"/>
          </a:xfrm>
          <a:custGeom>
            <a:avLst/>
            <a:gdLst/>
            <a:ahLst/>
            <a:rect l="0" t="0" r="r" b="b"/>
            <a:pathLst>
              <a:path w="1885951" h="989013">
                <a:moveTo>
                  <a:pt x="0" y="0"/>
                </a:moveTo>
                <a:lnTo>
                  <a:pt x="0" y="847725"/>
                </a:lnTo>
                <a:lnTo>
                  <a:pt x="3125" y="859314"/>
                </a:lnTo>
                <a:lnTo>
                  <a:pt x="48073" y="892386"/>
                </a:lnTo>
                <a:lnTo>
                  <a:pt x="105253" y="912659"/>
                </a:lnTo>
                <a:lnTo>
                  <a:pt x="181939" y="931172"/>
                </a:lnTo>
                <a:lnTo>
                  <a:pt x="226991" y="939677"/>
                </a:lnTo>
                <a:lnTo>
                  <a:pt x="276191" y="947634"/>
                </a:lnTo>
                <a:lnTo>
                  <a:pt x="329297" y="955005"/>
                </a:lnTo>
                <a:lnTo>
                  <a:pt x="386066" y="961755"/>
                </a:lnTo>
                <a:lnTo>
                  <a:pt x="446256" y="967846"/>
                </a:lnTo>
                <a:lnTo>
                  <a:pt x="509624" y="973244"/>
                </a:lnTo>
                <a:lnTo>
                  <a:pt x="575927" y="977910"/>
                </a:lnTo>
                <a:lnTo>
                  <a:pt x="644922" y="981810"/>
                </a:lnTo>
                <a:lnTo>
                  <a:pt x="716367" y="984906"/>
                </a:lnTo>
                <a:lnTo>
                  <a:pt x="790019" y="987163"/>
                </a:lnTo>
                <a:lnTo>
                  <a:pt x="865636" y="988544"/>
                </a:lnTo>
                <a:lnTo>
                  <a:pt x="942975" y="989012"/>
                </a:lnTo>
                <a:lnTo>
                  <a:pt x="1020313" y="988544"/>
                </a:lnTo>
                <a:lnTo>
                  <a:pt x="1095930" y="987163"/>
                </a:lnTo>
                <a:lnTo>
                  <a:pt x="1169582" y="984906"/>
                </a:lnTo>
                <a:lnTo>
                  <a:pt x="1241027" y="981810"/>
                </a:lnTo>
                <a:lnTo>
                  <a:pt x="1310022" y="977910"/>
                </a:lnTo>
                <a:lnTo>
                  <a:pt x="1376325" y="973244"/>
                </a:lnTo>
                <a:lnTo>
                  <a:pt x="1439693" y="967846"/>
                </a:lnTo>
                <a:lnTo>
                  <a:pt x="1499883" y="961755"/>
                </a:lnTo>
                <a:lnTo>
                  <a:pt x="1556652" y="955005"/>
                </a:lnTo>
                <a:lnTo>
                  <a:pt x="1609758" y="947634"/>
                </a:lnTo>
                <a:lnTo>
                  <a:pt x="1658958" y="939677"/>
                </a:lnTo>
                <a:lnTo>
                  <a:pt x="1704010" y="931172"/>
                </a:lnTo>
                <a:lnTo>
                  <a:pt x="1744670" y="922153"/>
                </a:lnTo>
                <a:lnTo>
                  <a:pt x="1811846" y="902724"/>
                </a:lnTo>
                <a:lnTo>
                  <a:pt x="1858544" y="881681"/>
                </a:lnTo>
                <a:lnTo>
                  <a:pt x="1885950" y="847725"/>
                </a:lnTo>
                <a:lnTo>
                  <a:pt x="1885950" y="141287"/>
                </a:lnTo>
                <a:lnTo>
                  <a:pt x="942975" y="141287"/>
                </a:lnTo>
                <a:lnTo>
                  <a:pt x="865636" y="140819"/>
                </a:lnTo>
                <a:lnTo>
                  <a:pt x="790019" y="139438"/>
                </a:lnTo>
                <a:lnTo>
                  <a:pt x="716367" y="137181"/>
                </a:lnTo>
                <a:lnTo>
                  <a:pt x="644922" y="134085"/>
                </a:lnTo>
                <a:lnTo>
                  <a:pt x="575927" y="130185"/>
                </a:lnTo>
                <a:lnTo>
                  <a:pt x="509624" y="125519"/>
                </a:lnTo>
                <a:lnTo>
                  <a:pt x="446256" y="120121"/>
                </a:lnTo>
                <a:lnTo>
                  <a:pt x="386066" y="114030"/>
                </a:lnTo>
                <a:lnTo>
                  <a:pt x="329297" y="107280"/>
                </a:lnTo>
                <a:lnTo>
                  <a:pt x="276191" y="99909"/>
                </a:lnTo>
                <a:lnTo>
                  <a:pt x="226991" y="91952"/>
                </a:lnTo>
                <a:lnTo>
                  <a:pt x="181939" y="83447"/>
                </a:lnTo>
                <a:lnTo>
                  <a:pt x="141279" y="74428"/>
                </a:lnTo>
                <a:lnTo>
                  <a:pt x="74103" y="54999"/>
                </a:lnTo>
                <a:lnTo>
                  <a:pt x="27405" y="33956"/>
                </a:lnTo>
                <a:lnTo>
                  <a:pt x="3125" y="11589"/>
                </a:lnTo>
                <a:lnTo>
                  <a:pt x="0" y="0"/>
                </a:lnTo>
                <a:lnTo>
                  <a:pt x="1885950" y="0"/>
                </a:lnTo>
                <a:lnTo>
                  <a:pt x="1858544" y="33956"/>
                </a:lnTo>
                <a:lnTo>
                  <a:pt x="1811846" y="54999"/>
                </a:lnTo>
                <a:lnTo>
                  <a:pt x="1744670" y="74428"/>
                </a:lnTo>
                <a:lnTo>
                  <a:pt x="1704010" y="83447"/>
                </a:lnTo>
                <a:lnTo>
                  <a:pt x="1658958" y="91952"/>
                </a:lnTo>
                <a:lnTo>
                  <a:pt x="1609758" y="99909"/>
                </a:lnTo>
                <a:lnTo>
                  <a:pt x="1556652" y="107280"/>
                </a:lnTo>
                <a:lnTo>
                  <a:pt x="1499883" y="114030"/>
                </a:lnTo>
                <a:lnTo>
                  <a:pt x="1439693" y="120121"/>
                </a:lnTo>
                <a:lnTo>
                  <a:pt x="1376325" y="125519"/>
                </a:lnTo>
                <a:lnTo>
                  <a:pt x="1310022" y="130185"/>
                </a:lnTo>
                <a:lnTo>
                  <a:pt x="1241027" y="134085"/>
                </a:lnTo>
                <a:lnTo>
                  <a:pt x="1169582" y="137181"/>
                </a:lnTo>
                <a:lnTo>
                  <a:pt x="1095930" y="139438"/>
                </a:lnTo>
                <a:lnTo>
                  <a:pt x="1020313" y="140819"/>
                </a:lnTo>
                <a:lnTo>
                  <a:pt x="942975" y="141287"/>
                </a:lnTo>
                <a:lnTo>
                  <a:pt x="1885950" y="141287"/>
                </a:lnTo>
                <a:lnTo>
                  <a:pt x="1885950" y="0"/>
                </a:lnTo>
              </a:path>
            </a:pathLst>
          </a:custGeom>
          <a:solidFill>
            <a:srgbClr val="7ba140"/>
          </a:solidFill>
          <a:ln>
            <a:noFill/>
          </a:ln>
        </p:spPr>
        <p:style>
          <a:lnRef idx="0"/>
          <a:fillRef idx="0"/>
          <a:effectRef idx="0"/>
          <a:fontRef idx="minor"/>
        </p:style>
      </p:sp>
      <p:sp>
        <p:nvSpPr>
          <p:cNvPr id="978" name="CustomShape 13"/>
          <p:cNvSpPr/>
          <p:nvPr/>
        </p:nvSpPr>
        <p:spPr>
          <a:xfrm>
            <a:off x="8515440" y="1841400"/>
            <a:ext cx="1885320" cy="281880"/>
          </a:xfrm>
          <a:custGeom>
            <a:avLst/>
            <a:gdLst/>
            <a:ahLst/>
            <a:rect l="0" t="0" r="r" b="b"/>
            <a:pathLst>
              <a:path w="1885951" h="282576">
                <a:moveTo>
                  <a:pt x="942975" y="0"/>
                </a:moveTo>
                <a:lnTo>
                  <a:pt x="865636" y="468"/>
                </a:lnTo>
                <a:lnTo>
                  <a:pt x="790019" y="1849"/>
                </a:lnTo>
                <a:lnTo>
                  <a:pt x="716367" y="4106"/>
                </a:lnTo>
                <a:lnTo>
                  <a:pt x="644922" y="7203"/>
                </a:lnTo>
                <a:lnTo>
                  <a:pt x="575927" y="11103"/>
                </a:lnTo>
                <a:lnTo>
                  <a:pt x="509624" y="15770"/>
                </a:lnTo>
                <a:lnTo>
                  <a:pt x="446256" y="21168"/>
                </a:lnTo>
                <a:lnTo>
                  <a:pt x="386066" y="27260"/>
                </a:lnTo>
                <a:lnTo>
                  <a:pt x="329297" y="34011"/>
                </a:lnTo>
                <a:lnTo>
                  <a:pt x="276191" y="41382"/>
                </a:lnTo>
                <a:lnTo>
                  <a:pt x="226991" y="49339"/>
                </a:lnTo>
                <a:lnTo>
                  <a:pt x="181939" y="57845"/>
                </a:lnTo>
                <a:lnTo>
                  <a:pt x="141279" y="66864"/>
                </a:lnTo>
                <a:lnTo>
                  <a:pt x="74103" y="86292"/>
                </a:lnTo>
                <a:lnTo>
                  <a:pt x="27405" y="107335"/>
                </a:lnTo>
                <a:lnTo>
                  <a:pt x="0" y="141287"/>
                </a:lnTo>
                <a:lnTo>
                  <a:pt x="3125" y="152876"/>
                </a:lnTo>
                <a:lnTo>
                  <a:pt x="48073" y="185949"/>
                </a:lnTo>
                <a:lnTo>
                  <a:pt x="105253" y="206221"/>
                </a:lnTo>
                <a:lnTo>
                  <a:pt x="181939" y="224734"/>
                </a:lnTo>
                <a:lnTo>
                  <a:pt x="226991" y="233240"/>
                </a:lnTo>
                <a:lnTo>
                  <a:pt x="276191" y="241196"/>
                </a:lnTo>
                <a:lnTo>
                  <a:pt x="329297" y="248568"/>
                </a:lnTo>
                <a:lnTo>
                  <a:pt x="386066" y="255317"/>
                </a:lnTo>
                <a:lnTo>
                  <a:pt x="446256" y="261409"/>
                </a:lnTo>
                <a:lnTo>
                  <a:pt x="509624" y="266806"/>
                </a:lnTo>
                <a:lnTo>
                  <a:pt x="575927" y="271473"/>
                </a:lnTo>
                <a:lnTo>
                  <a:pt x="644922" y="275373"/>
                </a:lnTo>
                <a:lnTo>
                  <a:pt x="716367" y="278469"/>
                </a:lnTo>
                <a:lnTo>
                  <a:pt x="790019" y="280726"/>
                </a:lnTo>
                <a:lnTo>
                  <a:pt x="865636" y="282106"/>
                </a:lnTo>
                <a:lnTo>
                  <a:pt x="942975" y="282575"/>
                </a:lnTo>
                <a:lnTo>
                  <a:pt x="1020313" y="282106"/>
                </a:lnTo>
                <a:lnTo>
                  <a:pt x="1095930" y="280726"/>
                </a:lnTo>
                <a:lnTo>
                  <a:pt x="1169582" y="278469"/>
                </a:lnTo>
                <a:lnTo>
                  <a:pt x="1241027" y="275373"/>
                </a:lnTo>
                <a:lnTo>
                  <a:pt x="1310022" y="271473"/>
                </a:lnTo>
                <a:lnTo>
                  <a:pt x="1376325" y="266806"/>
                </a:lnTo>
                <a:lnTo>
                  <a:pt x="1439693" y="261409"/>
                </a:lnTo>
                <a:lnTo>
                  <a:pt x="1499883" y="255317"/>
                </a:lnTo>
                <a:lnTo>
                  <a:pt x="1556652" y="248568"/>
                </a:lnTo>
                <a:lnTo>
                  <a:pt x="1609758" y="241196"/>
                </a:lnTo>
                <a:lnTo>
                  <a:pt x="1658958" y="233240"/>
                </a:lnTo>
                <a:lnTo>
                  <a:pt x="1704010" y="224734"/>
                </a:lnTo>
                <a:lnTo>
                  <a:pt x="1744670" y="215716"/>
                </a:lnTo>
                <a:lnTo>
                  <a:pt x="1811846" y="196287"/>
                </a:lnTo>
                <a:lnTo>
                  <a:pt x="1858544" y="175243"/>
                </a:lnTo>
                <a:lnTo>
                  <a:pt x="1885950" y="141287"/>
                </a:lnTo>
                <a:lnTo>
                  <a:pt x="1882824" y="129700"/>
                </a:lnTo>
                <a:lnTo>
                  <a:pt x="1837876" y="96630"/>
                </a:lnTo>
                <a:lnTo>
                  <a:pt x="1780696" y="76358"/>
                </a:lnTo>
                <a:lnTo>
                  <a:pt x="1704010" y="57845"/>
                </a:lnTo>
                <a:lnTo>
                  <a:pt x="1658958" y="49339"/>
                </a:lnTo>
                <a:lnTo>
                  <a:pt x="1609758" y="41382"/>
                </a:lnTo>
                <a:lnTo>
                  <a:pt x="1556652" y="34011"/>
                </a:lnTo>
                <a:lnTo>
                  <a:pt x="1499883" y="27260"/>
                </a:lnTo>
                <a:lnTo>
                  <a:pt x="1439693" y="21168"/>
                </a:lnTo>
                <a:lnTo>
                  <a:pt x="1376325" y="15770"/>
                </a:lnTo>
                <a:lnTo>
                  <a:pt x="1310022" y="11103"/>
                </a:lnTo>
                <a:lnTo>
                  <a:pt x="1241027" y="7203"/>
                </a:lnTo>
                <a:lnTo>
                  <a:pt x="1169582" y="4106"/>
                </a:lnTo>
                <a:lnTo>
                  <a:pt x="1095930" y="1849"/>
                </a:lnTo>
                <a:lnTo>
                  <a:pt x="1020313" y="468"/>
                </a:lnTo>
                <a:lnTo>
                  <a:pt x="942975" y="0"/>
                </a:lnTo>
              </a:path>
            </a:pathLst>
          </a:custGeom>
          <a:solidFill>
            <a:srgbClr val="b3c895"/>
          </a:solidFill>
          <a:ln>
            <a:noFill/>
          </a:ln>
        </p:spPr>
        <p:style>
          <a:lnRef idx="0"/>
          <a:fillRef idx="0"/>
          <a:effectRef idx="0"/>
          <a:fontRef idx="minor"/>
        </p:style>
      </p:sp>
      <p:sp>
        <p:nvSpPr>
          <p:cNvPr id="979" name="CustomShape 14"/>
          <p:cNvSpPr/>
          <p:nvPr/>
        </p:nvSpPr>
        <p:spPr>
          <a:xfrm>
            <a:off x="8515440" y="2174040"/>
            <a:ext cx="1885320" cy="661320"/>
          </a:xfrm>
          <a:prstGeom prst="rect">
            <a:avLst/>
          </a:prstGeom>
          <a:blipFill>
            <a:blip r:embed="rId3"/>
            <a:stretch>
              <a:fillRect/>
            </a:stretch>
          </a:blipFill>
          <a:ln>
            <a:noFill/>
          </a:ln>
        </p:spPr>
        <p:style>
          <a:lnRef idx="0"/>
          <a:fillRef idx="0"/>
          <a:effectRef idx="0"/>
          <a:fontRef idx="minor"/>
        </p:style>
      </p:sp>
      <p:sp>
        <p:nvSpPr>
          <p:cNvPr id="980" name="CustomShape 15"/>
          <p:cNvSpPr/>
          <p:nvPr/>
        </p:nvSpPr>
        <p:spPr>
          <a:xfrm>
            <a:off x="5016600" y="2220480"/>
            <a:ext cx="1940400" cy="694080"/>
          </a:xfrm>
          <a:custGeom>
            <a:avLst/>
            <a:gdLst/>
            <a:ahLst/>
            <a:rect l="0" t="0" r="r" b="b"/>
            <a:pathLst>
              <a:path w="1940980" h="694259">
                <a:moveTo>
                  <a:pt x="1825269" y="0"/>
                </a:moveTo>
                <a:lnTo>
                  <a:pt x="115709" y="0"/>
                </a:lnTo>
                <a:lnTo>
                  <a:pt x="70669" y="9092"/>
                </a:lnTo>
                <a:lnTo>
                  <a:pt x="33889" y="33889"/>
                </a:lnTo>
                <a:lnTo>
                  <a:pt x="9092" y="70669"/>
                </a:lnTo>
                <a:lnTo>
                  <a:pt x="0" y="115709"/>
                </a:lnTo>
                <a:lnTo>
                  <a:pt x="0" y="578548"/>
                </a:lnTo>
                <a:lnTo>
                  <a:pt x="9092" y="623588"/>
                </a:lnTo>
                <a:lnTo>
                  <a:pt x="33889" y="660368"/>
                </a:lnTo>
                <a:lnTo>
                  <a:pt x="70669" y="685165"/>
                </a:lnTo>
                <a:lnTo>
                  <a:pt x="115709" y="694258"/>
                </a:lnTo>
                <a:lnTo>
                  <a:pt x="1825269" y="694258"/>
                </a:lnTo>
                <a:lnTo>
                  <a:pt x="1870309" y="685165"/>
                </a:lnTo>
                <a:lnTo>
                  <a:pt x="1907089" y="660368"/>
                </a:lnTo>
                <a:lnTo>
                  <a:pt x="1931886" y="623588"/>
                </a:lnTo>
                <a:lnTo>
                  <a:pt x="1940979" y="578548"/>
                </a:lnTo>
                <a:lnTo>
                  <a:pt x="1940979" y="115709"/>
                </a:lnTo>
                <a:lnTo>
                  <a:pt x="1931886" y="70669"/>
                </a:lnTo>
                <a:lnTo>
                  <a:pt x="1907089" y="33889"/>
                </a:lnTo>
                <a:lnTo>
                  <a:pt x="1870309" y="9092"/>
                </a:lnTo>
                <a:lnTo>
                  <a:pt x="1825269" y="0"/>
                </a:lnTo>
              </a:path>
            </a:pathLst>
          </a:custGeom>
          <a:solidFill>
            <a:srgbClr val="55677d"/>
          </a:solidFill>
          <a:ln>
            <a:noFill/>
          </a:ln>
        </p:spPr>
        <p:style>
          <a:lnRef idx="0"/>
          <a:fillRef idx="0"/>
          <a:effectRef idx="0"/>
          <a:fontRef idx="minor"/>
        </p:style>
      </p:sp>
      <p:sp>
        <p:nvSpPr>
          <p:cNvPr id="981" name="CustomShape 16"/>
          <p:cNvSpPr/>
          <p:nvPr/>
        </p:nvSpPr>
        <p:spPr>
          <a:xfrm>
            <a:off x="5454000" y="2422800"/>
            <a:ext cx="1071000" cy="289440"/>
          </a:xfrm>
          <a:prstGeom prst="rect">
            <a:avLst/>
          </a:prstGeom>
          <a:noFill/>
          <a:ln>
            <a:noFill/>
          </a:ln>
        </p:spPr>
        <p:style>
          <a:lnRef idx="0"/>
          <a:fillRef idx="0"/>
          <a:effectRef idx="0"/>
          <a:fontRef idx="minor"/>
        </p:style>
        <p:txBody>
          <a:bodyPr lIns="0" rIns="0" tIns="0" bIns="0"/>
          <a:p>
            <a:pPr>
              <a:lnSpc>
                <a:spcPct val="100000"/>
              </a:lnSpc>
            </a:pPr>
            <a:r>
              <a:rPr lang="en-IN" sz="1900" strike="noStrike">
                <a:solidFill>
                  <a:srgbClr val="ffffff"/>
                </a:solidFill>
                <a:latin typeface="Arial"/>
                <a:ea typeface="DejaVu Sans"/>
              </a:rPr>
              <a:t>Controller</a:t>
            </a:r>
            <a:endParaRPr/>
          </a:p>
        </p:txBody>
      </p:sp>
      <p:sp>
        <p:nvSpPr>
          <p:cNvPr id="982" name="CustomShape 17"/>
          <p:cNvSpPr/>
          <p:nvPr/>
        </p:nvSpPr>
        <p:spPr>
          <a:xfrm>
            <a:off x="10089360" y="5318640"/>
            <a:ext cx="329400" cy="365760"/>
          </a:xfrm>
          <a:prstGeom prst="rect">
            <a:avLst/>
          </a:prstGeom>
          <a:noFill/>
          <a:ln>
            <a:noFill/>
          </a:ln>
        </p:spPr>
        <p:style>
          <a:lnRef idx="0"/>
          <a:fillRef idx="0"/>
          <a:effectRef idx="0"/>
          <a:fontRef idx="minor"/>
        </p:style>
        <p:txBody>
          <a:bodyPr lIns="0" rIns="0" tIns="0" bIns="0"/>
          <a:p>
            <a:pPr>
              <a:lnSpc>
                <a:spcPct val="100000"/>
              </a:lnSpc>
            </a:pPr>
            <a:r>
              <a:rPr b="1" lang="en-IN" sz="2400" strike="noStrike">
                <a:solidFill>
                  <a:srgbClr val="ffffff"/>
                </a:solidFill>
                <a:latin typeface="Arial"/>
                <a:ea typeface="DejaVu Sans"/>
              </a:rPr>
              <a:t>…</a:t>
            </a:r>
            <a:endParaRPr/>
          </a:p>
        </p:txBody>
      </p:sp>
      <p:sp>
        <p:nvSpPr>
          <p:cNvPr id="983" name="CustomShape 18"/>
          <p:cNvSpPr/>
          <p:nvPr/>
        </p:nvSpPr>
        <p:spPr>
          <a:xfrm>
            <a:off x="4893840" y="4857840"/>
            <a:ext cx="2173680" cy="1724400"/>
          </a:xfrm>
          <a:custGeom>
            <a:avLst/>
            <a:gdLst/>
            <a:ahLst/>
            <a:rect l="0" t="0" r="r" b="b"/>
            <a:pathLst>
              <a:path w="2173821" h="1725090">
                <a:moveTo>
                  <a:pt x="1886292" y="0"/>
                </a:moveTo>
                <a:lnTo>
                  <a:pt x="287515" y="0"/>
                </a:lnTo>
                <a:lnTo>
                  <a:pt x="240879" y="3763"/>
                </a:lnTo>
                <a:lnTo>
                  <a:pt x="196639" y="14659"/>
                </a:lnTo>
                <a:lnTo>
                  <a:pt x="155386" y="32095"/>
                </a:lnTo>
                <a:lnTo>
                  <a:pt x="117713" y="55478"/>
                </a:lnTo>
                <a:lnTo>
                  <a:pt x="84212" y="84218"/>
                </a:lnTo>
                <a:lnTo>
                  <a:pt x="55474" y="117721"/>
                </a:lnTo>
                <a:lnTo>
                  <a:pt x="32092" y="155396"/>
                </a:lnTo>
                <a:lnTo>
                  <a:pt x="14657" y="196650"/>
                </a:lnTo>
                <a:lnTo>
                  <a:pt x="3763" y="240891"/>
                </a:lnTo>
                <a:lnTo>
                  <a:pt x="0" y="287527"/>
                </a:lnTo>
                <a:lnTo>
                  <a:pt x="0" y="1437568"/>
                </a:lnTo>
                <a:lnTo>
                  <a:pt x="3763" y="1484206"/>
                </a:lnTo>
                <a:lnTo>
                  <a:pt x="14657" y="1528447"/>
                </a:lnTo>
                <a:lnTo>
                  <a:pt x="32092" y="1569701"/>
                </a:lnTo>
                <a:lnTo>
                  <a:pt x="55474" y="1607374"/>
                </a:lnTo>
                <a:lnTo>
                  <a:pt x="84212" y="1640876"/>
                </a:lnTo>
                <a:lnTo>
                  <a:pt x="117713" y="1669614"/>
                </a:lnTo>
                <a:lnTo>
                  <a:pt x="155386" y="1692996"/>
                </a:lnTo>
                <a:lnTo>
                  <a:pt x="196639" y="1710431"/>
                </a:lnTo>
                <a:lnTo>
                  <a:pt x="240879" y="1721326"/>
                </a:lnTo>
                <a:lnTo>
                  <a:pt x="287515" y="1725089"/>
                </a:lnTo>
                <a:lnTo>
                  <a:pt x="1886292" y="1725089"/>
                </a:lnTo>
                <a:lnTo>
                  <a:pt x="1932932" y="1721326"/>
                </a:lnTo>
                <a:lnTo>
                  <a:pt x="1977175" y="1710431"/>
                </a:lnTo>
                <a:lnTo>
                  <a:pt x="2018430" y="1692996"/>
                </a:lnTo>
                <a:lnTo>
                  <a:pt x="2056104" y="1669614"/>
                </a:lnTo>
                <a:lnTo>
                  <a:pt x="2089607" y="1640876"/>
                </a:lnTo>
                <a:lnTo>
                  <a:pt x="2118345" y="1607374"/>
                </a:lnTo>
                <a:lnTo>
                  <a:pt x="2141728" y="1569701"/>
                </a:lnTo>
                <a:lnTo>
                  <a:pt x="2159162" y="1528447"/>
                </a:lnTo>
                <a:lnTo>
                  <a:pt x="2170057" y="1484206"/>
                </a:lnTo>
                <a:lnTo>
                  <a:pt x="2173820" y="1437568"/>
                </a:lnTo>
                <a:lnTo>
                  <a:pt x="2173820" y="287527"/>
                </a:lnTo>
                <a:lnTo>
                  <a:pt x="2170057" y="240891"/>
                </a:lnTo>
                <a:lnTo>
                  <a:pt x="2159162" y="196650"/>
                </a:lnTo>
                <a:lnTo>
                  <a:pt x="2141728" y="155396"/>
                </a:lnTo>
                <a:lnTo>
                  <a:pt x="2118345" y="117721"/>
                </a:lnTo>
                <a:lnTo>
                  <a:pt x="2089607" y="84218"/>
                </a:lnTo>
                <a:lnTo>
                  <a:pt x="2056104" y="55478"/>
                </a:lnTo>
                <a:lnTo>
                  <a:pt x="2018430" y="32095"/>
                </a:lnTo>
                <a:lnTo>
                  <a:pt x="1977175" y="14659"/>
                </a:lnTo>
                <a:lnTo>
                  <a:pt x="1932932" y="3763"/>
                </a:lnTo>
                <a:lnTo>
                  <a:pt x="1886292" y="0"/>
                </a:lnTo>
              </a:path>
            </a:pathLst>
          </a:custGeom>
          <a:solidFill>
            <a:srgbClr val="dee3ea"/>
          </a:solidFill>
          <a:ln>
            <a:noFill/>
          </a:ln>
        </p:spPr>
        <p:style>
          <a:lnRef idx="0"/>
          <a:fillRef idx="0"/>
          <a:effectRef idx="0"/>
          <a:fontRef idx="minor"/>
        </p:style>
      </p:sp>
      <p:sp>
        <p:nvSpPr>
          <p:cNvPr id="984" name="CustomShape 19"/>
          <p:cNvSpPr/>
          <p:nvPr/>
        </p:nvSpPr>
        <p:spPr>
          <a:xfrm>
            <a:off x="5012280" y="4963680"/>
            <a:ext cx="1940400" cy="694080"/>
          </a:xfrm>
          <a:custGeom>
            <a:avLst/>
            <a:gdLst/>
            <a:ahLst/>
            <a:rect l="0" t="0" r="r" b="b"/>
            <a:pathLst>
              <a:path w="1940980" h="694266">
                <a:moveTo>
                  <a:pt x="1733308" y="0"/>
                </a:moveTo>
                <a:lnTo>
                  <a:pt x="207683" y="0"/>
                </a:lnTo>
                <a:lnTo>
                  <a:pt x="160061" y="5484"/>
                </a:lnTo>
                <a:lnTo>
                  <a:pt x="116346" y="21107"/>
                </a:lnTo>
                <a:lnTo>
                  <a:pt x="77785" y="45622"/>
                </a:lnTo>
                <a:lnTo>
                  <a:pt x="45623" y="77782"/>
                </a:lnTo>
                <a:lnTo>
                  <a:pt x="21108" y="116341"/>
                </a:lnTo>
                <a:lnTo>
                  <a:pt x="5484" y="160053"/>
                </a:lnTo>
                <a:lnTo>
                  <a:pt x="0" y="207670"/>
                </a:lnTo>
                <a:lnTo>
                  <a:pt x="0" y="486587"/>
                </a:lnTo>
                <a:lnTo>
                  <a:pt x="5484" y="534205"/>
                </a:lnTo>
                <a:lnTo>
                  <a:pt x="21108" y="577917"/>
                </a:lnTo>
                <a:lnTo>
                  <a:pt x="45623" y="616478"/>
                </a:lnTo>
                <a:lnTo>
                  <a:pt x="77785" y="648640"/>
                </a:lnTo>
                <a:lnTo>
                  <a:pt x="116346" y="673156"/>
                </a:lnTo>
                <a:lnTo>
                  <a:pt x="160061" y="688780"/>
                </a:lnTo>
                <a:lnTo>
                  <a:pt x="207683" y="694265"/>
                </a:lnTo>
                <a:lnTo>
                  <a:pt x="1733308" y="694265"/>
                </a:lnTo>
                <a:lnTo>
                  <a:pt x="1780925" y="688780"/>
                </a:lnTo>
                <a:lnTo>
                  <a:pt x="1824637" y="673156"/>
                </a:lnTo>
                <a:lnTo>
                  <a:pt x="1863196" y="648640"/>
                </a:lnTo>
                <a:lnTo>
                  <a:pt x="1895356" y="616478"/>
                </a:lnTo>
                <a:lnTo>
                  <a:pt x="1919871" y="577917"/>
                </a:lnTo>
                <a:lnTo>
                  <a:pt x="1935494" y="534205"/>
                </a:lnTo>
                <a:lnTo>
                  <a:pt x="1940979" y="486587"/>
                </a:lnTo>
                <a:lnTo>
                  <a:pt x="1940979" y="207670"/>
                </a:lnTo>
                <a:lnTo>
                  <a:pt x="1935494" y="160053"/>
                </a:lnTo>
                <a:lnTo>
                  <a:pt x="1919871" y="116341"/>
                </a:lnTo>
                <a:lnTo>
                  <a:pt x="1895356" y="77782"/>
                </a:lnTo>
                <a:lnTo>
                  <a:pt x="1863196" y="45622"/>
                </a:lnTo>
                <a:lnTo>
                  <a:pt x="1824637" y="21107"/>
                </a:lnTo>
                <a:lnTo>
                  <a:pt x="1780925" y="5484"/>
                </a:lnTo>
                <a:lnTo>
                  <a:pt x="1733308" y="0"/>
                </a:lnTo>
              </a:path>
            </a:pathLst>
          </a:custGeom>
          <a:solidFill>
            <a:srgbClr val="55677d"/>
          </a:solidFill>
          <a:ln>
            <a:noFill/>
          </a:ln>
        </p:spPr>
        <p:style>
          <a:lnRef idx="0"/>
          <a:fillRef idx="0"/>
          <a:effectRef idx="0"/>
          <a:fontRef idx="minor"/>
        </p:style>
      </p:sp>
      <p:sp>
        <p:nvSpPr>
          <p:cNvPr id="985" name="CustomShape 20"/>
          <p:cNvSpPr/>
          <p:nvPr/>
        </p:nvSpPr>
        <p:spPr>
          <a:xfrm>
            <a:off x="5576760" y="5166000"/>
            <a:ext cx="816480" cy="289440"/>
          </a:xfrm>
          <a:prstGeom prst="rect">
            <a:avLst/>
          </a:prstGeom>
          <a:noFill/>
          <a:ln>
            <a:noFill/>
          </a:ln>
        </p:spPr>
        <p:style>
          <a:lnRef idx="0"/>
          <a:fillRef idx="0"/>
          <a:effectRef idx="0"/>
          <a:fontRef idx="minor"/>
        </p:style>
        <p:txBody>
          <a:bodyPr lIns="0" rIns="0" tIns="0" bIns="0"/>
          <a:p>
            <a:pPr>
              <a:lnSpc>
                <a:spcPct val="100000"/>
              </a:lnSpc>
            </a:pPr>
            <a:r>
              <a:rPr lang="en-IN" sz="1900" strike="noStrike">
                <a:solidFill>
                  <a:srgbClr val="ffffff"/>
                </a:solidFill>
                <a:latin typeface="Arial"/>
                <a:ea typeface="DejaVu Sans"/>
              </a:rPr>
              <a:t>Invoker</a:t>
            </a:r>
            <a:endParaRPr/>
          </a:p>
        </p:txBody>
      </p:sp>
      <p:sp>
        <p:nvSpPr>
          <p:cNvPr id="986" name="CustomShape 21"/>
          <p:cNvSpPr/>
          <p:nvPr/>
        </p:nvSpPr>
        <p:spPr>
          <a:xfrm>
            <a:off x="5344920" y="5758560"/>
            <a:ext cx="1270440" cy="723600"/>
          </a:xfrm>
          <a:prstGeom prst="rect">
            <a:avLst/>
          </a:prstGeom>
          <a:blipFill>
            <a:blip r:embed="rId4"/>
            <a:stretch>
              <a:fillRect/>
            </a:stretch>
          </a:blipFill>
          <a:ln>
            <a:noFill/>
          </a:ln>
        </p:spPr>
        <p:style>
          <a:lnRef idx="0"/>
          <a:fillRef idx="0"/>
          <a:effectRef idx="0"/>
          <a:fontRef idx="minor"/>
        </p:style>
      </p:sp>
      <p:sp>
        <p:nvSpPr>
          <p:cNvPr id="987" name="CustomShape 22"/>
          <p:cNvSpPr/>
          <p:nvPr/>
        </p:nvSpPr>
        <p:spPr>
          <a:xfrm>
            <a:off x="5981040" y="4720320"/>
            <a:ext cx="6120" cy="111600"/>
          </a:xfrm>
          <a:custGeom>
            <a:avLst/>
            <a:gdLst/>
            <a:ahLst/>
            <a:rect l="0" t="0" r="r" b="b"/>
            <a:pathLst>
              <a:path w="6907" h="112232">
                <a:moveTo>
                  <a:pt x="6906" y="0"/>
                </a:moveTo>
                <a:lnTo>
                  <a:pt x="0" y="112231"/>
                </a:lnTo>
              </a:path>
            </a:pathLst>
          </a:custGeom>
          <a:noFill/>
          <a:ln w="12600">
            <a:solidFill>
              <a:srgbClr val="f5ac1e"/>
            </a:solidFill>
            <a:round/>
          </a:ln>
        </p:spPr>
        <p:style>
          <a:lnRef idx="0"/>
          <a:fillRef idx="0"/>
          <a:effectRef idx="0"/>
          <a:fontRef idx="minor"/>
        </p:style>
      </p:sp>
      <p:sp>
        <p:nvSpPr>
          <p:cNvPr id="988" name="CustomShape 23"/>
          <p:cNvSpPr/>
          <p:nvPr/>
        </p:nvSpPr>
        <p:spPr>
          <a:xfrm>
            <a:off x="5946120" y="4779360"/>
            <a:ext cx="75600" cy="78120"/>
          </a:xfrm>
          <a:custGeom>
            <a:avLst/>
            <a:gdLst/>
            <a:ahLst/>
            <a:rect l="0" t="0" r="r" b="b"/>
            <a:pathLst>
              <a:path w="76048" h="78398">
                <a:moveTo>
                  <a:pt x="0" y="0"/>
                </a:moveTo>
                <a:lnTo>
                  <a:pt x="33350" y="78397"/>
                </a:lnTo>
                <a:lnTo>
                  <a:pt x="76047" y="4686"/>
                </a:lnTo>
                <a:lnTo>
                  <a:pt x="0" y="0"/>
                </a:lnTo>
              </a:path>
            </a:pathLst>
          </a:custGeom>
          <a:solidFill>
            <a:srgbClr val="f5ac1e"/>
          </a:solidFill>
          <a:ln>
            <a:noFill/>
          </a:ln>
        </p:spPr>
        <p:style>
          <a:lnRef idx="0"/>
          <a:fillRef idx="0"/>
          <a:effectRef idx="0"/>
          <a:fontRef idx="minor"/>
        </p:style>
      </p:sp>
      <p:sp>
        <p:nvSpPr>
          <p:cNvPr id="989" name="CustomShape 24"/>
          <p:cNvSpPr/>
          <p:nvPr/>
        </p:nvSpPr>
        <p:spPr>
          <a:xfrm>
            <a:off x="6155280" y="2914560"/>
            <a:ext cx="360" cy="289440"/>
          </a:xfrm>
          <a:custGeom>
            <a:avLst/>
            <a:gdLst/>
            <a:ahLst/>
            <a:rect l="0" t="0" r="r" b="b"/>
            <a:pathLst>
              <a:path w="1" h="289719">
                <a:moveTo>
                  <a:pt x="0" y="0"/>
                </a:moveTo>
                <a:lnTo>
                  <a:pt x="0" y="289718"/>
                </a:lnTo>
              </a:path>
            </a:pathLst>
          </a:custGeom>
          <a:noFill/>
          <a:ln w="12600">
            <a:solidFill>
              <a:srgbClr val="f5ac1e"/>
            </a:solidFill>
            <a:round/>
          </a:ln>
        </p:spPr>
        <p:style>
          <a:lnRef idx="0"/>
          <a:fillRef idx="0"/>
          <a:effectRef idx="0"/>
          <a:fontRef idx="minor"/>
        </p:style>
      </p:sp>
      <p:sp>
        <p:nvSpPr>
          <p:cNvPr id="990" name="CustomShape 25"/>
          <p:cNvSpPr/>
          <p:nvPr/>
        </p:nvSpPr>
        <p:spPr>
          <a:xfrm>
            <a:off x="6117120" y="3153600"/>
            <a:ext cx="75600" cy="75600"/>
          </a:xfrm>
          <a:custGeom>
            <a:avLst/>
            <a:gdLst/>
            <a:ahLst/>
            <a:rect l="0" t="0" r="r" b="b"/>
            <a:pathLst>
              <a:path w="76201" h="76201">
                <a:moveTo>
                  <a:pt x="76200" y="0"/>
                </a:moveTo>
                <a:lnTo>
                  <a:pt x="0" y="0"/>
                </a:lnTo>
                <a:lnTo>
                  <a:pt x="38100" y="76200"/>
                </a:lnTo>
                <a:lnTo>
                  <a:pt x="76200" y="0"/>
                </a:lnTo>
              </a:path>
            </a:pathLst>
          </a:custGeom>
          <a:solidFill>
            <a:srgbClr val="f5ac1e"/>
          </a:solidFill>
          <a:ln>
            <a:noFill/>
          </a:ln>
        </p:spPr>
        <p:style>
          <a:lnRef idx="0"/>
          <a:fillRef idx="0"/>
          <a:effectRef idx="0"/>
          <a:fontRef idx="minor"/>
        </p:style>
      </p:sp>
      <p:sp>
        <p:nvSpPr>
          <p:cNvPr id="991" name="CustomShape 26"/>
          <p:cNvSpPr/>
          <p:nvPr/>
        </p:nvSpPr>
        <p:spPr>
          <a:xfrm>
            <a:off x="5818680" y="2914560"/>
            <a:ext cx="360" cy="289440"/>
          </a:xfrm>
          <a:custGeom>
            <a:avLst/>
            <a:gdLst/>
            <a:ahLst/>
            <a:rect l="0" t="0" r="r" b="b"/>
            <a:pathLst>
              <a:path w="1" h="289719">
                <a:moveTo>
                  <a:pt x="0" y="0"/>
                </a:moveTo>
                <a:lnTo>
                  <a:pt x="0" y="289718"/>
                </a:lnTo>
              </a:path>
            </a:pathLst>
          </a:custGeom>
          <a:noFill/>
          <a:ln w="12600">
            <a:solidFill>
              <a:srgbClr val="f5ac1e"/>
            </a:solidFill>
            <a:round/>
          </a:ln>
        </p:spPr>
        <p:style>
          <a:lnRef idx="0"/>
          <a:fillRef idx="0"/>
          <a:effectRef idx="0"/>
          <a:fontRef idx="minor"/>
        </p:style>
      </p:sp>
      <p:sp>
        <p:nvSpPr>
          <p:cNvPr id="992" name="CustomShape 27"/>
          <p:cNvSpPr/>
          <p:nvPr/>
        </p:nvSpPr>
        <p:spPr>
          <a:xfrm>
            <a:off x="5780520" y="3153600"/>
            <a:ext cx="75600" cy="75600"/>
          </a:xfrm>
          <a:custGeom>
            <a:avLst/>
            <a:gdLst/>
            <a:ahLst/>
            <a:rect l="0" t="0" r="r" b="b"/>
            <a:pathLst>
              <a:path w="76201" h="76201">
                <a:moveTo>
                  <a:pt x="76200" y="0"/>
                </a:moveTo>
                <a:lnTo>
                  <a:pt x="0" y="0"/>
                </a:lnTo>
                <a:lnTo>
                  <a:pt x="38100" y="76200"/>
                </a:lnTo>
                <a:lnTo>
                  <a:pt x="76200" y="0"/>
                </a:lnTo>
              </a:path>
            </a:pathLst>
          </a:custGeom>
          <a:solidFill>
            <a:srgbClr val="f5ac1e"/>
          </a:solidFill>
          <a:ln>
            <a:noFill/>
          </a:ln>
        </p:spPr>
        <p:style>
          <a:lnRef idx="0"/>
          <a:fillRef idx="0"/>
          <a:effectRef idx="0"/>
          <a:fontRef idx="minor"/>
        </p:style>
      </p:sp>
      <p:sp>
        <p:nvSpPr>
          <p:cNvPr id="993" name="CustomShape 28"/>
          <p:cNvSpPr/>
          <p:nvPr/>
        </p:nvSpPr>
        <p:spPr>
          <a:xfrm>
            <a:off x="6174360" y="4531680"/>
            <a:ext cx="2212200" cy="316080"/>
          </a:xfrm>
          <a:custGeom>
            <a:avLst/>
            <a:gdLst/>
            <a:ahLst/>
            <a:rect l="0" t="0" r="r" b="b"/>
            <a:pathLst>
              <a:path w="2212439" h="316287">
                <a:moveTo>
                  <a:pt x="0" y="0"/>
                </a:moveTo>
                <a:lnTo>
                  <a:pt x="2212438" y="316286"/>
                </a:lnTo>
              </a:path>
            </a:pathLst>
          </a:custGeom>
          <a:noFill/>
          <a:ln w="12600">
            <a:solidFill>
              <a:srgbClr val="f5ac1e"/>
            </a:solidFill>
            <a:round/>
          </a:ln>
        </p:spPr>
        <p:style>
          <a:lnRef idx="0"/>
          <a:fillRef idx="0"/>
          <a:effectRef idx="0"/>
          <a:fontRef idx="minor"/>
        </p:style>
      </p:sp>
      <p:sp>
        <p:nvSpPr>
          <p:cNvPr id="994" name="CustomShape 29"/>
          <p:cNvSpPr/>
          <p:nvPr/>
        </p:nvSpPr>
        <p:spPr>
          <a:xfrm>
            <a:off x="8331120" y="4803120"/>
            <a:ext cx="80640" cy="74880"/>
          </a:xfrm>
          <a:custGeom>
            <a:avLst/>
            <a:gdLst/>
            <a:ahLst/>
            <a:rect l="0" t="0" r="r" b="b"/>
            <a:pathLst>
              <a:path w="80823" h="75438">
                <a:moveTo>
                  <a:pt x="10782" y="0"/>
                </a:moveTo>
                <a:lnTo>
                  <a:pt x="0" y="75437"/>
                </a:lnTo>
                <a:lnTo>
                  <a:pt x="80822" y="48501"/>
                </a:lnTo>
                <a:lnTo>
                  <a:pt x="10782" y="0"/>
                </a:lnTo>
              </a:path>
            </a:pathLst>
          </a:custGeom>
          <a:solidFill>
            <a:srgbClr val="f5ac1e"/>
          </a:solidFill>
          <a:ln>
            <a:noFill/>
          </a:ln>
        </p:spPr>
        <p:style>
          <a:lnRef idx="0"/>
          <a:fillRef idx="0"/>
          <a:effectRef idx="0"/>
          <a:fontRef idx="minor"/>
        </p:style>
      </p:sp>
      <p:sp>
        <p:nvSpPr>
          <p:cNvPr id="995" name="CustomShape 30"/>
          <p:cNvSpPr/>
          <p:nvPr/>
        </p:nvSpPr>
        <p:spPr>
          <a:xfrm>
            <a:off x="3574800" y="4536000"/>
            <a:ext cx="2230560" cy="311760"/>
          </a:xfrm>
          <a:custGeom>
            <a:avLst/>
            <a:gdLst/>
            <a:ahLst/>
            <a:rect l="0" t="0" r="r" b="b"/>
            <a:pathLst>
              <a:path w="2231209" h="311867">
                <a:moveTo>
                  <a:pt x="2231208" y="0"/>
                </a:moveTo>
                <a:lnTo>
                  <a:pt x="0" y="311866"/>
                </a:lnTo>
              </a:path>
            </a:pathLst>
          </a:custGeom>
          <a:noFill/>
          <a:ln w="12600">
            <a:solidFill>
              <a:srgbClr val="f5ac1e"/>
            </a:solidFill>
            <a:round/>
          </a:ln>
        </p:spPr>
        <p:style>
          <a:lnRef idx="0"/>
          <a:fillRef idx="0"/>
          <a:effectRef idx="0"/>
          <a:fontRef idx="minor"/>
        </p:style>
      </p:sp>
      <p:sp>
        <p:nvSpPr>
          <p:cNvPr id="996" name="CustomShape 31"/>
          <p:cNvSpPr/>
          <p:nvPr/>
        </p:nvSpPr>
        <p:spPr>
          <a:xfrm>
            <a:off x="3549600" y="4803120"/>
            <a:ext cx="80640" cy="74880"/>
          </a:xfrm>
          <a:custGeom>
            <a:avLst/>
            <a:gdLst/>
            <a:ahLst/>
            <a:rect l="0" t="0" r="r" b="b"/>
            <a:pathLst>
              <a:path w="80734" h="75464">
                <a:moveTo>
                  <a:pt x="70192" y="0"/>
                </a:moveTo>
                <a:lnTo>
                  <a:pt x="0" y="48285"/>
                </a:lnTo>
                <a:lnTo>
                  <a:pt x="80733" y="75463"/>
                </a:lnTo>
                <a:lnTo>
                  <a:pt x="70192" y="0"/>
                </a:lnTo>
              </a:path>
            </a:pathLst>
          </a:custGeom>
          <a:solidFill>
            <a:srgbClr val="f5ac1e"/>
          </a:solidFill>
          <a:ln>
            <a:noFill/>
          </a:ln>
        </p:spPr>
        <p:style>
          <a:lnRef idx="0"/>
          <a:fillRef idx="0"/>
          <a:effectRef idx="0"/>
          <a:fontRef idx="minor"/>
        </p:style>
      </p:sp>
      <p:sp>
        <p:nvSpPr>
          <p:cNvPr id="997" name="CustomShape 32"/>
          <p:cNvSpPr/>
          <p:nvPr/>
        </p:nvSpPr>
        <p:spPr>
          <a:xfrm>
            <a:off x="5446080" y="3365280"/>
            <a:ext cx="1081440" cy="1354320"/>
          </a:xfrm>
          <a:custGeom>
            <a:avLst/>
            <a:gdLst/>
            <a:ahLst/>
            <a:rect l="0" t="0" r="r" b="b"/>
            <a:pathLst>
              <a:path w="1081621" h="1354938">
                <a:moveTo>
                  <a:pt x="0" y="0"/>
                </a:moveTo>
                <a:lnTo>
                  <a:pt x="0" y="1219733"/>
                </a:lnTo>
                <a:lnTo>
                  <a:pt x="4936" y="1238080"/>
                </a:lnTo>
                <a:lnTo>
                  <a:pt x="42499" y="1272362"/>
                </a:lnTo>
                <a:lnTo>
                  <a:pt x="112684" y="1302354"/>
                </a:lnTo>
                <a:lnTo>
                  <a:pt x="158399" y="1315339"/>
                </a:lnTo>
                <a:lnTo>
                  <a:pt x="210337" y="1326767"/>
                </a:lnTo>
                <a:lnTo>
                  <a:pt x="267853" y="1336479"/>
                </a:lnTo>
                <a:lnTo>
                  <a:pt x="330303" y="1344313"/>
                </a:lnTo>
                <a:lnTo>
                  <a:pt x="397044" y="1350108"/>
                </a:lnTo>
                <a:lnTo>
                  <a:pt x="467429" y="1353703"/>
                </a:lnTo>
                <a:lnTo>
                  <a:pt x="540816" y="1354937"/>
                </a:lnTo>
                <a:lnTo>
                  <a:pt x="614200" y="1353703"/>
                </a:lnTo>
                <a:lnTo>
                  <a:pt x="684584" y="1350108"/>
                </a:lnTo>
                <a:lnTo>
                  <a:pt x="751322" y="1344313"/>
                </a:lnTo>
                <a:lnTo>
                  <a:pt x="813771" y="1336479"/>
                </a:lnTo>
                <a:lnTo>
                  <a:pt x="871286" y="1326767"/>
                </a:lnTo>
                <a:lnTo>
                  <a:pt x="923223" y="1315339"/>
                </a:lnTo>
                <a:lnTo>
                  <a:pt x="968937" y="1302354"/>
                </a:lnTo>
                <a:lnTo>
                  <a:pt x="1007785" y="1287975"/>
                </a:lnTo>
                <a:lnTo>
                  <a:pt x="1062302" y="1255677"/>
                </a:lnTo>
                <a:lnTo>
                  <a:pt x="1081620" y="1219733"/>
                </a:lnTo>
                <a:lnTo>
                  <a:pt x="1081620" y="135204"/>
                </a:lnTo>
                <a:lnTo>
                  <a:pt x="540816" y="135204"/>
                </a:lnTo>
                <a:lnTo>
                  <a:pt x="467429" y="133970"/>
                </a:lnTo>
                <a:lnTo>
                  <a:pt x="397044" y="130374"/>
                </a:lnTo>
                <a:lnTo>
                  <a:pt x="330303" y="124579"/>
                </a:lnTo>
                <a:lnTo>
                  <a:pt x="267853" y="116745"/>
                </a:lnTo>
                <a:lnTo>
                  <a:pt x="210337" y="107034"/>
                </a:lnTo>
                <a:lnTo>
                  <a:pt x="158399" y="95605"/>
                </a:lnTo>
                <a:lnTo>
                  <a:pt x="112684" y="82621"/>
                </a:lnTo>
                <a:lnTo>
                  <a:pt x="73835" y="68242"/>
                </a:lnTo>
                <a:lnTo>
                  <a:pt x="19318" y="35944"/>
                </a:lnTo>
                <a:lnTo>
                  <a:pt x="4936" y="18347"/>
                </a:lnTo>
                <a:lnTo>
                  <a:pt x="0" y="0"/>
                </a:lnTo>
                <a:lnTo>
                  <a:pt x="1081620" y="0"/>
                </a:lnTo>
                <a:lnTo>
                  <a:pt x="1062302" y="35944"/>
                </a:lnTo>
                <a:lnTo>
                  <a:pt x="1007785" y="68242"/>
                </a:lnTo>
                <a:lnTo>
                  <a:pt x="968937" y="82621"/>
                </a:lnTo>
                <a:lnTo>
                  <a:pt x="923223" y="95605"/>
                </a:lnTo>
                <a:lnTo>
                  <a:pt x="871286" y="107034"/>
                </a:lnTo>
                <a:lnTo>
                  <a:pt x="813771" y="116745"/>
                </a:lnTo>
                <a:lnTo>
                  <a:pt x="751322" y="124579"/>
                </a:lnTo>
                <a:lnTo>
                  <a:pt x="684584" y="130374"/>
                </a:lnTo>
                <a:lnTo>
                  <a:pt x="614200" y="133970"/>
                </a:lnTo>
                <a:lnTo>
                  <a:pt x="540816" y="135204"/>
                </a:lnTo>
                <a:lnTo>
                  <a:pt x="1081620" y="135204"/>
                </a:lnTo>
                <a:lnTo>
                  <a:pt x="1081620" y="0"/>
                </a:lnTo>
              </a:path>
            </a:pathLst>
          </a:custGeom>
          <a:solidFill>
            <a:srgbClr val="7ba140"/>
          </a:solidFill>
          <a:ln>
            <a:noFill/>
          </a:ln>
        </p:spPr>
        <p:style>
          <a:lnRef idx="0"/>
          <a:fillRef idx="0"/>
          <a:effectRef idx="0"/>
          <a:fontRef idx="minor"/>
        </p:style>
      </p:sp>
      <p:sp>
        <p:nvSpPr>
          <p:cNvPr id="998" name="CustomShape 33"/>
          <p:cNvSpPr/>
          <p:nvPr/>
        </p:nvSpPr>
        <p:spPr>
          <a:xfrm>
            <a:off x="5446080" y="3229920"/>
            <a:ext cx="1081440" cy="269640"/>
          </a:xfrm>
          <a:custGeom>
            <a:avLst/>
            <a:gdLst/>
            <a:ahLst/>
            <a:rect l="0" t="0" r="r" b="b"/>
            <a:pathLst>
              <a:path w="1081621" h="270396">
                <a:moveTo>
                  <a:pt x="540816" y="0"/>
                </a:moveTo>
                <a:lnTo>
                  <a:pt x="467429" y="1234"/>
                </a:lnTo>
                <a:lnTo>
                  <a:pt x="397044" y="4829"/>
                </a:lnTo>
                <a:lnTo>
                  <a:pt x="330303" y="10624"/>
                </a:lnTo>
                <a:lnTo>
                  <a:pt x="267853" y="18457"/>
                </a:lnTo>
                <a:lnTo>
                  <a:pt x="210337" y="28169"/>
                </a:lnTo>
                <a:lnTo>
                  <a:pt x="158399" y="39597"/>
                </a:lnTo>
                <a:lnTo>
                  <a:pt x="112684" y="52580"/>
                </a:lnTo>
                <a:lnTo>
                  <a:pt x="73835" y="66958"/>
                </a:lnTo>
                <a:lnTo>
                  <a:pt x="19318" y="99252"/>
                </a:lnTo>
                <a:lnTo>
                  <a:pt x="0" y="135191"/>
                </a:lnTo>
                <a:lnTo>
                  <a:pt x="4936" y="153538"/>
                </a:lnTo>
                <a:lnTo>
                  <a:pt x="42499" y="187821"/>
                </a:lnTo>
                <a:lnTo>
                  <a:pt x="112684" y="217812"/>
                </a:lnTo>
                <a:lnTo>
                  <a:pt x="158399" y="230797"/>
                </a:lnTo>
                <a:lnTo>
                  <a:pt x="210337" y="242225"/>
                </a:lnTo>
                <a:lnTo>
                  <a:pt x="267853" y="251937"/>
                </a:lnTo>
                <a:lnTo>
                  <a:pt x="330303" y="259771"/>
                </a:lnTo>
                <a:lnTo>
                  <a:pt x="397044" y="265566"/>
                </a:lnTo>
                <a:lnTo>
                  <a:pt x="467429" y="269161"/>
                </a:lnTo>
                <a:lnTo>
                  <a:pt x="540816" y="270395"/>
                </a:lnTo>
                <a:lnTo>
                  <a:pt x="614200" y="269161"/>
                </a:lnTo>
                <a:lnTo>
                  <a:pt x="684584" y="265566"/>
                </a:lnTo>
                <a:lnTo>
                  <a:pt x="751322" y="259771"/>
                </a:lnTo>
                <a:lnTo>
                  <a:pt x="813771" y="251937"/>
                </a:lnTo>
                <a:lnTo>
                  <a:pt x="871286" y="242225"/>
                </a:lnTo>
                <a:lnTo>
                  <a:pt x="923223" y="230797"/>
                </a:lnTo>
                <a:lnTo>
                  <a:pt x="968937" y="217812"/>
                </a:lnTo>
                <a:lnTo>
                  <a:pt x="1007785" y="203433"/>
                </a:lnTo>
                <a:lnTo>
                  <a:pt x="1062302" y="171135"/>
                </a:lnTo>
                <a:lnTo>
                  <a:pt x="1081620" y="135191"/>
                </a:lnTo>
                <a:lnTo>
                  <a:pt x="1076684" y="116847"/>
                </a:lnTo>
                <a:lnTo>
                  <a:pt x="1039121" y="82569"/>
                </a:lnTo>
                <a:lnTo>
                  <a:pt x="968937" y="52580"/>
                </a:lnTo>
                <a:lnTo>
                  <a:pt x="923223" y="39597"/>
                </a:lnTo>
                <a:lnTo>
                  <a:pt x="871286" y="28169"/>
                </a:lnTo>
                <a:lnTo>
                  <a:pt x="813771" y="18457"/>
                </a:lnTo>
                <a:lnTo>
                  <a:pt x="751322" y="10624"/>
                </a:lnTo>
                <a:lnTo>
                  <a:pt x="684584" y="4829"/>
                </a:lnTo>
                <a:lnTo>
                  <a:pt x="614200" y="1234"/>
                </a:lnTo>
                <a:lnTo>
                  <a:pt x="540816" y="0"/>
                </a:lnTo>
              </a:path>
            </a:pathLst>
          </a:custGeom>
          <a:solidFill>
            <a:srgbClr val="b3c895"/>
          </a:solidFill>
          <a:ln>
            <a:noFill/>
          </a:ln>
        </p:spPr>
        <p:style>
          <a:lnRef idx="0"/>
          <a:fillRef idx="0"/>
          <a:effectRef idx="0"/>
          <a:fontRef idx="minor"/>
        </p:style>
      </p:sp>
      <p:sp>
        <p:nvSpPr>
          <p:cNvPr id="999" name="CustomShape 34"/>
          <p:cNvSpPr/>
          <p:nvPr/>
        </p:nvSpPr>
        <p:spPr>
          <a:xfrm>
            <a:off x="5460480" y="3447360"/>
            <a:ext cx="1061640" cy="1155600"/>
          </a:xfrm>
          <a:prstGeom prst="rect">
            <a:avLst/>
          </a:prstGeom>
          <a:blipFill>
            <a:blip r:embed="rId5"/>
            <a:stretch>
              <a:fillRect/>
            </a:stretch>
          </a:blipFill>
          <a:ln>
            <a:noFill/>
          </a:ln>
        </p:spPr>
        <p:style>
          <a:lnRef idx="0"/>
          <a:fillRef idx="0"/>
          <a:effectRef idx="0"/>
          <a:fontRef idx="minor"/>
        </p:style>
      </p:sp>
      <p:sp>
        <p:nvSpPr>
          <p:cNvPr id="1000" name="CustomShape 35"/>
          <p:cNvSpPr/>
          <p:nvPr/>
        </p:nvSpPr>
        <p:spPr>
          <a:xfrm>
            <a:off x="7323840" y="4851360"/>
            <a:ext cx="2175480" cy="1724400"/>
          </a:xfrm>
          <a:custGeom>
            <a:avLst/>
            <a:gdLst/>
            <a:ahLst/>
            <a:rect l="0" t="0" r="r" b="b"/>
            <a:pathLst>
              <a:path w="2175930" h="1725087">
                <a:moveTo>
                  <a:pt x="1888413" y="0"/>
                </a:moveTo>
                <a:lnTo>
                  <a:pt x="287515" y="0"/>
                </a:lnTo>
                <a:lnTo>
                  <a:pt x="240879" y="3763"/>
                </a:lnTo>
                <a:lnTo>
                  <a:pt x="196639" y="14658"/>
                </a:lnTo>
                <a:lnTo>
                  <a:pt x="155386" y="32092"/>
                </a:lnTo>
                <a:lnTo>
                  <a:pt x="117713" y="55475"/>
                </a:lnTo>
                <a:lnTo>
                  <a:pt x="84212" y="84213"/>
                </a:lnTo>
                <a:lnTo>
                  <a:pt x="55474" y="117716"/>
                </a:lnTo>
                <a:lnTo>
                  <a:pt x="32092" y="155390"/>
                </a:lnTo>
                <a:lnTo>
                  <a:pt x="14657" y="196645"/>
                </a:lnTo>
                <a:lnTo>
                  <a:pt x="3763" y="240888"/>
                </a:lnTo>
                <a:lnTo>
                  <a:pt x="0" y="287527"/>
                </a:lnTo>
                <a:lnTo>
                  <a:pt x="0" y="1437566"/>
                </a:lnTo>
                <a:lnTo>
                  <a:pt x="3763" y="1484203"/>
                </a:lnTo>
                <a:lnTo>
                  <a:pt x="14657" y="1528445"/>
                </a:lnTo>
                <a:lnTo>
                  <a:pt x="32092" y="1569698"/>
                </a:lnTo>
                <a:lnTo>
                  <a:pt x="55474" y="1607372"/>
                </a:lnTo>
                <a:lnTo>
                  <a:pt x="84212" y="1640873"/>
                </a:lnTo>
                <a:lnTo>
                  <a:pt x="117713" y="1669611"/>
                </a:lnTo>
                <a:lnTo>
                  <a:pt x="155386" y="1692994"/>
                </a:lnTo>
                <a:lnTo>
                  <a:pt x="196639" y="1710428"/>
                </a:lnTo>
                <a:lnTo>
                  <a:pt x="240879" y="1721323"/>
                </a:lnTo>
                <a:lnTo>
                  <a:pt x="287515" y="1725086"/>
                </a:lnTo>
                <a:lnTo>
                  <a:pt x="1888413" y="1725086"/>
                </a:lnTo>
                <a:lnTo>
                  <a:pt x="1935049" y="1721323"/>
                </a:lnTo>
                <a:lnTo>
                  <a:pt x="1979290" y="1710428"/>
                </a:lnTo>
                <a:lnTo>
                  <a:pt x="2020542" y="1692994"/>
                </a:lnTo>
                <a:lnTo>
                  <a:pt x="2058215" y="1669611"/>
                </a:lnTo>
                <a:lnTo>
                  <a:pt x="2091716" y="1640873"/>
                </a:lnTo>
                <a:lnTo>
                  <a:pt x="2120454" y="1607372"/>
                </a:lnTo>
                <a:lnTo>
                  <a:pt x="2143836" y="1569698"/>
                </a:lnTo>
                <a:lnTo>
                  <a:pt x="2161271" y="1528445"/>
                </a:lnTo>
                <a:lnTo>
                  <a:pt x="2172165" y="1484203"/>
                </a:lnTo>
                <a:lnTo>
                  <a:pt x="2175929" y="1437566"/>
                </a:lnTo>
                <a:lnTo>
                  <a:pt x="2175929" y="287527"/>
                </a:lnTo>
                <a:lnTo>
                  <a:pt x="2172165" y="240888"/>
                </a:lnTo>
                <a:lnTo>
                  <a:pt x="2161271" y="196645"/>
                </a:lnTo>
                <a:lnTo>
                  <a:pt x="2143836" y="155390"/>
                </a:lnTo>
                <a:lnTo>
                  <a:pt x="2120454" y="117716"/>
                </a:lnTo>
                <a:lnTo>
                  <a:pt x="2091716" y="84213"/>
                </a:lnTo>
                <a:lnTo>
                  <a:pt x="2058215" y="55475"/>
                </a:lnTo>
                <a:lnTo>
                  <a:pt x="2020542" y="32092"/>
                </a:lnTo>
                <a:lnTo>
                  <a:pt x="1979290" y="14658"/>
                </a:lnTo>
                <a:lnTo>
                  <a:pt x="1935049" y="3763"/>
                </a:lnTo>
                <a:lnTo>
                  <a:pt x="1888413" y="0"/>
                </a:lnTo>
              </a:path>
            </a:pathLst>
          </a:custGeom>
          <a:solidFill>
            <a:srgbClr val="dee3ea"/>
          </a:solidFill>
          <a:ln>
            <a:noFill/>
          </a:ln>
        </p:spPr>
        <p:style>
          <a:lnRef idx="0"/>
          <a:fillRef idx="0"/>
          <a:effectRef idx="0"/>
          <a:fontRef idx="minor"/>
        </p:style>
      </p:sp>
      <p:sp>
        <p:nvSpPr>
          <p:cNvPr id="1001" name="CustomShape 36"/>
          <p:cNvSpPr/>
          <p:nvPr/>
        </p:nvSpPr>
        <p:spPr>
          <a:xfrm>
            <a:off x="7442280" y="4957200"/>
            <a:ext cx="1942560" cy="694080"/>
          </a:xfrm>
          <a:custGeom>
            <a:avLst/>
            <a:gdLst/>
            <a:ahLst/>
            <a:rect l="0" t="0" r="r" b="b"/>
            <a:pathLst>
              <a:path w="1943101" h="694261">
                <a:moveTo>
                  <a:pt x="1735429" y="0"/>
                </a:moveTo>
                <a:lnTo>
                  <a:pt x="207683" y="0"/>
                </a:lnTo>
                <a:lnTo>
                  <a:pt x="160061" y="5484"/>
                </a:lnTo>
                <a:lnTo>
                  <a:pt x="116346" y="21107"/>
                </a:lnTo>
                <a:lnTo>
                  <a:pt x="77785" y="45622"/>
                </a:lnTo>
                <a:lnTo>
                  <a:pt x="45623" y="77782"/>
                </a:lnTo>
                <a:lnTo>
                  <a:pt x="21108" y="116341"/>
                </a:lnTo>
                <a:lnTo>
                  <a:pt x="5484" y="160053"/>
                </a:lnTo>
                <a:lnTo>
                  <a:pt x="0" y="207670"/>
                </a:lnTo>
                <a:lnTo>
                  <a:pt x="0" y="486587"/>
                </a:lnTo>
                <a:lnTo>
                  <a:pt x="5484" y="534205"/>
                </a:lnTo>
                <a:lnTo>
                  <a:pt x="21108" y="577916"/>
                </a:lnTo>
                <a:lnTo>
                  <a:pt x="45623" y="616476"/>
                </a:lnTo>
                <a:lnTo>
                  <a:pt x="77785" y="648637"/>
                </a:lnTo>
                <a:lnTo>
                  <a:pt x="116346" y="673152"/>
                </a:lnTo>
                <a:lnTo>
                  <a:pt x="160061" y="688775"/>
                </a:lnTo>
                <a:lnTo>
                  <a:pt x="207683" y="694260"/>
                </a:lnTo>
                <a:lnTo>
                  <a:pt x="1735429" y="694260"/>
                </a:lnTo>
                <a:lnTo>
                  <a:pt x="1783046" y="688775"/>
                </a:lnTo>
                <a:lnTo>
                  <a:pt x="1826758" y="673152"/>
                </a:lnTo>
                <a:lnTo>
                  <a:pt x="1865317" y="648637"/>
                </a:lnTo>
                <a:lnTo>
                  <a:pt x="1897477" y="616476"/>
                </a:lnTo>
                <a:lnTo>
                  <a:pt x="1921992" y="577916"/>
                </a:lnTo>
                <a:lnTo>
                  <a:pt x="1937615" y="534205"/>
                </a:lnTo>
                <a:lnTo>
                  <a:pt x="1943100" y="486587"/>
                </a:lnTo>
                <a:lnTo>
                  <a:pt x="1943100" y="207670"/>
                </a:lnTo>
                <a:lnTo>
                  <a:pt x="1937615" y="160053"/>
                </a:lnTo>
                <a:lnTo>
                  <a:pt x="1921992" y="116341"/>
                </a:lnTo>
                <a:lnTo>
                  <a:pt x="1897477" y="77782"/>
                </a:lnTo>
                <a:lnTo>
                  <a:pt x="1865317" y="45622"/>
                </a:lnTo>
                <a:lnTo>
                  <a:pt x="1826758" y="21107"/>
                </a:lnTo>
                <a:lnTo>
                  <a:pt x="1783046" y="5484"/>
                </a:lnTo>
                <a:lnTo>
                  <a:pt x="1735429" y="0"/>
                </a:lnTo>
              </a:path>
            </a:pathLst>
          </a:custGeom>
          <a:solidFill>
            <a:srgbClr val="55677d"/>
          </a:solidFill>
          <a:ln>
            <a:noFill/>
          </a:ln>
        </p:spPr>
        <p:style>
          <a:lnRef idx="0"/>
          <a:fillRef idx="0"/>
          <a:effectRef idx="0"/>
          <a:fontRef idx="minor"/>
        </p:style>
      </p:sp>
      <p:sp>
        <p:nvSpPr>
          <p:cNvPr id="1002" name="CustomShape 37"/>
          <p:cNvSpPr/>
          <p:nvPr/>
        </p:nvSpPr>
        <p:spPr>
          <a:xfrm>
            <a:off x="8008560" y="5159520"/>
            <a:ext cx="816480" cy="289440"/>
          </a:xfrm>
          <a:prstGeom prst="rect">
            <a:avLst/>
          </a:prstGeom>
          <a:noFill/>
          <a:ln>
            <a:noFill/>
          </a:ln>
        </p:spPr>
        <p:style>
          <a:lnRef idx="0"/>
          <a:fillRef idx="0"/>
          <a:effectRef idx="0"/>
          <a:fontRef idx="minor"/>
        </p:style>
        <p:txBody>
          <a:bodyPr lIns="0" rIns="0" tIns="0" bIns="0"/>
          <a:p>
            <a:pPr>
              <a:lnSpc>
                <a:spcPct val="100000"/>
              </a:lnSpc>
            </a:pPr>
            <a:r>
              <a:rPr lang="en-IN" sz="1900" strike="noStrike">
                <a:solidFill>
                  <a:srgbClr val="ffffff"/>
                </a:solidFill>
                <a:latin typeface="Arial"/>
                <a:ea typeface="DejaVu Sans"/>
              </a:rPr>
              <a:t>Invoker</a:t>
            </a:r>
            <a:endParaRPr/>
          </a:p>
        </p:txBody>
      </p:sp>
      <p:sp>
        <p:nvSpPr>
          <p:cNvPr id="1003" name="CustomShape 38"/>
          <p:cNvSpPr/>
          <p:nvPr/>
        </p:nvSpPr>
        <p:spPr>
          <a:xfrm>
            <a:off x="7775280" y="5752440"/>
            <a:ext cx="1271520" cy="723600"/>
          </a:xfrm>
          <a:prstGeom prst="rect">
            <a:avLst/>
          </a:prstGeom>
          <a:blipFill>
            <a:blip r:embed="rId6"/>
            <a:stretch>
              <a:fillRect/>
            </a:stretch>
          </a:blipFill>
          <a:ln>
            <a:noFill/>
          </a:ln>
        </p:spPr>
        <p:style>
          <a:lnRef idx="0"/>
          <a:fillRef idx="0"/>
          <a:effectRef idx="0"/>
          <a:fontRef idx="minor"/>
        </p:style>
      </p:sp>
      <p:sp>
        <p:nvSpPr>
          <p:cNvPr id="1004" name="CustomShape 39"/>
          <p:cNvSpPr/>
          <p:nvPr/>
        </p:nvSpPr>
        <p:spPr>
          <a:xfrm>
            <a:off x="2461680" y="4851360"/>
            <a:ext cx="2173680" cy="1724400"/>
          </a:xfrm>
          <a:custGeom>
            <a:avLst/>
            <a:gdLst/>
            <a:ahLst/>
            <a:rect l="0" t="0" r="r" b="b"/>
            <a:pathLst>
              <a:path w="2173821" h="1725087">
                <a:moveTo>
                  <a:pt x="1886305" y="0"/>
                </a:moveTo>
                <a:lnTo>
                  <a:pt x="287528" y="0"/>
                </a:lnTo>
                <a:lnTo>
                  <a:pt x="240888" y="3763"/>
                </a:lnTo>
                <a:lnTo>
                  <a:pt x="196645" y="14658"/>
                </a:lnTo>
                <a:lnTo>
                  <a:pt x="155390" y="32092"/>
                </a:lnTo>
                <a:lnTo>
                  <a:pt x="117716" y="55475"/>
                </a:lnTo>
                <a:lnTo>
                  <a:pt x="84213" y="84213"/>
                </a:lnTo>
                <a:lnTo>
                  <a:pt x="55475" y="117716"/>
                </a:lnTo>
                <a:lnTo>
                  <a:pt x="32092" y="155390"/>
                </a:lnTo>
                <a:lnTo>
                  <a:pt x="14658" y="196645"/>
                </a:lnTo>
                <a:lnTo>
                  <a:pt x="3763" y="240888"/>
                </a:lnTo>
                <a:lnTo>
                  <a:pt x="0" y="287527"/>
                </a:lnTo>
                <a:lnTo>
                  <a:pt x="0" y="1437566"/>
                </a:lnTo>
                <a:lnTo>
                  <a:pt x="3763" y="1484203"/>
                </a:lnTo>
                <a:lnTo>
                  <a:pt x="14658" y="1528445"/>
                </a:lnTo>
                <a:lnTo>
                  <a:pt x="32092" y="1569698"/>
                </a:lnTo>
                <a:lnTo>
                  <a:pt x="55475" y="1607372"/>
                </a:lnTo>
                <a:lnTo>
                  <a:pt x="84213" y="1640873"/>
                </a:lnTo>
                <a:lnTo>
                  <a:pt x="117716" y="1669611"/>
                </a:lnTo>
                <a:lnTo>
                  <a:pt x="155390" y="1692994"/>
                </a:lnTo>
                <a:lnTo>
                  <a:pt x="196645" y="1710428"/>
                </a:lnTo>
                <a:lnTo>
                  <a:pt x="240888" y="1721323"/>
                </a:lnTo>
                <a:lnTo>
                  <a:pt x="287528" y="1725086"/>
                </a:lnTo>
                <a:lnTo>
                  <a:pt x="1886305" y="1725086"/>
                </a:lnTo>
                <a:lnTo>
                  <a:pt x="1932941" y="1721323"/>
                </a:lnTo>
                <a:lnTo>
                  <a:pt x="1977181" y="1710428"/>
                </a:lnTo>
                <a:lnTo>
                  <a:pt x="2018434" y="1692994"/>
                </a:lnTo>
                <a:lnTo>
                  <a:pt x="2056107" y="1669611"/>
                </a:lnTo>
                <a:lnTo>
                  <a:pt x="2089608" y="1640873"/>
                </a:lnTo>
                <a:lnTo>
                  <a:pt x="2118346" y="1607372"/>
                </a:lnTo>
                <a:lnTo>
                  <a:pt x="2141728" y="1569698"/>
                </a:lnTo>
                <a:lnTo>
                  <a:pt x="2159162" y="1528445"/>
                </a:lnTo>
                <a:lnTo>
                  <a:pt x="2170057" y="1484203"/>
                </a:lnTo>
                <a:lnTo>
                  <a:pt x="2173820" y="1437566"/>
                </a:lnTo>
                <a:lnTo>
                  <a:pt x="2173820" y="287527"/>
                </a:lnTo>
                <a:lnTo>
                  <a:pt x="2170057" y="240888"/>
                </a:lnTo>
                <a:lnTo>
                  <a:pt x="2159162" y="196645"/>
                </a:lnTo>
                <a:lnTo>
                  <a:pt x="2141728" y="155390"/>
                </a:lnTo>
                <a:lnTo>
                  <a:pt x="2118346" y="117716"/>
                </a:lnTo>
                <a:lnTo>
                  <a:pt x="2089608" y="84213"/>
                </a:lnTo>
                <a:lnTo>
                  <a:pt x="2056107" y="55475"/>
                </a:lnTo>
                <a:lnTo>
                  <a:pt x="2018434" y="32092"/>
                </a:lnTo>
                <a:lnTo>
                  <a:pt x="1977181" y="14658"/>
                </a:lnTo>
                <a:lnTo>
                  <a:pt x="1932941" y="3763"/>
                </a:lnTo>
                <a:lnTo>
                  <a:pt x="1886305" y="0"/>
                </a:lnTo>
              </a:path>
            </a:pathLst>
          </a:custGeom>
          <a:solidFill>
            <a:srgbClr val="dee3ea"/>
          </a:solidFill>
          <a:ln>
            <a:noFill/>
          </a:ln>
        </p:spPr>
        <p:style>
          <a:lnRef idx="0"/>
          <a:fillRef idx="0"/>
          <a:effectRef idx="0"/>
          <a:fontRef idx="minor"/>
        </p:style>
      </p:sp>
      <p:sp>
        <p:nvSpPr>
          <p:cNvPr id="1005" name="CustomShape 40"/>
          <p:cNvSpPr/>
          <p:nvPr/>
        </p:nvSpPr>
        <p:spPr>
          <a:xfrm>
            <a:off x="2580120" y="4957200"/>
            <a:ext cx="1940400" cy="694080"/>
          </a:xfrm>
          <a:custGeom>
            <a:avLst/>
            <a:gdLst/>
            <a:ahLst/>
            <a:rect l="0" t="0" r="r" b="b"/>
            <a:pathLst>
              <a:path w="1940980" h="694261">
                <a:moveTo>
                  <a:pt x="1733308" y="0"/>
                </a:moveTo>
                <a:lnTo>
                  <a:pt x="207670" y="0"/>
                </a:lnTo>
                <a:lnTo>
                  <a:pt x="160053" y="5484"/>
                </a:lnTo>
                <a:lnTo>
                  <a:pt x="116341" y="21107"/>
                </a:lnTo>
                <a:lnTo>
                  <a:pt x="77782" y="45622"/>
                </a:lnTo>
                <a:lnTo>
                  <a:pt x="45622" y="77782"/>
                </a:lnTo>
                <a:lnTo>
                  <a:pt x="21107" y="116341"/>
                </a:lnTo>
                <a:lnTo>
                  <a:pt x="5484" y="160053"/>
                </a:lnTo>
                <a:lnTo>
                  <a:pt x="0" y="207670"/>
                </a:lnTo>
                <a:lnTo>
                  <a:pt x="0" y="486587"/>
                </a:lnTo>
                <a:lnTo>
                  <a:pt x="5484" y="534205"/>
                </a:lnTo>
                <a:lnTo>
                  <a:pt x="21107" y="577916"/>
                </a:lnTo>
                <a:lnTo>
                  <a:pt x="45622" y="616476"/>
                </a:lnTo>
                <a:lnTo>
                  <a:pt x="77782" y="648637"/>
                </a:lnTo>
                <a:lnTo>
                  <a:pt x="116341" y="673152"/>
                </a:lnTo>
                <a:lnTo>
                  <a:pt x="160053" y="688775"/>
                </a:lnTo>
                <a:lnTo>
                  <a:pt x="207670" y="694260"/>
                </a:lnTo>
                <a:lnTo>
                  <a:pt x="1733308" y="694260"/>
                </a:lnTo>
                <a:lnTo>
                  <a:pt x="1780925" y="688775"/>
                </a:lnTo>
                <a:lnTo>
                  <a:pt x="1824637" y="673152"/>
                </a:lnTo>
                <a:lnTo>
                  <a:pt x="1863196" y="648637"/>
                </a:lnTo>
                <a:lnTo>
                  <a:pt x="1895356" y="616476"/>
                </a:lnTo>
                <a:lnTo>
                  <a:pt x="1919871" y="577916"/>
                </a:lnTo>
                <a:lnTo>
                  <a:pt x="1935494" y="534205"/>
                </a:lnTo>
                <a:lnTo>
                  <a:pt x="1940979" y="486587"/>
                </a:lnTo>
                <a:lnTo>
                  <a:pt x="1940979" y="207670"/>
                </a:lnTo>
                <a:lnTo>
                  <a:pt x="1935494" y="160053"/>
                </a:lnTo>
                <a:lnTo>
                  <a:pt x="1919871" y="116341"/>
                </a:lnTo>
                <a:lnTo>
                  <a:pt x="1895356" y="77782"/>
                </a:lnTo>
                <a:lnTo>
                  <a:pt x="1863196" y="45622"/>
                </a:lnTo>
                <a:lnTo>
                  <a:pt x="1824637" y="21107"/>
                </a:lnTo>
                <a:lnTo>
                  <a:pt x="1780925" y="5484"/>
                </a:lnTo>
                <a:lnTo>
                  <a:pt x="1733308" y="0"/>
                </a:lnTo>
              </a:path>
            </a:pathLst>
          </a:custGeom>
          <a:solidFill>
            <a:srgbClr val="55677d"/>
          </a:solidFill>
          <a:ln>
            <a:noFill/>
          </a:ln>
        </p:spPr>
        <p:style>
          <a:lnRef idx="0"/>
          <a:fillRef idx="0"/>
          <a:effectRef idx="0"/>
          <a:fontRef idx="minor"/>
        </p:style>
      </p:sp>
      <p:sp>
        <p:nvSpPr>
          <p:cNvPr id="1006" name="CustomShape 41"/>
          <p:cNvSpPr/>
          <p:nvPr/>
        </p:nvSpPr>
        <p:spPr>
          <a:xfrm>
            <a:off x="3144960" y="5159520"/>
            <a:ext cx="816480" cy="289440"/>
          </a:xfrm>
          <a:prstGeom prst="rect">
            <a:avLst/>
          </a:prstGeom>
          <a:noFill/>
          <a:ln>
            <a:noFill/>
          </a:ln>
        </p:spPr>
        <p:style>
          <a:lnRef idx="0"/>
          <a:fillRef idx="0"/>
          <a:effectRef idx="0"/>
          <a:fontRef idx="minor"/>
        </p:style>
        <p:txBody>
          <a:bodyPr lIns="0" rIns="0" tIns="0" bIns="0"/>
          <a:p>
            <a:pPr>
              <a:lnSpc>
                <a:spcPct val="100000"/>
              </a:lnSpc>
            </a:pPr>
            <a:r>
              <a:rPr lang="en-IN" sz="1900" strike="noStrike">
                <a:solidFill>
                  <a:srgbClr val="ffffff"/>
                </a:solidFill>
                <a:latin typeface="Arial"/>
                <a:ea typeface="DejaVu Sans"/>
              </a:rPr>
              <a:t>Invoker</a:t>
            </a:r>
            <a:endParaRPr/>
          </a:p>
        </p:txBody>
      </p:sp>
      <p:sp>
        <p:nvSpPr>
          <p:cNvPr id="1007" name="CustomShape 42"/>
          <p:cNvSpPr/>
          <p:nvPr/>
        </p:nvSpPr>
        <p:spPr>
          <a:xfrm>
            <a:off x="2913120" y="5752440"/>
            <a:ext cx="1270440" cy="723600"/>
          </a:xfrm>
          <a:prstGeom prst="rect">
            <a:avLst/>
          </a:prstGeom>
          <a:blipFill>
            <a:blip r:embed="rId7"/>
            <a:stretch>
              <a:fillRect/>
            </a:stretch>
          </a:blipFill>
          <a:ln>
            <a:noFill/>
          </a:ln>
        </p:spPr>
        <p:style>
          <a:lnRef idx="0"/>
          <a:fillRef idx="0"/>
          <a:effectRef idx="0"/>
          <a:fontRef idx="minor"/>
        </p:style>
      </p:sp>
      <p:sp>
        <p:nvSpPr>
          <p:cNvPr id="1008" name="CustomShape 43"/>
          <p:cNvSpPr/>
          <p:nvPr/>
        </p:nvSpPr>
        <p:spPr>
          <a:xfrm>
            <a:off x="2156760" y="3058200"/>
            <a:ext cx="750960" cy="2656080"/>
          </a:xfrm>
          <a:custGeom>
            <a:avLst/>
            <a:gdLst/>
            <a:ahLst/>
            <a:rect l="0" t="0" r="r" b="b"/>
            <a:pathLst>
              <a:path w="751681" h="2656679">
                <a:moveTo>
                  <a:pt x="304799" y="2656678"/>
                </a:moveTo>
                <a:lnTo>
                  <a:pt x="0" y="2656678"/>
                </a:lnTo>
                <a:lnTo>
                  <a:pt x="0" y="981869"/>
                </a:lnTo>
                <a:lnTo>
                  <a:pt x="751680" y="981869"/>
                </a:lnTo>
                <a:lnTo>
                  <a:pt x="751680" y="0"/>
                </a:lnTo>
              </a:path>
            </a:pathLst>
          </a:custGeom>
          <a:noFill/>
          <a:ln w="12600">
            <a:solidFill>
              <a:srgbClr val="f5ac1e"/>
            </a:solidFill>
            <a:round/>
          </a:ln>
        </p:spPr>
        <p:style>
          <a:lnRef idx="0"/>
          <a:fillRef idx="0"/>
          <a:effectRef idx="0"/>
          <a:fontRef idx="minor"/>
        </p:style>
      </p:sp>
      <p:sp>
        <p:nvSpPr>
          <p:cNvPr id="1009" name="CustomShape 44"/>
          <p:cNvSpPr/>
          <p:nvPr/>
        </p:nvSpPr>
        <p:spPr>
          <a:xfrm>
            <a:off x="2870640" y="3033000"/>
            <a:ext cx="75600" cy="75600"/>
          </a:xfrm>
          <a:custGeom>
            <a:avLst/>
            <a:gdLst/>
            <a:ahLst/>
            <a:rect l="0" t="0" r="r" b="b"/>
            <a:pathLst>
              <a:path w="76201" h="76201">
                <a:moveTo>
                  <a:pt x="38100" y="0"/>
                </a:moveTo>
                <a:lnTo>
                  <a:pt x="0" y="76200"/>
                </a:lnTo>
                <a:lnTo>
                  <a:pt x="76200" y="76200"/>
                </a:lnTo>
                <a:lnTo>
                  <a:pt x="38100" y="0"/>
                </a:lnTo>
              </a:path>
            </a:pathLst>
          </a:custGeom>
          <a:solidFill>
            <a:srgbClr val="f5ac1e"/>
          </a:solidFill>
          <a:ln>
            <a:noFill/>
          </a:ln>
        </p:spPr>
        <p:style>
          <a:lnRef idx="0"/>
          <a:fillRef idx="0"/>
          <a:effectRef idx="0"/>
          <a:fontRef idx="minor"/>
        </p:style>
      </p:sp>
      <p:sp>
        <p:nvSpPr>
          <p:cNvPr id="1010" name="CustomShape 45"/>
          <p:cNvSpPr/>
          <p:nvPr/>
        </p:nvSpPr>
        <p:spPr>
          <a:xfrm>
            <a:off x="6716160" y="1327320"/>
            <a:ext cx="454680" cy="454680"/>
          </a:xfrm>
          <a:custGeom>
            <a:avLst/>
            <a:gdLst/>
            <a:ahLst/>
            <a:rect l="0" t="0" r="r" b="b"/>
            <a:pathLst>
              <a:path w="455092" h="455080">
                <a:moveTo>
                  <a:pt x="227545" y="0"/>
                </a:moveTo>
                <a:lnTo>
                  <a:pt x="181688" y="4622"/>
                </a:lnTo>
                <a:lnTo>
                  <a:pt x="138976" y="17880"/>
                </a:lnTo>
                <a:lnTo>
                  <a:pt x="100324" y="38858"/>
                </a:lnTo>
                <a:lnTo>
                  <a:pt x="66648" y="66641"/>
                </a:lnTo>
                <a:lnTo>
                  <a:pt x="38862" y="100315"/>
                </a:lnTo>
                <a:lnTo>
                  <a:pt x="17882" y="138965"/>
                </a:lnTo>
                <a:lnTo>
                  <a:pt x="4623" y="181676"/>
                </a:lnTo>
                <a:lnTo>
                  <a:pt x="0" y="227533"/>
                </a:lnTo>
                <a:lnTo>
                  <a:pt x="4623" y="273390"/>
                </a:lnTo>
                <a:lnTo>
                  <a:pt x="17882" y="316102"/>
                </a:lnTo>
                <a:lnTo>
                  <a:pt x="38862" y="354754"/>
                </a:lnTo>
                <a:lnTo>
                  <a:pt x="66648" y="388431"/>
                </a:lnTo>
                <a:lnTo>
                  <a:pt x="100324" y="416216"/>
                </a:lnTo>
                <a:lnTo>
                  <a:pt x="138976" y="437196"/>
                </a:lnTo>
                <a:lnTo>
                  <a:pt x="181688" y="450456"/>
                </a:lnTo>
                <a:lnTo>
                  <a:pt x="227545" y="455079"/>
                </a:lnTo>
                <a:lnTo>
                  <a:pt x="273403" y="450456"/>
                </a:lnTo>
                <a:lnTo>
                  <a:pt x="316115" y="437196"/>
                </a:lnTo>
                <a:lnTo>
                  <a:pt x="354767" y="416216"/>
                </a:lnTo>
                <a:lnTo>
                  <a:pt x="388443" y="388431"/>
                </a:lnTo>
                <a:lnTo>
                  <a:pt x="416229" y="354754"/>
                </a:lnTo>
                <a:lnTo>
                  <a:pt x="437209" y="316102"/>
                </a:lnTo>
                <a:lnTo>
                  <a:pt x="450468" y="273390"/>
                </a:lnTo>
                <a:lnTo>
                  <a:pt x="455091" y="227533"/>
                </a:lnTo>
                <a:lnTo>
                  <a:pt x="450468" y="181676"/>
                </a:lnTo>
                <a:lnTo>
                  <a:pt x="437209" y="138965"/>
                </a:lnTo>
                <a:lnTo>
                  <a:pt x="416229" y="100315"/>
                </a:lnTo>
                <a:lnTo>
                  <a:pt x="388443" y="66641"/>
                </a:lnTo>
                <a:lnTo>
                  <a:pt x="354767" y="38858"/>
                </a:lnTo>
                <a:lnTo>
                  <a:pt x="316115" y="17880"/>
                </a:lnTo>
                <a:lnTo>
                  <a:pt x="273403" y="4622"/>
                </a:lnTo>
                <a:lnTo>
                  <a:pt x="227545" y="0"/>
                </a:lnTo>
              </a:path>
            </a:pathLst>
          </a:custGeom>
          <a:solidFill>
            <a:srgbClr val="8cd2ff"/>
          </a:solidFill>
          <a:ln>
            <a:noFill/>
          </a:ln>
        </p:spPr>
        <p:style>
          <a:lnRef idx="0"/>
          <a:fillRef idx="0"/>
          <a:effectRef idx="0"/>
          <a:fontRef idx="minor"/>
        </p:style>
      </p:sp>
      <p:sp>
        <p:nvSpPr>
          <p:cNvPr id="1011" name="CustomShape 46"/>
          <p:cNvSpPr/>
          <p:nvPr/>
        </p:nvSpPr>
        <p:spPr>
          <a:xfrm>
            <a:off x="6877080" y="1432800"/>
            <a:ext cx="137880" cy="243360"/>
          </a:xfrm>
          <a:prstGeom prst="rect">
            <a:avLst/>
          </a:prstGeom>
          <a:noFill/>
          <a:ln>
            <a:noFill/>
          </a:ln>
        </p:spPr>
        <p:style>
          <a:lnRef idx="0"/>
          <a:fillRef idx="0"/>
          <a:effectRef idx="0"/>
          <a:fontRef idx="minor"/>
        </p:style>
        <p:txBody>
          <a:bodyPr lIns="0" rIns="0" tIns="0" bIns="0"/>
          <a:p>
            <a:pPr>
              <a:lnSpc>
                <a:spcPct val="100000"/>
              </a:lnSpc>
            </a:pPr>
            <a:r>
              <a:rPr lang="en-IN" sz="1600" strike="noStrike">
                <a:solidFill>
                  <a:srgbClr val="ffffff"/>
                </a:solidFill>
                <a:latin typeface="Arial"/>
                <a:ea typeface="DejaVu Sans"/>
              </a:rPr>
              <a:t>1</a:t>
            </a:r>
            <a:endParaRPr/>
          </a:p>
        </p:txBody>
      </p:sp>
      <p:sp>
        <p:nvSpPr>
          <p:cNvPr id="1012" name="CustomShape 47"/>
          <p:cNvSpPr/>
          <p:nvPr/>
        </p:nvSpPr>
        <p:spPr>
          <a:xfrm>
            <a:off x="6716160" y="2341080"/>
            <a:ext cx="454680" cy="454680"/>
          </a:xfrm>
          <a:custGeom>
            <a:avLst/>
            <a:gdLst/>
            <a:ahLst/>
            <a:rect l="0" t="0" r="r" b="b"/>
            <a:pathLst>
              <a:path w="455092" h="455080">
                <a:moveTo>
                  <a:pt x="227545" y="0"/>
                </a:moveTo>
                <a:lnTo>
                  <a:pt x="181688" y="4622"/>
                </a:lnTo>
                <a:lnTo>
                  <a:pt x="138976" y="17880"/>
                </a:lnTo>
                <a:lnTo>
                  <a:pt x="100324" y="38858"/>
                </a:lnTo>
                <a:lnTo>
                  <a:pt x="66648" y="66641"/>
                </a:lnTo>
                <a:lnTo>
                  <a:pt x="38862" y="100315"/>
                </a:lnTo>
                <a:lnTo>
                  <a:pt x="17882" y="138965"/>
                </a:lnTo>
                <a:lnTo>
                  <a:pt x="4623" y="181676"/>
                </a:lnTo>
                <a:lnTo>
                  <a:pt x="0" y="227533"/>
                </a:lnTo>
                <a:lnTo>
                  <a:pt x="4623" y="273390"/>
                </a:lnTo>
                <a:lnTo>
                  <a:pt x="17882" y="316102"/>
                </a:lnTo>
                <a:lnTo>
                  <a:pt x="38862" y="354754"/>
                </a:lnTo>
                <a:lnTo>
                  <a:pt x="66648" y="388431"/>
                </a:lnTo>
                <a:lnTo>
                  <a:pt x="100324" y="416216"/>
                </a:lnTo>
                <a:lnTo>
                  <a:pt x="138976" y="437196"/>
                </a:lnTo>
                <a:lnTo>
                  <a:pt x="181688" y="450456"/>
                </a:lnTo>
                <a:lnTo>
                  <a:pt x="227545" y="455079"/>
                </a:lnTo>
                <a:lnTo>
                  <a:pt x="273403" y="450456"/>
                </a:lnTo>
                <a:lnTo>
                  <a:pt x="316115" y="437196"/>
                </a:lnTo>
                <a:lnTo>
                  <a:pt x="354767" y="416216"/>
                </a:lnTo>
                <a:lnTo>
                  <a:pt x="388443" y="388431"/>
                </a:lnTo>
                <a:lnTo>
                  <a:pt x="416229" y="354754"/>
                </a:lnTo>
                <a:lnTo>
                  <a:pt x="437209" y="316102"/>
                </a:lnTo>
                <a:lnTo>
                  <a:pt x="450468" y="273390"/>
                </a:lnTo>
                <a:lnTo>
                  <a:pt x="455091" y="227533"/>
                </a:lnTo>
                <a:lnTo>
                  <a:pt x="450468" y="181676"/>
                </a:lnTo>
                <a:lnTo>
                  <a:pt x="437209" y="138965"/>
                </a:lnTo>
                <a:lnTo>
                  <a:pt x="416229" y="100315"/>
                </a:lnTo>
                <a:lnTo>
                  <a:pt x="388443" y="66641"/>
                </a:lnTo>
                <a:lnTo>
                  <a:pt x="354767" y="38858"/>
                </a:lnTo>
                <a:lnTo>
                  <a:pt x="316115" y="17880"/>
                </a:lnTo>
                <a:lnTo>
                  <a:pt x="273403" y="4622"/>
                </a:lnTo>
                <a:lnTo>
                  <a:pt x="227545" y="0"/>
                </a:lnTo>
              </a:path>
            </a:pathLst>
          </a:custGeom>
          <a:solidFill>
            <a:srgbClr val="8cd2ff"/>
          </a:solidFill>
          <a:ln>
            <a:noFill/>
          </a:ln>
        </p:spPr>
        <p:style>
          <a:lnRef idx="0"/>
          <a:fillRef idx="0"/>
          <a:effectRef idx="0"/>
          <a:fontRef idx="minor"/>
        </p:style>
      </p:sp>
      <p:sp>
        <p:nvSpPr>
          <p:cNvPr id="1013" name="CustomShape 48"/>
          <p:cNvSpPr/>
          <p:nvPr/>
        </p:nvSpPr>
        <p:spPr>
          <a:xfrm>
            <a:off x="6877080" y="2446560"/>
            <a:ext cx="137880" cy="243360"/>
          </a:xfrm>
          <a:prstGeom prst="rect">
            <a:avLst/>
          </a:prstGeom>
          <a:noFill/>
          <a:ln>
            <a:noFill/>
          </a:ln>
        </p:spPr>
        <p:style>
          <a:lnRef idx="0"/>
          <a:fillRef idx="0"/>
          <a:effectRef idx="0"/>
          <a:fontRef idx="minor"/>
        </p:style>
        <p:txBody>
          <a:bodyPr lIns="0" rIns="0" tIns="0" bIns="0"/>
          <a:p>
            <a:pPr>
              <a:lnSpc>
                <a:spcPct val="100000"/>
              </a:lnSpc>
            </a:pPr>
            <a:r>
              <a:rPr lang="en-IN" sz="1600" strike="noStrike">
                <a:solidFill>
                  <a:srgbClr val="ffffff"/>
                </a:solidFill>
                <a:latin typeface="Arial"/>
                <a:ea typeface="DejaVu Sans"/>
              </a:rPr>
              <a:t>2</a:t>
            </a:r>
            <a:endParaRPr/>
          </a:p>
        </p:txBody>
      </p:sp>
      <p:sp>
        <p:nvSpPr>
          <p:cNvPr id="1014" name="CustomShape 49"/>
          <p:cNvSpPr/>
          <p:nvPr/>
        </p:nvSpPr>
        <p:spPr>
          <a:xfrm>
            <a:off x="3977280" y="1994040"/>
            <a:ext cx="685080" cy="454680"/>
          </a:xfrm>
          <a:custGeom>
            <a:avLst/>
            <a:gdLst/>
            <a:ahLst/>
            <a:rect l="0" t="0" r="r" b="b"/>
            <a:pathLst>
              <a:path w="685801" h="455092">
                <a:moveTo>
                  <a:pt x="342900" y="0"/>
                </a:moveTo>
                <a:lnTo>
                  <a:pt x="287278" y="2978"/>
                </a:lnTo>
                <a:lnTo>
                  <a:pt x="234515" y="11600"/>
                </a:lnTo>
                <a:lnTo>
                  <a:pt x="185315" y="25398"/>
                </a:lnTo>
                <a:lnTo>
                  <a:pt x="140386" y="43904"/>
                </a:lnTo>
                <a:lnTo>
                  <a:pt x="100431" y="66648"/>
                </a:lnTo>
                <a:lnTo>
                  <a:pt x="66158" y="93161"/>
                </a:lnTo>
                <a:lnTo>
                  <a:pt x="38273" y="122977"/>
                </a:lnTo>
                <a:lnTo>
                  <a:pt x="17480" y="155625"/>
                </a:lnTo>
                <a:lnTo>
                  <a:pt x="0" y="227545"/>
                </a:lnTo>
                <a:lnTo>
                  <a:pt x="4487" y="264454"/>
                </a:lnTo>
                <a:lnTo>
                  <a:pt x="38273" y="332114"/>
                </a:lnTo>
                <a:lnTo>
                  <a:pt x="66158" y="361929"/>
                </a:lnTo>
                <a:lnTo>
                  <a:pt x="100431" y="388443"/>
                </a:lnTo>
                <a:lnTo>
                  <a:pt x="140386" y="411187"/>
                </a:lnTo>
                <a:lnTo>
                  <a:pt x="185315" y="429692"/>
                </a:lnTo>
                <a:lnTo>
                  <a:pt x="234515" y="443491"/>
                </a:lnTo>
                <a:lnTo>
                  <a:pt x="287278" y="452113"/>
                </a:lnTo>
                <a:lnTo>
                  <a:pt x="342900" y="455091"/>
                </a:lnTo>
                <a:lnTo>
                  <a:pt x="398518" y="452113"/>
                </a:lnTo>
                <a:lnTo>
                  <a:pt x="451279" y="443491"/>
                </a:lnTo>
                <a:lnTo>
                  <a:pt x="500478" y="429692"/>
                </a:lnTo>
                <a:lnTo>
                  <a:pt x="545408" y="411187"/>
                </a:lnTo>
                <a:lnTo>
                  <a:pt x="585363" y="388443"/>
                </a:lnTo>
                <a:lnTo>
                  <a:pt x="619637" y="361929"/>
                </a:lnTo>
                <a:lnTo>
                  <a:pt x="647524" y="332114"/>
                </a:lnTo>
                <a:lnTo>
                  <a:pt x="668317" y="299466"/>
                </a:lnTo>
                <a:lnTo>
                  <a:pt x="685800" y="227545"/>
                </a:lnTo>
                <a:lnTo>
                  <a:pt x="681311" y="190637"/>
                </a:lnTo>
                <a:lnTo>
                  <a:pt x="647524" y="122977"/>
                </a:lnTo>
                <a:lnTo>
                  <a:pt x="619637" y="93161"/>
                </a:lnTo>
                <a:lnTo>
                  <a:pt x="585363" y="66648"/>
                </a:lnTo>
                <a:lnTo>
                  <a:pt x="545408" y="43904"/>
                </a:lnTo>
                <a:lnTo>
                  <a:pt x="500478" y="25398"/>
                </a:lnTo>
                <a:lnTo>
                  <a:pt x="451279" y="11600"/>
                </a:lnTo>
                <a:lnTo>
                  <a:pt x="398518" y="2978"/>
                </a:lnTo>
                <a:lnTo>
                  <a:pt x="342900" y="0"/>
                </a:lnTo>
              </a:path>
            </a:pathLst>
          </a:custGeom>
          <a:solidFill>
            <a:srgbClr val="8cd2ff"/>
          </a:solidFill>
          <a:ln>
            <a:noFill/>
          </a:ln>
        </p:spPr>
        <p:style>
          <a:lnRef idx="0"/>
          <a:fillRef idx="0"/>
          <a:effectRef idx="0"/>
          <a:fontRef idx="minor"/>
        </p:style>
      </p:sp>
      <p:sp>
        <p:nvSpPr>
          <p:cNvPr id="1015" name="CustomShape 50"/>
          <p:cNvSpPr/>
          <p:nvPr/>
        </p:nvSpPr>
        <p:spPr>
          <a:xfrm>
            <a:off x="4169160" y="2099520"/>
            <a:ext cx="307080" cy="243360"/>
          </a:xfrm>
          <a:prstGeom prst="rect">
            <a:avLst/>
          </a:prstGeom>
          <a:noFill/>
          <a:ln>
            <a:noFill/>
          </a:ln>
        </p:spPr>
        <p:style>
          <a:lnRef idx="0"/>
          <a:fillRef idx="0"/>
          <a:effectRef idx="0"/>
          <a:fontRef idx="minor"/>
        </p:style>
        <p:txBody>
          <a:bodyPr lIns="0" rIns="0" tIns="0" bIns="0"/>
          <a:p>
            <a:pPr>
              <a:lnSpc>
                <a:spcPct val="100000"/>
              </a:lnSpc>
            </a:pPr>
            <a:r>
              <a:rPr lang="en-IN" sz="1600" strike="noStrike">
                <a:solidFill>
                  <a:srgbClr val="ffffff"/>
                </a:solidFill>
                <a:latin typeface="Arial"/>
                <a:ea typeface="DejaVu Sans"/>
              </a:rPr>
              <a:t>3,4</a:t>
            </a:r>
            <a:endParaRPr/>
          </a:p>
        </p:txBody>
      </p:sp>
      <p:sp>
        <p:nvSpPr>
          <p:cNvPr id="1016" name="CustomShape 51"/>
          <p:cNvSpPr/>
          <p:nvPr/>
        </p:nvSpPr>
        <p:spPr>
          <a:xfrm>
            <a:off x="9230760" y="2751840"/>
            <a:ext cx="454680" cy="454680"/>
          </a:xfrm>
          <a:custGeom>
            <a:avLst/>
            <a:gdLst/>
            <a:ahLst/>
            <a:rect l="0" t="0" r="r" b="b"/>
            <a:pathLst>
              <a:path w="455092" h="455080">
                <a:moveTo>
                  <a:pt x="227545" y="0"/>
                </a:moveTo>
                <a:lnTo>
                  <a:pt x="181688" y="4623"/>
                </a:lnTo>
                <a:lnTo>
                  <a:pt x="138976" y="17882"/>
                </a:lnTo>
                <a:lnTo>
                  <a:pt x="100324" y="38862"/>
                </a:lnTo>
                <a:lnTo>
                  <a:pt x="66648" y="66648"/>
                </a:lnTo>
                <a:lnTo>
                  <a:pt x="38862" y="100324"/>
                </a:lnTo>
                <a:lnTo>
                  <a:pt x="17882" y="138976"/>
                </a:lnTo>
                <a:lnTo>
                  <a:pt x="4623" y="181688"/>
                </a:lnTo>
                <a:lnTo>
                  <a:pt x="0" y="227545"/>
                </a:lnTo>
                <a:lnTo>
                  <a:pt x="4623" y="273402"/>
                </a:lnTo>
                <a:lnTo>
                  <a:pt x="17882" y="316113"/>
                </a:lnTo>
                <a:lnTo>
                  <a:pt x="38862" y="354763"/>
                </a:lnTo>
                <a:lnTo>
                  <a:pt x="66648" y="388437"/>
                </a:lnTo>
                <a:lnTo>
                  <a:pt x="100324" y="416220"/>
                </a:lnTo>
                <a:lnTo>
                  <a:pt x="138976" y="437198"/>
                </a:lnTo>
                <a:lnTo>
                  <a:pt x="181688" y="450456"/>
                </a:lnTo>
                <a:lnTo>
                  <a:pt x="227545" y="455079"/>
                </a:lnTo>
                <a:lnTo>
                  <a:pt x="273403" y="450456"/>
                </a:lnTo>
                <a:lnTo>
                  <a:pt x="316115" y="437198"/>
                </a:lnTo>
                <a:lnTo>
                  <a:pt x="354767" y="416220"/>
                </a:lnTo>
                <a:lnTo>
                  <a:pt x="388443" y="388437"/>
                </a:lnTo>
                <a:lnTo>
                  <a:pt x="416229" y="354763"/>
                </a:lnTo>
                <a:lnTo>
                  <a:pt x="437209" y="316113"/>
                </a:lnTo>
                <a:lnTo>
                  <a:pt x="450468" y="273402"/>
                </a:lnTo>
                <a:lnTo>
                  <a:pt x="455091" y="227545"/>
                </a:lnTo>
                <a:lnTo>
                  <a:pt x="450468" y="181688"/>
                </a:lnTo>
                <a:lnTo>
                  <a:pt x="437209" y="138976"/>
                </a:lnTo>
                <a:lnTo>
                  <a:pt x="416229" y="100324"/>
                </a:lnTo>
                <a:lnTo>
                  <a:pt x="388443" y="66648"/>
                </a:lnTo>
                <a:lnTo>
                  <a:pt x="354767" y="38862"/>
                </a:lnTo>
                <a:lnTo>
                  <a:pt x="316115" y="17882"/>
                </a:lnTo>
                <a:lnTo>
                  <a:pt x="273403" y="4623"/>
                </a:lnTo>
                <a:lnTo>
                  <a:pt x="227545" y="0"/>
                </a:lnTo>
              </a:path>
            </a:pathLst>
          </a:custGeom>
          <a:solidFill>
            <a:srgbClr val="8cd2ff"/>
          </a:solidFill>
          <a:ln>
            <a:noFill/>
          </a:ln>
        </p:spPr>
        <p:style>
          <a:lnRef idx="0"/>
          <a:fillRef idx="0"/>
          <a:effectRef idx="0"/>
          <a:fontRef idx="minor"/>
        </p:style>
      </p:sp>
      <p:sp>
        <p:nvSpPr>
          <p:cNvPr id="1017" name="CustomShape 52"/>
          <p:cNvSpPr/>
          <p:nvPr/>
        </p:nvSpPr>
        <p:spPr>
          <a:xfrm>
            <a:off x="9391680" y="2857320"/>
            <a:ext cx="137880" cy="243360"/>
          </a:xfrm>
          <a:prstGeom prst="rect">
            <a:avLst/>
          </a:prstGeom>
          <a:noFill/>
          <a:ln>
            <a:noFill/>
          </a:ln>
        </p:spPr>
        <p:style>
          <a:lnRef idx="0"/>
          <a:fillRef idx="0"/>
          <a:effectRef idx="0"/>
          <a:fontRef idx="minor"/>
        </p:style>
        <p:txBody>
          <a:bodyPr lIns="0" rIns="0" tIns="0" bIns="0"/>
          <a:p>
            <a:pPr>
              <a:lnSpc>
                <a:spcPct val="100000"/>
              </a:lnSpc>
            </a:pPr>
            <a:r>
              <a:rPr lang="en-IN" sz="1600" strike="noStrike">
                <a:solidFill>
                  <a:srgbClr val="ffffff"/>
                </a:solidFill>
                <a:latin typeface="Arial"/>
                <a:ea typeface="DejaVu Sans"/>
              </a:rPr>
              <a:t>5</a:t>
            </a:r>
            <a:endParaRPr/>
          </a:p>
        </p:txBody>
      </p:sp>
      <p:sp>
        <p:nvSpPr>
          <p:cNvPr id="1018" name="CustomShape 53"/>
          <p:cNvSpPr/>
          <p:nvPr/>
        </p:nvSpPr>
        <p:spPr>
          <a:xfrm>
            <a:off x="6982920" y="2406600"/>
            <a:ext cx="1532160" cy="158040"/>
          </a:xfrm>
          <a:custGeom>
            <a:avLst/>
            <a:gdLst/>
            <a:ahLst/>
            <a:rect l="0" t="0" r="r" b="b"/>
            <a:pathLst>
              <a:path w="1532600" h="158258">
                <a:moveTo>
                  <a:pt x="1532599" y="0"/>
                </a:moveTo>
                <a:lnTo>
                  <a:pt x="0" y="158257"/>
                </a:lnTo>
              </a:path>
            </a:pathLst>
          </a:custGeom>
          <a:noFill/>
          <a:ln w="12600">
            <a:solidFill>
              <a:srgbClr val="f5ac1e"/>
            </a:solidFill>
            <a:round/>
          </a:ln>
        </p:spPr>
        <p:style>
          <a:lnRef idx="0"/>
          <a:fillRef idx="0"/>
          <a:effectRef idx="0"/>
          <a:fontRef idx="minor"/>
        </p:style>
      </p:sp>
      <p:sp>
        <p:nvSpPr>
          <p:cNvPr id="1019" name="CustomShape 54"/>
          <p:cNvSpPr/>
          <p:nvPr/>
        </p:nvSpPr>
        <p:spPr>
          <a:xfrm>
            <a:off x="6957360" y="2521800"/>
            <a:ext cx="79200" cy="75600"/>
          </a:xfrm>
          <a:custGeom>
            <a:avLst/>
            <a:gdLst/>
            <a:ahLst/>
            <a:rect l="0" t="0" r="r" b="b"/>
            <a:pathLst>
              <a:path w="79706" h="75794">
                <a:moveTo>
                  <a:pt x="71882" y="0"/>
                </a:moveTo>
                <a:lnTo>
                  <a:pt x="0" y="45719"/>
                </a:lnTo>
                <a:lnTo>
                  <a:pt x="79705" y="75793"/>
                </a:lnTo>
                <a:lnTo>
                  <a:pt x="71882" y="0"/>
                </a:lnTo>
              </a:path>
            </a:pathLst>
          </a:custGeom>
          <a:solidFill>
            <a:srgbClr val="f5ac1e"/>
          </a:solidFill>
          <a:ln>
            <a:noFill/>
          </a:ln>
        </p:spPr>
        <p:style>
          <a:lnRef idx="0"/>
          <a:fillRef idx="0"/>
          <a:effectRef idx="0"/>
          <a:fontRef idx="minor"/>
        </p:style>
      </p:sp>
      <p:sp>
        <p:nvSpPr>
          <p:cNvPr id="1020" name="CustomShape 55"/>
          <p:cNvSpPr/>
          <p:nvPr/>
        </p:nvSpPr>
        <p:spPr>
          <a:xfrm>
            <a:off x="6294960" y="3797280"/>
            <a:ext cx="454680" cy="454680"/>
          </a:xfrm>
          <a:custGeom>
            <a:avLst/>
            <a:gdLst/>
            <a:ahLst/>
            <a:rect l="0" t="0" r="r" b="b"/>
            <a:pathLst>
              <a:path w="455080" h="455080">
                <a:moveTo>
                  <a:pt x="227533" y="0"/>
                </a:moveTo>
                <a:lnTo>
                  <a:pt x="181676" y="4622"/>
                </a:lnTo>
                <a:lnTo>
                  <a:pt x="138965" y="17880"/>
                </a:lnTo>
                <a:lnTo>
                  <a:pt x="100315" y="38858"/>
                </a:lnTo>
                <a:lnTo>
                  <a:pt x="66641" y="66641"/>
                </a:lnTo>
                <a:lnTo>
                  <a:pt x="38858" y="100315"/>
                </a:lnTo>
                <a:lnTo>
                  <a:pt x="17880" y="138965"/>
                </a:lnTo>
                <a:lnTo>
                  <a:pt x="4622" y="181676"/>
                </a:lnTo>
                <a:lnTo>
                  <a:pt x="0" y="227533"/>
                </a:lnTo>
                <a:lnTo>
                  <a:pt x="4622" y="273390"/>
                </a:lnTo>
                <a:lnTo>
                  <a:pt x="17880" y="316102"/>
                </a:lnTo>
                <a:lnTo>
                  <a:pt x="38858" y="354754"/>
                </a:lnTo>
                <a:lnTo>
                  <a:pt x="66641" y="388431"/>
                </a:lnTo>
                <a:lnTo>
                  <a:pt x="100315" y="416216"/>
                </a:lnTo>
                <a:lnTo>
                  <a:pt x="138965" y="437196"/>
                </a:lnTo>
                <a:lnTo>
                  <a:pt x="181676" y="450456"/>
                </a:lnTo>
                <a:lnTo>
                  <a:pt x="227533" y="455079"/>
                </a:lnTo>
                <a:lnTo>
                  <a:pt x="273394" y="450456"/>
                </a:lnTo>
                <a:lnTo>
                  <a:pt x="316108" y="437196"/>
                </a:lnTo>
                <a:lnTo>
                  <a:pt x="354760" y="416216"/>
                </a:lnTo>
                <a:lnTo>
                  <a:pt x="388435" y="388431"/>
                </a:lnTo>
                <a:lnTo>
                  <a:pt x="416220" y="354754"/>
                </a:lnTo>
                <a:lnTo>
                  <a:pt x="437198" y="316102"/>
                </a:lnTo>
                <a:lnTo>
                  <a:pt x="450456" y="273390"/>
                </a:lnTo>
                <a:lnTo>
                  <a:pt x="455079" y="227533"/>
                </a:lnTo>
                <a:lnTo>
                  <a:pt x="450456" y="181676"/>
                </a:lnTo>
                <a:lnTo>
                  <a:pt x="437198" y="138965"/>
                </a:lnTo>
                <a:lnTo>
                  <a:pt x="416220" y="100315"/>
                </a:lnTo>
                <a:lnTo>
                  <a:pt x="388435" y="66641"/>
                </a:lnTo>
                <a:lnTo>
                  <a:pt x="354760" y="38858"/>
                </a:lnTo>
                <a:lnTo>
                  <a:pt x="316108" y="17880"/>
                </a:lnTo>
                <a:lnTo>
                  <a:pt x="273394" y="4622"/>
                </a:lnTo>
                <a:lnTo>
                  <a:pt x="227533" y="0"/>
                </a:lnTo>
              </a:path>
            </a:pathLst>
          </a:custGeom>
          <a:solidFill>
            <a:srgbClr val="8cd2ff"/>
          </a:solidFill>
          <a:ln>
            <a:noFill/>
          </a:ln>
        </p:spPr>
        <p:style>
          <a:lnRef idx="0"/>
          <a:fillRef idx="0"/>
          <a:effectRef idx="0"/>
          <a:fontRef idx="minor"/>
        </p:style>
      </p:sp>
      <p:sp>
        <p:nvSpPr>
          <p:cNvPr id="1021" name="CustomShape 56"/>
          <p:cNvSpPr/>
          <p:nvPr/>
        </p:nvSpPr>
        <p:spPr>
          <a:xfrm>
            <a:off x="6455880" y="3902760"/>
            <a:ext cx="137880" cy="243360"/>
          </a:xfrm>
          <a:prstGeom prst="rect">
            <a:avLst/>
          </a:prstGeom>
          <a:noFill/>
          <a:ln>
            <a:noFill/>
          </a:ln>
        </p:spPr>
        <p:style>
          <a:lnRef idx="0"/>
          <a:fillRef idx="0"/>
          <a:effectRef idx="0"/>
          <a:fontRef idx="minor"/>
        </p:style>
        <p:txBody>
          <a:bodyPr lIns="0" rIns="0" tIns="0" bIns="0"/>
          <a:p>
            <a:pPr>
              <a:lnSpc>
                <a:spcPct val="100000"/>
              </a:lnSpc>
            </a:pPr>
            <a:r>
              <a:rPr lang="en-IN" sz="1600" strike="noStrike">
                <a:solidFill>
                  <a:srgbClr val="ffffff"/>
                </a:solidFill>
                <a:latin typeface="Arial"/>
                <a:ea typeface="DejaVu Sans"/>
              </a:rPr>
              <a:t>6</a:t>
            </a:r>
            <a:endParaRPr/>
          </a:p>
        </p:txBody>
      </p:sp>
      <p:sp>
        <p:nvSpPr>
          <p:cNvPr id="1022" name="CustomShape 57"/>
          <p:cNvSpPr/>
          <p:nvPr/>
        </p:nvSpPr>
        <p:spPr>
          <a:xfrm>
            <a:off x="6716160" y="5086440"/>
            <a:ext cx="454680" cy="454680"/>
          </a:xfrm>
          <a:custGeom>
            <a:avLst/>
            <a:gdLst/>
            <a:ahLst/>
            <a:rect l="0" t="0" r="r" b="b"/>
            <a:pathLst>
              <a:path w="455092" h="455092">
                <a:moveTo>
                  <a:pt x="227545" y="0"/>
                </a:moveTo>
                <a:lnTo>
                  <a:pt x="181688" y="4623"/>
                </a:lnTo>
                <a:lnTo>
                  <a:pt x="138976" y="17882"/>
                </a:lnTo>
                <a:lnTo>
                  <a:pt x="100324" y="38862"/>
                </a:lnTo>
                <a:lnTo>
                  <a:pt x="66648" y="66648"/>
                </a:lnTo>
                <a:lnTo>
                  <a:pt x="38862" y="100324"/>
                </a:lnTo>
                <a:lnTo>
                  <a:pt x="17882" y="138976"/>
                </a:lnTo>
                <a:lnTo>
                  <a:pt x="4623" y="181688"/>
                </a:lnTo>
                <a:lnTo>
                  <a:pt x="0" y="227545"/>
                </a:lnTo>
                <a:lnTo>
                  <a:pt x="4623" y="273403"/>
                </a:lnTo>
                <a:lnTo>
                  <a:pt x="17882" y="316115"/>
                </a:lnTo>
                <a:lnTo>
                  <a:pt x="38862" y="354767"/>
                </a:lnTo>
                <a:lnTo>
                  <a:pt x="66648" y="388443"/>
                </a:lnTo>
                <a:lnTo>
                  <a:pt x="100324" y="416229"/>
                </a:lnTo>
                <a:lnTo>
                  <a:pt x="138976" y="437209"/>
                </a:lnTo>
                <a:lnTo>
                  <a:pt x="181688" y="450468"/>
                </a:lnTo>
                <a:lnTo>
                  <a:pt x="227545" y="455091"/>
                </a:lnTo>
                <a:lnTo>
                  <a:pt x="273403" y="450468"/>
                </a:lnTo>
                <a:lnTo>
                  <a:pt x="316115" y="437209"/>
                </a:lnTo>
                <a:lnTo>
                  <a:pt x="354767" y="416229"/>
                </a:lnTo>
                <a:lnTo>
                  <a:pt x="388443" y="388443"/>
                </a:lnTo>
                <a:lnTo>
                  <a:pt x="416229" y="354767"/>
                </a:lnTo>
                <a:lnTo>
                  <a:pt x="437209" y="316115"/>
                </a:lnTo>
                <a:lnTo>
                  <a:pt x="450468" y="273403"/>
                </a:lnTo>
                <a:lnTo>
                  <a:pt x="455091" y="227545"/>
                </a:lnTo>
                <a:lnTo>
                  <a:pt x="450468" y="181688"/>
                </a:lnTo>
                <a:lnTo>
                  <a:pt x="437209" y="138976"/>
                </a:lnTo>
                <a:lnTo>
                  <a:pt x="416229" y="100324"/>
                </a:lnTo>
                <a:lnTo>
                  <a:pt x="388443" y="66648"/>
                </a:lnTo>
                <a:lnTo>
                  <a:pt x="354767" y="38862"/>
                </a:lnTo>
                <a:lnTo>
                  <a:pt x="316115" y="17882"/>
                </a:lnTo>
                <a:lnTo>
                  <a:pt x="273403" y="4623"/>
                </a:lnTo>
                <a:lnTo>
                  <a:pt x="227545" y="0"/>
                </a:lnTo>
              </a:path>
            </a:pathLst>
          </a:custGeom>
          <a:solidFill>
            <a:srgbClr val="8cd2ff"/>
          </a:solidFill>
          <a:ln>
            <a:noFill/>
          </a:ln>
        </p:spPr>
        <p:style>
          <a:lnRef idx="0"/>
          <a:fillRef idx="0"/>
          <a:effectRef idx="0"/>
          <a:fontRef idx="minor"/>
        </p:style>
      </p:sp>
      <p:sp>
        <p:nvSpPr>
          <p:cNvPr id="1023" name="CustomShape 58"/>
          <p:cNvSpPr/>
          <p:nvPr/>
        </p:nvSpPr>
        <p:spPr>
          <a:xfrm>
            <a:off x="6877080" y="5191920"/>
            <a:ext cx="137880" cy="243360"/>
          </a:xfrm>
          <a:prstGeom prst="rect">
            <a:avLst/>
          </a:prstGeom>
          <a:noFill/>
          <a:ln>
            <a:noFill/>
          </a:ln>
        </p:spPr>
        <p:style>
          <a:lnRef idx="0"/>
          <a:fillRef idx="0"/>
          <a:effectRef idx="0"/>
          <a:fontRef idx="minor"/>
        </p:style>
        <p:txBody>
          <a:bodyPr lIns="0" rIns="0" tIns="0" bIns="0"/>
          <a:p>
            <a:pPr>
              <a:lnSpc>
                <a:spcPct val="100000"/>
              </a:lnSpc>
            </a:pPr>
            <a:r>
              <a:rPr lang="en-IN" sz="1600" strike="noStrike">
                <a:solidFill>
                  <a:srgbClr val="ffffff"/>
                </a:solidFill>
                <a:latin typeface="Arial"/>
                <a:ea typeface="DejaVu Sans"/>
              </a:rPr>
              <a:t>7</a:t>
            </a:r>
            <a:endParaRPr/>
          </a:p>
        </p:txBody>
      </p:sp>
      <p:sp>
        <p:nvSpPr>
          <p:cNvPr id="1024" name="CustomShape 59"/>
          <p:cNvSpPr/>
          <p:nvPr/>
        </p:nvSpPr>
        <p:spPr>
          <a:xfrm>
            <a:off x="2294640" y="3515760"/>
            <a:ext cx="454680" cy="454680"/>
          </a:xfrm>
          <a:custGeom>
            <a:avLst/>
            <a:gdLst/>
            <a:ahLst/>
            <a:rect l="0" t="0" r="r" b="b"/>
            <a:pathLst>
              <a:path w="455080" h="455080">
                <a:moveTo>
                  <a:pt x="227533" y="0"/>
                </a:moveTo>
                <a:lnTo>
                  <a:pt x="181676" y="4622"/>
                </a:lnTo>
                <a:lnTo>
                  <a:pt x="138965" y="17880"/>
                </a:lnTo>
                <a:lnTo>
                  <a:pt x="100315" y="38858"/>
                </a:lnTo>
                <a:lnTo>
                  <a:pt x="66641" y="66641"/>
                </a:lnTo>
                <a:lnTo>
                  <a:pt x="38858" y="100315"/>
                </a:lnTo>
                <a:lnTo>
                  <a:pt x="17880" y="138965"/>
                </a:lnTo>
                <a:lnTo>
                  <a:pt x="4622" y="181676"/>
                </a:lnTo>
                <a:lnTo>
                  <a:pt x="0" y="227533"/>
                </a:lnTo>
                <a:lnTo>
                  <a:pt x="4622" y="273394"/>
                </a:lnTo>
                <a:lnTo>
                  <a:pt x="17880" y="316108"/>
                </a:lnTo>
                <a:lnTo>
                  <a:pt x="38858" y="354760"/>
                </a:lnTo>
                <a:lnTo>
                  <a:pt x="66641" y="388435"/>
                </a:lnTo>
                <a:lnTo>
                  <a:pt x="100315" y="416220"/>
                </a:lnTo>
                <a:lnTo>
                  <a:pt x="138965" y="437198"/>
                </a:lnTo>
                <a:lnTo>
                  <a:pt x="181676" y="450456"/>
                </a:lnTo>
                <a:lnTo>
                  <a:pt x="227533" y="455079"/>
                </a:lnTo>
                <a:lnTo>
                  <a:pt x="273390" y="450456"/>
                </a:lnTo>
                <a:lnTo>
                  <a:pt x="316102" y="437198"/>
                </a:lnTo>
                <a:lnTo>
                  <a:pt x="354754" y="416220"/>
                </a:lnTo>
                <a:lnTo>
                  <a:pt x="388431" y="388435"/>
                </a:lnTo>
                <a:lnTo>
                  <a:pt x="416216" y="354760"/>
                </a:lnTo>
                <a:lnTo>
                  <a:pt x="437196" y="316108"/>
                </a:lnTo>
                <a:lnTo>
                  <a:pt x="450456" y="273394"/>
                </a:lnTo>
                <a:lnTo>
                  <a:pt x="455079" y="227533"/>
                </a:lnTo>
                <a:lnTo>
                  <a:pt x="450456" y="181676"/>
                </a:lnTo>
                <a:lnTo>
                  <a:pt x="437196" y="138965"/>
                </a:lnTo>
                <a:lnTo>
                  <a:pt x="416216" y="100315"/>
                </a:lnTo>
                <a:lnTo>
                  <a:pt x="388431" y="66641"/>
                </a:lnTo>
                <a:lnTo>
                  <a:pt x="354754" y="38858"/>
                </a:lnTo>
                <a:lnTo>
                  <a:pt x="316102" y="17880"/>
                </a:lnTo>
                <a:lnTo>
                  <a:pt x="273390" y="4622"/>
                </a:lnTo>
                <a:lnTo>
                  <a:pt x="227533" y="0"/>
                </a:lnTo>
              </a:path>
            </a:pathLst>
          </a:custGeom>
          <a:solidFill>
            <a:srgbClr val="8cd2ff"/>
          </a:solidFill>
          <a:ln>
            <a:noFill/>
          </a:ln>
        </p:spPr>
        <p:style>
          <a:lnRef idx="0"/>
          <a:fillRef idx="0"/>
          <a:effectRef idx="0"/>
          <a:fontRef idx="minor"/>
        </p:style>
      </p:sp>
      <p:sp>
        <p:nvSpPr>
          <p:cNvPr id="1025" name="CustomShape 60"/>
          <p:cNvSpPr/>
          <p:nvPr/>
        </p:nvSpPr>
        <p:spPr>
          <a:xfrm>
            <a:off x="2455560" y="3621240"/>
            <a:ext cx="137880" cy="243360"/>
          </a:xfrm>
          <a:prstGeom prst="rect">
            <a:avLst/>
          </a:prstGeom>
          <a:noFill/>
          <a:ln>
            <a:noFill/>
          </a:ln>
        </p:spPr>
        <p:style>
          <a:lnRef idx="0"/>
          <a:fillRef idx="0"/>
          <a:effectRef idx="0"/>
          <a:fontRef idx="minor"/>
        </p:style>
        <p:txBody>
          <a:bodyPr lIns="0" rIns="0" tIns="0" bIns="0"/>
          <a:p>
            <a:pPr>
              <a:lnSpc>
                <a:spcPct val="100000"/>
              </a:lnSpc>
            </a:pPr>
            <a:r>
              <a:rPr lang="en-IN" sz="1600" strike="noStrike">
                <a:solidFill>
                  <a:srgbClr val="ffffff"/>
                </a:solidFill>
                <a:latin typeface="Arial"/>
                <a:ea typeface="DejaVu Sans"/>
              </a:rPr>
              <a:t>8</a:t>
            </a:r>
            <a:endParaRPr/>
          </a:p>
        </p:txBody>
      </p:sp>
      <p:sp>
        <p:nvSpPr>
          <p:cNvPr id="1026" name="CustomShape 61"/>
          <p:cNvSpPr/>
          <p:nvPr/>
        </p:nvSpPr>
        <p:spPr>
          <a:xfrm>
            <a:off x="11881080" y="6500160"/>
            <a:ext cx="236880" cy="227520"/>
          </a:xfrm>
          <a:prstGeom prst="rect">
            <a:avLst/>
          </a:prstGeom>
          <a:noFill/>
          <a:ln>
            <a:noFill/>
          </a:ln>
        </p:spPr>
        <p:style>
          <a:lnRef idx="0"/>
          <a:fillRef idx="0"/>
          <a:effectRef idx="0"/>
          <a:fontRef idx="minor"/>
        </p:style>
        <p:txBody>
          <a:bodyPr lIns="0" rIns="0" tIns="0" bIns="0"/>
          <a:p>
            <a:pPr>
              <a:lnSpc>
                <a:spcPts val="201"/>
              </a:lnSpc>
            </a:pPr>
            <a:r>
              <a:rPr lang="en-IN" sz="1500" strike="noStrike">
                <a:solidFill>
                  <a:srgbClr val="5aaafa"/>
                </a:solidFill>
                <a:latin typeface="Arial"/>
                <a:ea typeface="DejaVu Sans"/>
              </a:rPr>
              <a:t>36</a:t>
            </a:r>
            <a:endParaRPr/>
          </a:p>
        </p:txBody>
      </p:sp>
      <p:sp>
        <p:nvSpPr>
          <p:cNvPr id="1027" name="CustomShape 62"/>
          <p:cNvSpPr/>
          <p:nvPr/>
        </p:nvSpPr>
        <p:spPr>
          <a:xfrm>
            <a:off x="180720" y="174960"/>
            <a:ext cx="11829960" cy="1636920"/>
          </a:xfrm>
          <a:prstGeom prst="rect">
            <a:avLst/>
          </a:prstGeom>
          <a:noFill/>
          <a:ln>
            <a:noFill/>
          </a:ln>
        </p:spPr>
        <p:style>
          <a:lnRef idx="0"/>
          <a:fillRef idx="0"/>
          <a:effectRef idx="0"/>
          <a:fontRef idx="minor"/>
        </p:style>
        <p:txBody>
          <a:bodyPr lIns="0" rIns="0" tIns="492120" bIns="0"/>
          <a:p>
            <a:pPr>
              <a:lnSpc>
                <a:spcPct val="100000"/>
              </a:lnSpc>
            </a:pPr>
            <a:r>
              <a:rPr lang="en-IN" sz="3700" strike="noStrike">
                <a:solidFill>
                  <a:srgbClr val="ffffff"/>
                </a:solidFill>
                <a:latin typeface="Arial"/>
              </a:rPr>
              <a:t>OpenWhisk Topology</a:t>
            </a:r>
            <a:endParaRPr/>
          </a:p>
        </p:txBody>
      </p:sp>
    </p:spTree>
  </p:cSld>
  <p:timing>
    <p:tnLst>
      <p:par>
        <p:cTn id="71" dur="indefinite" restart="never" nodeType="tmRoot">
          <p:childTnLst>
            <p:seq>
              <p:cTn id="72" nodeType="mainSeq"/>
              <p:prevCondLst>
                <p:cond delay="0" evt="onPrev">
                  <p:tgtEl>
                    <p:sldTgt/>
                  </p:tgtEl>
                </p:cond>
              </p:prevCondLst>
              <p:nextCondLst>
                <p:cond delay="0" evt="onNext">
                  <p:tgtEl>
                    <p:sldTgt/>
                  </p:tgtEl>
                </p:cond>
              </p:nextCondLst>
            </p:seq>
          </p:childTnLst>
        </p:cTn>
      </p:par>
    </p:tnLst>
  </p:timing>
</p:sld>
</file>

<file path=ppt/slides/slide3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028" name="CustomShape 1"/>
          <p:cNvSpPr/>
          <p:nvPr/>
        </p:nvSpPr>
        <p:spPr>
          <a:xfrm>
            <a:off x="5446080" y="3365280"/>
            <a:ext cx="1081440" cy="1354320"/>
          </a:xfrm>
          <a:custGeom>
            <a:avLst/>
            <a:gdLst/>
            <a:ahLst/>
            <a:rect l="0" t="0" r="r" b="b"/>
            <a:pathLst>
              <a:path w="1081621" h="1354938">
                <a:moveTo>
                  <a:pt x="0" y="0"/>
                </a:moveTo>
                <a:lnTo>
                  <a:pt x="0" y="1219733"/>
                </a:lnTo>
                <a:lnTo>
                  <a:pt x="4936" y="1238080"/>
                </a:lnTo>
                <a:lnTo>
                  <a:pt x="42499" y="1272362"/>
                </a:lnTo>
                <a:lnTo>
                  <a:pt x="112684" y="1302354"/>
                </a:lnTo>
                <a:lnTo>
                  <a:pt x="158399" y="1315339"/>
                </a:lnTo>
                <a:lnTo>
                  <a:pt x="210337" y="1326767"/>
                </a:lnTo>
                <a:lnTo>
                  <a:pt x="267853" y="1336479"/>
                </a:lnTo>
                <a:lnTo>
                  <a:pt x="330303" y="1344313"/>
                </a:lnTo>
                <a:lnTo>
                  <a:pt x="397044" y="1350108"/>
                </a:lnTo>
                <a:lnTo>
                  <a:pt x="467429" y="1353703"/>
                </a:lnTo>
                <a:lnTo>
                  <a:pt x="540816" y="1354937"/>
                </a:lnTo>
                <a:lnTo>
                  <a:pt x="614200" y="1353703"/>
                </a:lnTo>
                <a:lnTo>
                  <a:pt x="684584" y="1350108"/>
                </a:lnTo>
                <a:lnTo>
                  <a:pt x="751322" y="1344313"/>
                </a:lnTo>
                <a:lnTo>
                  <a:pt x="813771" y="1336479"/>
                </a:lnTo>
                <a:lnTo>
                  <a:pt x="871286" y="1326767"/>
                </a:lnTo>
                <a:lnTo>
                  <a:pt x="923223" y="1315339"/>
                </a:lnTo>
                <a:lnTo>
                  <a:pt x="968937" y="1302354"/>
                </a:lnTo>
                <a:lnTo>
                  <a:pt x="1007785" y="1287975"/>
                </a:lnTo>
                <a:lnTo>
                  <a:pt x="1062302" y="1255677"/>
                </a:lnTo>
                <a:lnTo>
                  <a:pt x="1081620" y="1219733"/>
                </a:lnTo>
                <a:lnTo>
                  <a:pt x="1081620" y="135204"/>
                </a:lnTo>
                <a:lnTo>
                  <a:pt x="540816" y="135204"/>
                </a:lnTo>
                <a:lnTo>
                  <a:pt x="467429" y="133970"/>
                </a:lnTo>
                <a:lnTo>
                  <a:pt x="397044" y="130374"/>
                </a:lnTo>
                <a:lnTo>
                  <a:pt x="330303" y="124579"/>
                </a:lnTo>
                <a:lnTo>
                  <a:pt x="267853" y="116745"/>
                </a:lnTo>
                <a:lnTo>
                  <a:pt x="210337" y="107034"/>
                </a:lnTo>
                <a:lnTo>
                  <a:pt x="158399" y="95605"/>
                </a:lnTo>
                <a:lnTo>
                  <a:pt x="112684" y="82621"/>
                </a:lnTo>
                <a:lnTo>
                  <a:pt x="73835" y="68242"/>
                </a:lnTo>
                <a:lnTo>
                  <a:pt x="19318" y="35944"/>
                </a:lnTo>
                <a:lnTo>
                  <a:pt x="4936" y="18347"/>
                </a:lnTo>
                <a:lnTo>
                  <a:pt x="0" y="0"/>
                </a:lnTo>
                <a:lnTo>
                  <a:pt x="1081620" y="0"/>
                </a:lnTo>
                <a:lnTo>
                  <a:pt x="1062302" y="35944"/>
                </a:lnTo>
                <a:lnTo>
                  <a:pt x="1007785" y="68242"/>
                </a:lnTo>
                <a:lnTo>
                  <a:pt x="968937" y="82621"/>
                </a:lnTo>
                <a:lnTo>
                  <a:pt x="923223" y="95605"/>
                </a:lnTo>
                <a:lnTo>
                  <a:pt x="871286" y="107034"/>
                </a:lnTo>
                <a:lnTo>
                  <a:pt x="813771" y="116745"/>
                </a:lnTo>
                <a:lnTo>
                  <a:pt x="751322" y="124579"/>
                </a:lnTo>
                <a:lnTo>
                  <a:pt x="684584" y="130374"/>
                </a:lnTo>
                <a:lnTo>
                  <a:pt x="614200" y="133970"/>
                </a:lnTo>
                <a:lnTo>
                  <a:pt x="540816" y="135204"/>
                </a:lnTo>
                <a:lnTo>
                  <a:pt x="1081620" y="135204"/>
                </a:lnTo>
                <a:lnTo>
                  <a:pt x="1081620" y="0"/>
                </a:lnTo>
              </a:path>
            </a:pathLst>
          </a:custGeom>
          <a:solidFill>
            <a:srgbClr val="7ba140"/>
          </a:solidFill>
          <a:ln>
            <a:noFill/>
          </a:ln>
        </p:spPr>
        <p:style>
          <a:lnRef idx="0"/>
          <a:fillRef idx="0"/>
          <a:effectRef idx="0"/>
          <a:fontRef idx="minor"/>
        </p:style>
      </p:sp>
      <p:sp>
        <p:nvSpPr>
          <p:cNvPr id="1029" name="CustomShape 2"/>
          <p:cNvSpPr/>
          <p:nvPr/>
        </p:nvSpPr>
        <p:spPr>
          <a:xfrm>
            <a:off x="5446080" y="3229920"/>
            <a:ext cx="1081440" cy="269640"/>
          </a:xfrm>
          <a:custGeom>
            <a:avLst/>
            <a:gdLst/>
            <a:ahLst/>
            <a:rect l="0" t="0" r="r" b="b"/>
            <a:pathLst>
              <a:path w="1081621" h="270396">
                <a:moveTo>
                  <a:pt x="540816" y="0"/>
                </a:moveTo>
                <a:lnTo>
                  <a:pt x="467429" y="1234"/>
                </a:lnTo>
                <a:lnTo>
                  <a:pt x="397044" y="4829"/>
                </a:lnTo>
                <a:lnTo>
                  <a:pt x="330303" y="10624"/>
                </a:lnTo>
                <a:lnTo>
                  <a:pt x="267853" y="18457"/>
                </a:lnTo>
                <a:lnTo>
                  <a:pt x="210337" y="28169"/>
                </a:lnTo>
                <a:lnTo>
                  <a:pt x="158399" y="39597"/>
                </a:lnTo>
                <a:lnTo>
                  <a:pt x="112684" y="52580"/>
                </a:lnTo>
                <a:lnTo>
                  <a:pt x="73835" y="66958"/>
                </a:lnTo>
                <a:lnTo>
                  <a:pt x="19318" y="99252"/>
                </a:lnTo>
                <a:lnTo>
                  <a:pt x="0" y="135191"/>
                </a:lnTo>
                <a:lnTo>
                  <a:pt x="4936" y="153538"/>
                </a:lnTo>
                <a:lnTo>
                  <a:pt x="42499" y="187821"/>
                </a:lnTo>
                <a:lnTo>
                  <a:pt x="112684" y="217812"/>
                </a:lnTo>
                <a:lnTo>
                  <a:pt x="158399" y="230797"/>
                </a:lnTo>
                <a:lnTo>
                  <a:pt x="210337" y="242225"/>
                </a:lnTo>
                <a:lnTo>
                  <a:pt x="267853" y="251937"/>
                </a:lnTo>
                <a:lnTo>
                  <a:pt x="330303" y="259771"/>
                </a:lnTo>
                <a:lnTo>
                  <a:pt x="397044" y="265566"/>
                </a:lnTo>
                <a:lnTo>
                  <a:pt x="467429" y="269161"/>
                </a:lnTo>
                <a:lnTo>
                  <a:pt x="540816" y="270395"/>
                </a:lnTo>
                <a:lnTo>
                  <a:pt x="614200" y="269161"/>
                </a:lnTo>
                <a:lnTo>
                  <a:pt x="684584" y="265566"/>
                </a:lnTo>
                <a:lnTo>
                  <a:pt x="751322" y="259771"/>
                </a:lnTo>
                <a:lnTo>
                  <a:pt x="813771" y="251937"/>
                </a:lnTo>
                <a:lnTo>
                  <a:pt x="871286" y="242225"/>
                </a:lnTo>
                <a:lnTo>
                  <a:pt x="923223" y="230797"/>
                </a:lnTo>
                <a:lnTo>
                  <a:pt x="968937" y="217812"/>
                </a:lnTo>
                <a:lnTo>
                  <a:pt x="1007785" y="203433"/>
                </a:lnTo>
                <a:lnTo>
                  <a:pt x="1062302" y="171135"/>
                </a:lnTo>
                <a:lnTo>
                  <a:pt x="1081620" y="135191"/>
                </a:lnTo>
                <a:lnTo>
                  <a:pt x="1076684" y="116847"/>
                </a:lnTo>
                <a:lnTo>
                  <a:pt x="1039121" y="82569"/>
                </a:lnTo>
                <a:lnTo>
                  <a:pt x="968937" y="52580"/>
                </a:lnTo>
                <a:lnTo>
                  <a:pt x="923223" y="39597"/>
                </a:lnTo>
                <a:lnTo>
                  <a:pt x="871286" y="28169"/>
                </a:lnTo>
                <a:lnTo>
                  <a:pt x="813771" y="18457"/>
                </a:lnTo>
                <a:lnTo>
                  <a:pt x="751322" y="10624"/>
                </a:lnTo>
                <a:lnTo>
                  <a:pt x="684584" y="4829"/>
                </a:lnTo>
                <a:lnTo>
                  <a:pt x="614200" y="1234"/>
                </a:lnTo>
                <a:lnTo>
                  <a:pt x="540816" y="0"/>
                </a:lnTo>
              </a:path>
            </a:pathLst>
          </a:custGeom>
          <a:solidFill>
            <a:srgbClr val="b3c895"/>
          </a:solidFill>
          <a:ln>
            <a:noFill/>
          </a:ln>
        </p:spPr>
        <p:style>
          <a:lnRef idx="0"/>
          <a:fillRef idx="0"/>
          <a:effectRef idx="0"/>
          <a:fontRef idx="minor"/>
        </p:style>
      </p:sp>
      <p:sp>
        <p:nvSpPr>
          <p:cNvPr id="1030" name="CustomShape 3"/>
          <p:cNvSpPr/>
          <p:nvPr/>
        </p:nvSpPr>
        <p:spPr>
          <a:xfrm>
            <a:off x="2209680" y="2046240"/>
            <a:ext cx="1402560" cy="988560"/>
          </a:xfrm>
          <a:custGeom>
            <a:avLst/>
            <a:gdLst/>
            <a:ahLst/>
            <a:rect l="0" t="0" r="r" b="b"/>
            <a:pathLst>
              <a:path w="1403351" h="989013">
                <a:moveTo>
                  <a:pt x="0" y="0"/>
                </a:moveTo>
                <a:lnTo>
                  <a:pt x="0" y="847725"/>
                </a:lnTo>
                <a:lnTo>
                  <a:pt x="4117" y="863119"/>
                </a:lnTo>
                <a:lnTo>
                  <a:pt x="35771" y="892381"/>
                </a:lnTo>
                <a:lnTo>
                  <a:pt x="95798" y="919034"/>
                </a:lnTo>
                <a:lnTo>
                  <a:pt x="135381" y="931166"/>
                </a:lnTo>
                <a:lnTo>
                  <a:pt x="180773" y="942387"/>
                </a:lnTo>
                <a:lnTo>
                  <a:pt x="231547" y="952611"/>
                </a:lnTo>
                <a:lnTo>
                  <a:pt x="287273" y="961751"/>
                </a:lnTo>
                <a:lnTo>
                  <a:pt x="347524" y="969722"/>
                </a:lnTo>
                <a:lnTo>
                  <a:pt x="411872" y="976436"/>
                </a:lnTo>
                <a:lnTo>
                  <a:pt x="479890" y="981809"/>
                </a:lnTo>
                <a:lnTo>
                  <a:pt x="551148" y="985753"/>
                </a:lnTo>
                <a:lnTo>
                  <a:pt x="625219" y="988183"/>
                </a:lnTo>
                <a:lnTo>
                  <a:pt x="701675" y="989012"/>
                </a:lnTo>
                <a:lnTo>
                  <a:pt x="778130" y="988183"/>
                </a:lnTo>
                <a:lnTo>
                  <a:pt x="852201" y="985753"/>
                </a:lnTo>
                <a:lnTo>
                  <a:pt x="923459" y="981809"/>
                </a:lnTo>
                <a:lnTo>
                  <a:pt x="991477" y="976436"/>
                </a:lnTo>
                <a:lnTo>
                  <a:pt x="1055825" y="969722"/>
                </a:lnTo>
                <a:lnTo>
                  <a:pt x="1116076" y="961751"/>
                </a:lnTo>
                <a:lnTo>
                  <a:pt x="1171802" y="952611"/>
                </a:lnTo>
                <a:lnTo>
                  <a:pt x="1222576" y="942387"/>
                </a:lnTo>
                <a:lnTo>
                  <a:pt x="1267968" y="931166"/>
                </a:lnTo>
                <a:lnTo>
                  <a:pt x="1307551" y="919034"/>
                </a:lnTo>
                <a:lnTo>
                  <a:pt x="1367578" y="892381"/>
                </a:lnTo>
                <a:lnTo>
                  <a:pt x="1399232" y="863119"/>
                </a:lnTo>
                <a:lnTo>
                  <a:pt x="1403350" y="847725"/>
                </a:lnTo>
                <a:lnTo>
                  <a:pt x="1403350" y="141287"/>
                </a:lnTo>
                <a:lnTo>
                  <a:pt x="701675" y="141287"/>
                </a:lnTo>
                <a:lnTo>
                  <a:pt x="625219" y="140458"/>
                </a:lnTo>
                <a:lnTo>
                  <a:pt x="551148" y="138028"/>
                </a:lnTo>
                <a:lnTo>
                  <a:pt x="479890" y="134084"/>
                </a:lnTo>
                <a:lnTo>
                  <a:pt x="411872" y="128711"/>
                </a:lnTo>
                <a:lnTo>
                  <a:pt x="347524" y="121997"/>
                </a:lnTo>
                <a:lnTo>
                  <a:pt x="287273" y="114026"/>
                </a:lnTo>
                <a:lnTo>
                  <a:pt x="231547" y="104886"/>
                </a:lnTo>
                <a:lnTo>
                  <a:pt x="180773" y="94662"/>
                </a:lnTo>
                <a:lnTo>
                  <a:pt x="135381" y="83441"/>
                </a:lnTo>
                <a:lnTo>
                  <a:pt x="95798" y="71309"/>
                </a:lnTo>
                <a:lnTo>
                  <a:pt x="35771" y="44656"/>
                </a:lnTo>
                <a:lnTo>
                  <a:pt x="4117" y="15394"/>
                </a:lnTo>
                <a:lnTo>
                  <a:pt x="0" y="0"/>
                </a:lnTo>
                <a:lnTo>
                  <a:pt x="1403350" y="0"/>
                </a:lnTo>
                <a:lnTo>
                  <a:pt x="1367578" y="44656"/>
                </a:lnTo>
                <a:lnTo>
                  <a:pt x="1307551" y="71309"/>
                </a:lnTo>
                <a:lnTo>
                  <a:pt x="1267968" y="83441"/>
                </a:lnTo>
                <a:lnTo>
                  <a:pt x="1222576" y="94662"/>
                </a:lnTo>
                <a:lnTo>
                  <a:pt x="1171802" y="104886"/>
                </a:lnTo>
                <a:lnTo>
                  <a:pt x="1116076" y="114026"/>
                </a:lnTo>
                <a:lnTo>
                  <a:pt x="1055825" y="121997"/>
                </a:lnTo>
                <a:lnTo>
                  <a:pt x="991477" y="128711"/>
                </a:lnTo>
                <a:lnTo>
                  <a:pt x="923459" y="134084"/>
                </a:lnTo>
                <a:lnTo>
                  <a:pt x="852201" y="138028"/>
                </a:lnTo>
                <a:lnTo>
                  <a:pt x="778130" y="140458"/>
                </a:lnTo>
                <a:lnTo>
                  <a:pt x="701675" y="141287"/>
                </a:lnTo>
                <a:lnTo>
                  <a:pt x="1403350" y="141287"/>
                </a:lnTo>
                <a:lnTo>
                  <a:pt x="1403350" y="0"/>
                </a:lnTo>
              </a:path>
            </a:pathLst>
          </a:custGeom>
          <a:solidFill>
            <a:srgbClr val="c55e20"/>
          </a:solidFill>
          <a:ln>
            <a:noFill/>
          </a:ln>
        </p:spPr>
        <p:style>
          <a:lnRef idx="0"/>
          <a:fillRef idx="0"/>
          <a:effectRef idx="0"/>
          <a:fontRef idx="minor"/>
        </p:style>
      </p:sp>
      <p:sp>
        <p:nvSpPr>
          <p:cNvPr id="1031" name="CustomShape 4"/>
          <p:cNvSpPr/>
          <p:nvPr/>
        </p:nvSpPr>
        <p:spPr>
          <a:xfrm>
            <a:off x="2209680" y="1905120"/>
            <a:ext cx="1402560" cy="281880"/>
          </a:xfrm>
          <a:custGeom>
            <a:avLst/>
            <a:gdLst/>
            <a:ahLst/>
            <a:rect l="0" t="0" r="r" b="b"/>
            <a:pathLst>
              <a:path w="1403351" h="282576">
                <a:moveTo>
                  <a:pt x="701675" y="0"/>
                </a:moveTo>
                <a:lnTo>
                  <a:pt x="625219" y="829"/>
                </a:lnTo>
                <a:lnTo>
                  <a:pt x="551148" y="3258"/>
                </a:lnTo>
                <a:lnTo>
                  <a:pt x="479890" y="7203"/>
                </a:lnTo>
                <a:lnTo>
                  <a:pt x="411872" y="12575"/>
                </a:lnTo>
                <a:lnTo>
                  <a:pt x="347524" y="19290"/>
                </a:lnTo>
                <a:lnTo>
                  <a:pt x="287273" y="27260"/>
                </a:lnTo>
                <a:lnTo>
                  <a:pt x="231547" y="36401"/>
                </a:lnTo>
                <a:lnTo>
                  <a:pt x="180773" y="46624"/>
                </a:lnTo>
                <a:lnTo>
                  <a:pt x="135381" y="57845"/>
                </a:lnTo>
                <a:lnTo>
                  <a:pt x="95798" y="69977"/>
                </a:lnTo>
                <a:lnTo>
                  <a:pt x="35771" y="96630"/>
                </a:lnTo>
                <a:lnTo>
                  <a:pt x="4117" y="125893"/>
                </a:lnTo>
                <a:lnTo>
                  <a:pt x="0" y="141287"/>
                </a:lnTo>
                <a:lnTo>
                  <a:pt x="4117" y="156681"/>
                </a:lnTo>
                <a:lnTo>
                  <a:pt x="35771" y="185944"/>
                </a:lnTo>
                <a:lnTo>
                  <a:pt x="95798" y="212597"/>
                </a:lnTo>
                <a:lnTo>
                  <a:pt x="135381" y="224729"/>
                </a:lnTo>
                <a:lnTo>
                  <a:pt x="180773" y="235950"/>
                </a:lnTo>
                <a:lnTo>
                  <a:pt x="231547" y="246173"/>
                </a:lnTo>
                <a:lnTo>
                  <a:pt x="287273" y="255314"/>
                </a:lnTo>
                <a:lnTo>
                  <a:pt x="347524" y="263284"/>
                </a:lnTo>
                <a:lnTo>
                  <a:pt x="411872" y="269999"/>
                </a:lnTo>
                <a:lnTo>
                  <a:pt x="479890" y="275371"/>
                </a:lnTo>
                <a:lnTo>
                  <a:pt x="551148" y="279316"/>
                </a:lnTo>
                <a:lnTo>
                  <a:pt x="625219" y="281745"/>
                </a:lnTo>
                <a:lnTo>
                  <a:pt x="701675" y="282575"/>
                </a:lnTo>
                <a:lnTo>
                  <a:pt x="778130" y="281745"/>
                </a:lnTo>
                <a:lnTo>
                  <a:pt x="852201" y="279316"/>
                </a:lnTo>
                <a:lnTo>
                  <a:pt x="923459" y="275371"/>
                </a:lnTo>
                <a:lnTo>
                  <a:pt x="991477" y="269999"/>
                </a:lnTo>
                <a:lnTo>
                  <a:pt x="1055825" y="263284"/>
                </a:lnTo>
                <a:lnTo>
                  <a:pt x="1116076" y="255314"/>
                </a:lnTo>
                <a:lnTo>
                  <a:pt x="1171802" y="246173"/>
                </a:lnTo>
                <a:lnTo>
                  <a:pt x="1222576" y="235950"/>
                </a:lnTo>
                <a:lnTo>
                  <a:pt x="1267968" y="224729"/>
                </a:lnTo>
                <a:lnTo>
                  <a:pt x="1307551" y="212597"/>
                </a:lnTo>
                <a:lnTo>
                  <a:pt x="1367578" y="185944"/>
                </a:lnTo>
                <a:lnTo>
                  <a:pt x="1399232" y="156681"/>
                </a:lnTo>
                <a:lnTo>
                  <a:pt x="1403350" y="141287"/>
                </a:lnTo>
                <a:lnTo>
                  <a:pt x="1399232" y="125893"/>
                </a:lnTo>
                <a:lnTo>
                  <a:pt x="1367578" y="96630"/>
                </a:lnTo>
                <a:lnTo>
                  <a:pt x="1307551" y="69977"/>
                </a:lnTo>
                <a:lnTo>
                  <a:pt x="1267968" y="57845"/>
                </a:lnTo>
                <a:lnTo>
                  <a:pt x="1222576" y="46624"/>
                </a:lnTo>
                <a:lnTo>
                  <a:pt x="1171802" y="36401"/>
                </a:lnTo>
                <a:lnTo>
                  <a:pt x="1116076" y="27260"/>
                </a:lnTo>
                <a:lnTo>
                  <a:pt x="1055825" y="19290"/>
                </a:lnTo>
                <a:lnTo>
                  <a:pt x="991477" y="12575"/>
                </a:lnTo>
                <a:lnTo>
                  <a:pt x="923459" y="7203"/>
                </a:lnTo>
                <a:lnTo>
                  <a:pt x="852201" y="3258"/>
                </a:lnTo>
                <a:lnTo>
                  <a:pt x="778130" y="829"/>
                </a:lnTo>
                <a:lnTo>
                  <a:pt x="701675" y="0"/>
                </a:lnTo>
              </a:path>
            </a:pathLst>
          </a:custGeom>
          <a:solidFill>
            <a:srgbClr val="dda488"/>
          </a:solidFill>
          <a:ln>
            <a:noFill/>
          </a:ln>
        </p:spPr>
        <p:style>
          <a:lnRef idx="0"/>
          <a:fillRef idx="0"/>
          <a:effectRef idx="0"/>
          <a:fontRef idx="minor"/>
        </p:style>
      </p:sp>
      <p:sp>
        <p:nvSpPr>
          <p:cNvPr id="1032" name="CustomShape 5"/>
          <p:cNvSpPr/>
          <p:nvPr/>
        </p:nvSpPr>
        <p:spPr>
          <a:xfrm>
            <a:off x="2524680" y="2237400"/>
            <a:ext cx="772560" cy="694080"/>
          </a:xfrm>
          <a:prstGeom prst="rect">
            <a:avLst/>
          </a:prstGeom>
          <a:blipFill>
            <a:blip r:embed="rId1"/>
            <a:stretch>
              <a:fillRect/>
            </a:stretch>
          </a:blipFill>
          <a:ln>
            <a:noFill/>
          </a:ln>
        </p:spPr>
        <p:style>
          <a:lnRef idx="0"/>
          <a:fillRef idx="0"/>
          <a:effectRef idx="0"/>
          <a:fontRef idx="minor"/>
        </p:style>
      </p:sp>
      <p:sp>
        <p:nvSpPr>
          <p:cNvPr id="1033" name="CustomShape 6"/>
          <p:cNvSpPr/>
          <p:nvPr/>
        </p:nvSpPr>
        <p:spPr>
          <a:xfrm>
            <a:off x="2207520" y="2044080"/>
            <a:ext cx="1402560" cy="988560"/>
          </a:xfrm>
          <a:custGeom>
            <a:avLst/>
            <a:gdLst/>
            <a:ahLst/>
            <a:rect l="0" t="0" r="r" b="b"/>
            <a:pathLst>
              <a:path w="1403351" h="989013">
                <a:moveTo>
                  <a:pt x="0" y="0"/>
                </a:moveTo>
                <a:lnTo>
                  <a:pt x="0" y="847725"/>
                </a:lnTo>
                <a:lnTo>
                  <a:pt x="4117" y="863119"/>
                </a:lnTo>
                <a:lnTo>
                  <a:pt x="35772" y="892381"/>
                </a:lnTo>
                <a:lnTo>
                  <a:pt x="95801" y="919034"/>
                </a:lnTo>
                <a:lnTo>
                  <a:pt x="135385" y="931166"/>
                </a:lnTo>
                <a:lnTo>
                  <a:pt x="180778" y="942387"/>
                </a:lnTo>
                <a:lnTo>
                  <a:pt x="231552" y="952611"/>
                </a:lnTo>
                <a:lnTo>
                  <a:pt x="287278" y="961751"/>
                </a:lnTo>
                <a:lnTo>
                  <a:pt x="347530" y="969722"/>
                </a:lnTo>
                <a:lnTo>
                  <a:pt x="411878" y="976436"/>
                </a:lnTo>
                <a:lnTo>
                  <a:pt x="479895" y="981809"/>
                </a:lnTo>
                <a:lnTo>
                  <a:pt x="551152" y="985753"/>
                </a:lnTo>
                <a:lnTo>
                  <a:pt x="625221" y="988183"/>
                </a:lnTo>
                <a:lnTo>
                  <a:pt x="701675" y="989012"/>
                </a:lnTo>
                <a:lnTo>
                  <a:pt x="778130" y="988183"/>
                </a:lnTo>
                <a:lnTo>
                  <a:pt x="852201" y="985753"/>
                </a:lnTo>
                <a:lnTo>
                  <a:pt x="923459" y="981809"/>
                </a:lnTo>
                <a:lnTo>
                  <a:pt x="991477" y="976436"/>
                </a:lnTo>
                <a:lnTo>
                  <a:pt x="1055825" y="969722"/>
                </a:lnTo>
                <a:lnTo>
                  <a:pt x="1116076" y="961751"/>
                </a:lnTo>
                <a:lnTo>
                  <a:pt x="1171802" y="952611"/>
                </a:lnTo>
                <a:lnTo>
                  <a:pt x="1222576" y="942387"/>
                </a:lnTo>
                <a:lnTo>
                  <a:pt x="1267968" y="931166"/>
                </a:lnTo>
                <a:lnTo>
                  <a:pt x="1307551" y="919034"/>
                </a:lnTo>
                <a:lnTo>
                  <a:pt x="1367578" y="892381"/>
                </a:lnTo>
                <a:lnTo>
                  <a:pt x="1399232" y="863119"/>
                </a:lnTo>
                <a:lnTo>
                  <a:pt x="1403350" y="847725"/>
                </a:lnTo>
                <a:lnTo>
                  <a:pt x="1403350" y="141287"/>
                </a:lnTo>
                <a:lnTo>
                  <a:pt x="701675" y="141287"/>
                </a:lnTo>
                <a:lnTo>
                  <a:pt x="625221" y="140458"/>
                </a:lnTo>
                <a:lnTo>
                  <a:pt x="551152" y="138028"/>
                </a:lnTo>
                <a:lnTo>
                  <a:pt x="479895" y="134084"/>
                </a:lnTo>
                <a:lnTo>
                  <a:pt x="411878" y="128711"/>
                </a:lnTo>
                <a:lnTo>
                  <a:pt x="347530" y="121997"/>
                </a:lnTo>
                <a:lnTo>
                  <a:pt x="287278" y="114026"/>
                </a:lnTo>
                <a:lnTo>
                  <a:pt x="231552" y="104886"/>
                </a:lnTo>
                <a:lnTo>
                  <a:pt x="180778" y="94662"/>
                </a:lnTo>
                <a:lnTo>
                  <a:pt x="135385" y="83441"/>
                </a:lnTo>
                <a:lnTo>
                  <a:pt x="95801" y="71309"/>
                </a:lnTo>
                <a:lnTo>
                  <a:pt x="35772" y="44656"/>
                </a:lnTo>
                <a:lnTo>
                  <a:pt x="4117" y="15394"/>
                </a:lnTo>
                <a:lnTo>
                  <a:pt x="0" y="0"/>
                </a:lnTo>
                <a:lnTo>
                  <a:pt x="1403350" y="0"/>
                </a:lnTo>
                <a:lnTo>
                  <a:pt x="1367578" y="44656"/>
                </a:lnTo>
                <a:lnTo>
                  <a:pt x="1307551" y="71309"/>
                </a:lnTo>
                <a:lnTo>
                  <a:pt x="1267968" y="83441"/>
                </a:lnTo>
                <a:lnTo>
                  <a:pt x="1222576" y="94662"/>
                </a:lnTo>
                <a:lnTo>
                  <a:pt x="1171802" y="104886"/>
                </a:lnTo>
                <a:lnTo>
                  <a:pt x="1116076" y="114026"/>
                </a:lnTo>
                <a:lnTo>
                  <a:pt x="1055825" y="121997"/>
                </a:lnTo>
                <a:lnTo>
                  <a:pt x="991477" y="128711"/>
                </a:lnTo>
                <a:lnTo>
                  <a:pt x="923459" y="134084"/>
                </a:lnTo>
                <a:lnTo>
                  <a:pt x="852201" y="138028"/>
                </a:lnTo>
                <a:lnTo>
                  <a:pt x="778130" y="140458"/>
                </a:lnTo>
                <a:lnTo>
                  <a:pt x="701675" y="141287"/>
                </a:lnTo>
                <a:lnTo>
                  <a:pt x="1403350" y="141287"/>
                </a:lnTo>
                <a:lnTo>
                  <a:pt x="1403350" y="0"/>
                </a:lnTo>
              </a:path>
            </a:pathLst>
          </a:custGeom>
          <a:solidFill>
            <a:srgbClr val="70bcea"/>
          </a:solidFill>
          <a:ln>
            <a:noFill/>
          </a:ln>
        </p:spPr>
        <p:style>
          <a:lnRef idx="0"/>
          <a:fillRef idx="0"/>
          <a:effectRef idx="0"/>
          <a:fontRef idx="minor"/>
        </p:style>
      </p:sp>
      <p:sp>
        <p:nvSpPr>
          <p:cNvPr id="1034" name="CustomShape 7"/>
          <p:cNvSpPr/>
          <p:nvPr/>
        </p:nvSpPr>
        <p:spPr>
          <a:xfrm>
            <a:off x="2207520" y="1902960"/>
            <a:ext cx="1402560" cy="281880"/>
          </a:xfrm>
          <a:custGeom>
            <a:avLst/>
            <a:gdLst/>
            <a:ahLst/>
            <a:rect l="0" t="0" r="r" b="b"/>
            <a:pathLst>
              <a:path w="1403351" h="282576">
                <a:moveTo>
                  <a:pt x="701675" y="0"/>
                </a:moveTo>
                <a:lnTo>
                  <a:pt x="625221" y="828"/>
                </a:lnTo>
                <a:lnTo>
                  <a:pt x="551152" y="3258"/>
                </a:lnTo>
                <a:lnTo>
                  <a:pt x="479895" y="7201"/>
                </a:lnTo>
                <a:lnTo>
                  <a:pt x="411878" y="12573"/>
                </a:lnTo>
                <a:lnTo>
                  <a:pt x="347530" y="19287"/>
                </a:lnTo>
                <a:lnTo>
                  <a:pt x="287278" y="27257"/>
                </a:lnTo>
                <a:lnTo>
                  <a:pt x="231552" y="36396"/>
                </a:lnTo>
                <a:lnTo>
                  <a:pt x="180778" y="46619"/>
                </a:lnTo>
                <a:lnTo>
                  <a:pt x="135385" y="57840"/>
                </a:lnTo>
                <a:lnTo>
                  <a:pt x="95801" y="69972"/>
                </a:lnTo>
                <a:lnTo>
                  <a:pt x="35772" y="96625"/>
                </a:lnTo>
                <a:lnTo>
                  <a:pt x="4117" y="125890"/>
                </a:lnTo>
                <a:lnTo>
                  <a:pt x="0" y="141287"/>
                </a:lnTo>
                <a:lnTo>
                  <a:pt x="4117" y="156681"/>
                </a:lnTo>
                <a:lnTo>
                  <a:pt x="35772" y="185944"/>
                </a:lnTo>
                <a:lnTo>
                  <a:pt x="95801" y="212597"/>
                </a:lnTo>
                <a:lnTo>
                  <a:pt x="135385" y="224729"/>
                </a:lnTo>
                <a:lnTo>
                  <a:pt x="180778" y="235950"/>
                </a:lnTo>
                <a:lnTo>
                  <a:pt x="231552" y="246173"/>
                </a:lnTo>
                <a:lnTo>
                  <a:pt x="287278" y="255314"/>
                </a:lnTo>
                <a:lnTo>
                  <a:pt x="347530" y="263284"/>
                </a:lnTo>
                <a:lnTo>
                  <a:pt x="411878" y="269999"/>
                </a:lnTo>
                <a:lnTo>
                  <a:pt x="479895" y="275371"/>
                </a:lnTo>
                <a:lnTo>
                  <a:pt x="551152" y="279316"/>
                </a:lnTo>
                <a:lnTo>
                  <a:pt x="625221" y="281745"/>
                </a:lnTo>
                <a:lnTo>
                  <a:pt x="701675" y="282575"/>
                </a:lnTo>
                <a:lnTo>
                  <a:pt x="778130" y="281745"/>
                </a:lnTo>
                <a:lnTo>
                  <a:pt x="852201" y="279316"/>
                </a:lnTo>
                <a:lnTo>
                  <a:pt x="923459" y="275371"/>
                </a:lnTo>
                <a:lnTo>
                  <a:pt x="991477" y="269999"/>
                </a:lnTo>
                <a:lnTo>
                  <a:pt x="1055825" y="263284"/>
                </a:lnTo>
                <a:lnTo>
                  <a:pt x="1116076" y="255314"/>
                </a:lnTo>
                <a:lnTo>
                  <a:pt x="1171802" y="246173"/>
                </a:lnTo>
                <a:lnTo>
                  <a:pt x="1222576" y="235950"/>
                </a:lnTo>
                <a:lnTo>
                  <a:pt x="1267968" y="224729"/>
                </a:lnTo>
                <a:lnTo>
                  <a:pt x="1307551" y="212597"/>
                </a:lnTo>
                <a:lnTo>
                  <a:pt x="1367578" y="185944"/>
                </a:lnTo>
                <a:lnTo>
                  <a:pt x="1399232" y="156681"/>
                </a:lnTo>
                <a:lnTo>
                  <a:pt x="1403350" y="141287"/>
                </a:lnTo>
                <a:lnTo>
                  <a:pt x="1399232" y="125890"/>
                </a:lnTo>
                <a:lnTo>
                  <a:pt x="1367578" y="96625"/>
                </a:lnTo>
                <a:lnTo>
                  <a:pt x="1307551" y="69972"/>
                </a:lnTo>
                <a:lnTo>
                  <a:pt x="1267968" y="57840"/>
                </a:lnTo>
                <a:lnTo>
                  <a:pt x="1222576" y="46619"/>
                </a:lnTo>
                <a:lnTo>
                  <a:pt x="1171802" y="36396"/>
                </a:lnTo>
                <a:lnTo>
                  <a:pt x="1116076" y="27257"/>
                </a:lnTo>
                <a:lnTo>
                  <a:pt x="1055825" y="19287"/>
                </a:lnTo>
                <a:lnTo>
                  <a:pt x="991477" y="12573"/>
                </a:lnTo>
                <a:lnTo>
                  <a:pt x="923459" y="7201"/>
                </a:lnTo>
                <a:lnTo>
                  <a:pt x="852201" y="3258"/>
                </a:lnTo>
                <a:lnTo>
                  <a:pt x="778130" y="828"/>
                </a:lnTo>
                <a:lnTo>
                  <a:pt x="701675" y="0"/>
                </a:lnTo>
              </a:path>
            </a:pathLst>
          </a:custGeom>
          <a:solidFill>
            <a:srgbClr val="aed7f2"/>
          </a:solidFill>
          <a:ln>
            <a:noFill/>
          </a:ln>
        </p:spPr>
        <p:style>
          <a:lnRef idx="0"/>
          <a:fillRef idx="0"/>
          <a:effectRef idx="0"/>
          <a:fontRef idx="minor"/>
        </p:style>
      </p:sp>
      <p:sp>
        <p:nvSpPr>
          <p:cNvPr id="1035" name="CustomShape 8"/>
          <p:cNvSpPr/>
          <p:nvPr/>
        </p:nvSpPr>
        <p:spPr>
          <a:xfrm>
            <a:off x="2416320" y="2568960"/>
            <a:ext cx="991080" cy="289440"/>
          </a:xfrm>
          <a:prstGeom prst="rect">
            <a:avLst/>
          </a:prstGeom>
          <a:noFill/>
          <a:ln>
            <a:noFill/>
          </a:ln>
        </p:spPr>
        <p:style>
          <a:lnRef idx="0"/>
          <a:fillRef idx="0"/>
          <a:effectRef idx="0"/>
          <a:fontRef idx="minor"/>
        </p:style>
        <p:txBody>
          <a:bodyPr lIns="0" rIns="0" tIns="0" bIns="0"/>
          <a:p>
            <a:pPr>
              <a:lnSpc>
                <a:spcPct val="100000"/>
              </a:lnSpc>
            </a:pPr>
            <a:r>
              <a:rPr lang="en-IN" sz="1900" strike="noStrike">
                <a:solidFill>
                  <a:srgbClr val="ffffff"/>
                </a:solidFill>
                <a:latin typeface="Arial"/>
                <a:ea typeface="DejaVu Sans"/>
              </a:rPr>
              <a:t>Cloudant</a:t>
            </a:r>
            <a:endParaRPr/>
          </a:p>
        </p:txBody>
      </p:sp>
      <p:sp>
        <p:nvSpPr>
          <p:cNvPr id="1036" name="CustomShape 9"/>
          <p:cNvSpPr/>
          <p:nvPr/>
        </p:nvSpPr>
        <p:spPr>
          <a:xfrm>
            <a:off x="2563200" y="2034000"/>
            <a:ext cx="627840" cy="615240"/>
          </a:xfrm>
          <a:prstGeom prst="rect">
            <a:avLst/>
          </a:prstGeom>
          <a:blipFill>
            <a:blip r:embed="rId2"/>
            <a:stretch>
              <a:fillRect/>
            </a:stretch>
          </a:blipFill>
          <a:ln>
            <a:noFill/>
          </a:ln>
        </p:spPr>
        <p:style>
          <a:lnRef idx="0"/>
          <a:fillRef idx="0"/>
          <a:effectRef idx="0"/>
          <a:fontRef idx="minor"/>
        </p:style>
      </p:sp>
      <p:sp>
        <p:nvSpPr>
          <p:cNvPr id="1037" name="CustomShape 10"/>
          <p:cNvSpPr/>
          <p:nvPr/>
        </p:nvSpPr>
        <p:spPr>
          <a:xfrm>
            <a:off x="5986080" y="1902960"/>
            <a:ext cx="360" cy="291240"/>
          </a:xfrm>
          <a:custGeom>
            <a:avLst/>
            <a:gdLst/>
            <a:ahLst/>
            <a:rect l="0" t="0" r="r" b="b"/>
            <a:pathLst>
              <a:path w="1" h="292100">
                <a:moveTo>
                  <a:pt x="0" y="0"/>
                </a:moveTo>
                <a:lnTo>
                  <a:pt x="0" y="292099"/>
                </a:lnTo>
              </a:path>
            </a:pathLst>
          </a:custGeom>
          <a:noFill/>
          <a:ln w="12600">
            <a:solidFill>
              <a:srgbClr val="f5ac1e"/>
            </a:solidFill>
            <a:round/>
          </a:ln>
        </p:spPr>
        <p:style>
          <a:lnRef idx="0"/>
          <a:fillRef idx="0"/>
          <a:effectRef idx="0"/>
          <a:fontRef idx="minor"/>
        </p:style>
      </p:sp>
      <p:sp>
        <p:nvSpPr>
          <p:cNvPr id="1038" name="CustomShape 11"/>
          <p:cNvSpPr/>
          <p:nvPr/>
        </p:nvSpPr>
        <p:spPr>
          <a:xfrm>
            <a:off x="5947920" y="2144160"/>
            <a:ext cx="75600" cy="75600"/>
          </a:xfrm>
          <a:custGeom>
            <a:avLst/>
            <a:gdLst/>
            <a:ahLst/>
            <a:rect l="0" t="0" r="r" b="b"/>
            <a:pathLst>
              <a:path w="76201" h="76201">
                <a:moveTo>
                  <a:pt x="76200" y="0"/>
                </a:moveTo>
                <a:lnTo>
                  <a:pt x="0" y="0"/>
                </a:lnTo>
                <a:lnTo>
                  <a:pt x="38100" y="76200"/>
                </a:lnTo>
                <a:lnTo>
                  <a:pt x="76200" y="0"/>
                </a:lnTo>
              </a:path>
            </a:pathLst>
          </a:custGeom>
          <a:solidFill>
            <a:srgbClr val="f5ac1e"/>
          </a:solidFill>
          <a:ln>
            <a:noFill/>
          </a:ln>
        </p:spPr>
        <p:style>
          <a:lnRef idx="0"/>
          <a:fillRef idx="0"/>
          <a:effectRef idx="0"/>
          <a:fontRef idx="minor"/>
        </p:style>
      </p:sp>
      <p:sp>
        <p:nvSpPr>
          <p:cNvPr id="1039" name="CustomShape 12"/>
          <p:cNvSpPr/>
          <p:nvPr/>
        </p:nvSpPr>
        <p:spPr>
          <a:xfrm>
            <a:off x="5987880" y="2914560"/>
            <a:ext cx="360" cy="289440"/>
          </a:xfrm>
          <a:custGeom>
            <a:avLst/>
            <a:gdLst/>
            <a:ahLst/>
            <a:rect l="0" t="0" r="r" b="b"/>
            <a:pathLst>
              <a:path w="1" h="289719">
                <a:moveTo>
                  <a:pt x="0" y="0"/>
                </a:moveTo>
                <a:lnTo>
                  <a:pt x="0" y="289718"/>
                </a:lnTo>
              </a:path>
            </a:pathLst>
          </a:custGeom>
          <a:noFill/>
          <a:ln w="12600">
            <a:solidFill>
              <a:srgbClr val="f5ac1e"/>
            </a:solidFill>
            <a:round/>
          </a:ln>
        </p:spPr>
        <p:style>
          <a:lnRef idx="0"/>
          <a:fillRef idx="0"/>
          <a:effectRef idx="0"/>
          <a:fontRef idx="minor"/>
        </p:style>
      </p:sp>
      <p:sp>
        <p:nvSpPr>
          <p:cNvPr id="1040" name="CustomShape 13"/>
          <p:cNvSpPr/>
          <p:nvPr/>
        </p:nvSpPr>
        <p:spPr>
          <a:xfrm>
            <a:off x="5950080" y="3153600"/>
            <a:ext cx="75600" cy="75600"/>
          </a:xfrm>
          <a:custGeom>
            <a:avLst/>
            <a:gdLst/>
            <a:ahLst/>
            <a:rect l="0" t="0" r="r" b="b"/>
            <a:pathLst>
              <a:path w="76201" h="76201">
                <a:moveTo>
                  <a:pt x="76200" y="0"/>
                </a:moveTo>
                <a:lnTo>
                  <a:pt x="0" y="0"/>
                </a:lnTo>
                <a:lnTo>
                  <a:pt x="38100" y="76200"/>
                </a:lnTo>
                <a:lnTo>
                  <a:pt x="76200" y="0"/>
                </a:lnTo>
              </a:path>
            </a:pathLst>
          </a:custGeom>
          <a:solidFill>
            <a:srgbClr val="f5ac1e"/>
          </a:solidFill>
          <a:ln>
            <a:noFill/>
          </a:ln>
        </p:spPr>
        <p:style>
          <a:lnRef idx="0"/>
          <a:fillRef idx="0"/>
          <a:effectRef idx="0"/>
          <a:fontRef idx="minor"/>
        </p:style>
      </p:sp>
      <p:sp>
        <p:nvSpPr>
          <p:cNvPr id="1041" name="CustomShape 14"/>
          <p:cNvSpPr/>
          <p:nvPr/>
        </p:nvSpPr>
        <p:spPr>
          <a:xfrm>
            <a:off x="5982120" y="4720320"/>
            <a:ext cx="3600" cy="281160"/>
          </a:xfrm>
          <a:custGeom>
            <a:avLst/>
            <a:gdLst/>
            <a:ahLst/>
            <a:rect l="0" t="0" r="r" b="b"/>
            <a:pathLst>
              <a:path w="3883" h="281519">
                <a:moveTo>
                  <a:pt x="3882" y="0"/>
                </a:moveTo>
                <a:lnTo>
                  <a:pt x="0" y="281518"/>
                </a:lnTo>
              </a:path>
            </a:pathLst>
          </a:custGeom>
          <a:noFill/>
          <a:ln w="12600">
            <a:solidFill>
              <a:srgbClr val="f5ac1e"/>
            </a:solidFill>
            <a:round/>
          </a:ln>
        </p:spPr>
        <p:style>
          <a:lnRef idx="0"/>
          <a:fillRef idx="0"/>
          <a:effectRef idx="0"/>
          <a:fontRef idx="minor"/>
        </p:style>
      </p:sp>
      <p:sp>
        <p:nvSpPr>
          <p:cNvPr id="1042" name="CustomShape 15"/>
          <p:cNvSpPr/>
          <p:nvPr/>
        </p:nvSpPr>
        <p:spPr>
          <a:xfrm>
            <a:off x="5944680" y="4950360"/>
            <a:ext cx="75600" cy="75960"/>
          </a:xfrm>
          <a:custGeom>
            <a:avLst/>
            <a:gdLst/>
            <a:ahLst/>
            <a:rect l="0" t="0" r="r" b="b"/>
            <a:pathLst>
              <a:path w="76188" h="76721">
                <a:moveTo>
                  <a:pt x="0" y="0"/>
                </a:moveTo>
                <a:lnTo>
                  <a:pt x="37045" y="76720"/>
                </a:lnTo>
                <a:lnTo>
                  <a:pt x="76187" y="1041"/>
                </a:lnTo>
                <a:lnTo>
                  <a:pt x="0" y="0"/>
                </a:lnTo>
              </a:path>
            </a:pathLst>
          </a:custGeom>
          <a:solidFill>
            <a:srgbClr val="f5ac1e"/>
          </a:solidFill>
          <a:ln>
            <a:noFill/>
          </a:ln>
        </p:spPr>
        <p:style>
          <a:lnRef idx="0"/>
          <a:fillRef idx="0"/>
          <a:effectRef idx="0"/>
          <a:fontRef idx="minor"/>
        </p:style>
      </p:sp>
      <p:sp>
        <p:nvSpPr>
          <p:cNvPr id="1043" name="CustomShape 16"/>
          <p:cNvSpPr/>
          <p:nvPr/>
        </p:nvSpPr>
        <p:spPr>
          <a:xfrm>
            <a:off x="3611160" y="2468160"/>
            <a:ext cx="1379880" cy="97200"/>
          </a:xfrm>
          <a:custGeom>
            <a:avLst/>
            <a:gdLst/>
            <a:ahLst/>
            <a:rect l="0" t="0" r="r" b="b"/>
            <a:pathLst>
              <a:path w="1380390" h="97431">
                <a:moveTo>
                  <a:pt x="0" y="0"/>
                </a:moveTo>
                <a:lnTo>
                  <a:pt x="1380389" y="97430"/>
                </a:lnTo>
              </a:path>
            </a:pathLst>
          </a:custGeom>
          <a:noFill/>
          <a:ln w="12600">
            <a:solidFill>
              <a:srgbClr val="f5ac1e"/>
            </a:solidFill>
            <a:round/>
          </a:ln>
        </p:spPr>
        <p:style>
          <a:lnRef idx="0"/>
          <a:fillRef idx="0"/>
          <a:effectRef idx="0"/>
          <a:fontRef idx="minor"/>
        </p:style>
      </p:sp>
      <p:sp>
        <p:nvSpPr>
          <p:cNvPr id="1044" name="CustomShape 17"/>
          <p:cNvSpPr/>
          <p:nvPr/>
        </p:nvSpPr>
        <p:spPr>
          <a:xfrm>
            <a:off x="4938120" y="2523960"/>
            <a:ext cx="78120" cy="75600"/>
          </a:xfrm>
          <a:custGeom>
            <a:avLst/>
            <a:gdLst/>
            <a:ahLst/>
            <a:rect l="0" t="0" r="r" b="b"/>
            <a:pathLst>
              <a:path w="78702" h="76010">
                <a:moveTo>
                  <a:pt x="5372" y="0"/>
                </a:moveTo>
                <a:lnTo>
                  <a:pt x="0" y="76009"/>
                </a:lnTo>
                <a:lnTo>
                  <a:pt x="78701" y="43370"/>
                </a:lnTo>
                <a:lnTo>
                  <a:pt x="5372" y="0"/>
                </a:lnTo>
              </a:path>
            </a:pathLst>
          </a:custGeom>
          <a:solidFill>
            <a:srgbClr val="f5ac1e"/>
          </a:solidFill>
          <a:ln>
            <a:noFill/>
          </a:ln>
        </p:spPr>
        <p:style>
          <a:lnRef idx="0"/>
          <a:fillRef idx="0"/>
          <a:effectRef idx="0"/>
          <a:fontRef idx="minor"/>
        </p:style>
      </p:sp>
      <p:sp>
        <p:nvSpPr>
          <p:cNvPr id="1045" name="CustomShape 18"/>
          <p:cNvSpPr/>
          <p:nvPr/>
        </p:nvSpPr>
        <p:spPr>
          <a:xfrm>
            <a:off x="2910600" y="2578320"/>
            <a:ext cx="2082600" cy="1019880"/>
          </a:xfrm>
          <a:custGeom>
            <a:avLst/>
            <a:gdLst/>
            <a:ahLst/>
            <a:rect l="0" t="0" r="r" b="b"/>
            <a:pathLst>
              <a:path w="2083009" h="1019910">
                <a:moveTo>
                  <a:pt x="0" y="1019909"/>
                </a:moveTo>
                <a:lnTo>
                  <a:pt x="2083008" y="0"/>
                </a:lnTo>
              </a:path>
            </a:pathLst>
          </a:custGeom>
          <a:noFill/>
          <a:ln w="12600">
            <a:solidFill>
              <a:srgbClr val="f5ac1e"/>
            </a:solidFill>
            <a:round/>
          </a:ln>
        </p:spPr>
        <p:style>
          <a:lnRef idx="0"/>
          <a:fillRef idx="0"/>
          <a:effectRef idx="0"/>
          <a:fontRef idx="minor"/>
        </p:style>
      </p:sp>
      <p:sp>
        <p:nvSpPr>
          <p:cNvPr id="1046" name="CustomShape 19"/>
          <p:cNvSpPr/>
          <p:nvPr/>
        </p:nvSpPr>
        <p:spPr>
          <a:xfrm>
            <a:off x="4930920" y="2566440"/>
            <a:ext cx="84960" cy="68040"/>
          </a:xfrm>
          <a:custGeom>
            <a:avLst/>
            <a:gdLst/>
            <a:ahLst/>
            <a:rect l="0" t="0" r="r" b="b"/>
            <a:pathLst>
              <a:path w="85192" h="68441">
                <a:moveTo>
                  <a:pt x="0" y="0"/>
                </a:moveTo>
                <a:lnTo>
                  <a:pt x="33515" y="68440"/>
                </a:lnTo>
                <a:lnTo>
                  <a:pt x="85191" y="711"/>
                </a:lnTo>
                <a:lnTo>
                  <a:pt x="0" y="0"/>
                </a:lnTo>
              </a:path>
            </a:pathLst>
          </a:custGeom>
          <a:solidFill>
            <a:srgbClr val="f5ac1e"/>
          </a:solidFill>
          <a:ln>
            <a:noFill/>
          </a:ln>
        </p:spPr>
        <p:style>
          <a:lnRef idx="0"/>
          <a:fillRef idx="0"/>
          <a:effectRef idx="0"/>
          <a:fontRef idx="minor"/>
        </p:style>
      </p:sp>
      <p:sp>
        <p:nvSpPr>
          <p:cNvPr id="1047" name="CustomShape 20"/>
          <p:cNvSpPr/>
          <p:nvPr/>
        </p:nvSpPr>
        <p:spPr>
          <a:xfrm>
            <a:off x="1483560" y="3960360"/>
            <a:ext cx="433800" cy="277920"/>
          </a:xfrm>
          <a:custGeom>
            <a:avLst/>
            <a:gdLst/>
            <a:ahLst/>
            <a:rect l="0" t="0" r="r" b="b"/>
            <a:pathLst>
              <a:path w="434230" h="278391">
                <a:moveTo>
                  <a:pt x="0" y="278390"/>
                </a:moveTo>
                <a:lnTo>
                  <a:pt x="434229" y="0"/>
                </a:lnTo>
              </a:path>
            </a:pathLst>
          </a:custGeom>
          <a:noFill/>
          <a:ln w="12600">
            <a:solidFill>
              <a:srgbClr val="f5ac1e"/>
            </a:solidFill>
            <a:round/>
          </a:ln>
        </p:spPr>
        <p:style>
          <a:lnRef idx="0"/>
          <a:fillRef idx="0"/>
          <a:effectRef idx="0"/>
          <a:fontRef idx="minor"/>
        </p:style>
      </p:sp>
      <p:sp>
        <p:nvSpPr>
          <p:cNvPr id="1048" name="CustomShape 21"/>
          <p:cNvSpPr/>
          <p:nvPr/>
        </p:nvSpPr>
        <p:spPr>
          <a:xfrm>
            <a:off x="1854360" y="3946680"/>
            <a:ext cx="84240" cy="73080"/>
          </a:xfrm>
          <a:custGeom>
            <a:avLst/>
            <a:gdLst/>
            <a:ahLst/>
            <a:rect l="0" t="0" r="r" b="b"/>
            <a:pathLst>
              <a:path w="84722" h="73203">
                <a:moveTo>
                  <a:pt x="84721" y="0"/>
                </a:moveTo>
                <a:lnTo>
                  <a:pt x="0" y="9055"/>
                </a:lnTo>
                <a:lnTo>
                  <a:pt x="41135" y="73202"/>
                </a:lnTo>
                <a:lnTo>
                  <a:pt x="84721" y="0"/>
                </a:lnTo>
              </a:path>
            </a:pathLst>
          </a:custGeom>
          <a:solidFill>
            <a:srgbClr val="f5ac1e"/>
          </a:solidFill>
          <a:ln>
            <a:noFill/>
          </a:ln>
        </p:spPr>
        <p:style>
          <a:lnRef idx="0"/>
          <a:fillRef idx="0"/>
          <a:effectRef idx="0"/>
          <a:fontRef idx="minor"/>
        </p:style>
      </p:sp>
      <p:sp>
        <p:nvSpPr>
          <p:cNvPr id="1049" name="CustomShape 22"/>
          <p:cNvSpPr/>
          <p:nvPr/>
        </p:nvSpPr>
        <p:spPr>
          <a:xfrm>
            <a:off x="8515440" y="1982880"/>
            <a:ext cx="1885320" cy="988560"/>
          </a:xfrm>
          <a:custGeom>
            <a:avLst/>
            <a:gdLst/>
            <a:ahLst/>
            <a:rect l="0" t="0" r="r" b="b"/>
            <a:pathLst>
              <a:path w="1885951" h="989013">
                <a:moveTo>
                  <a:pt x="0" y="0"/>
                </a:moveTo>
                <a:lnTo>
                  <a:pt x="0" y="847725"/>
                </a:lnTo>
                <a:lnTo>
                  <a:pt x="3125" y="859312"/>
                </a:lnTo>
                <a:lnTo>
                  <a:pt x="48073" y="892381"/>
                </a:lnTo>
                <a:lnTo>
                  <a:pt x="105253" y="912653"/>
                </a:lnTo>
                <a:lnTo>
                  <a:pt x="181939" y="931166"/>
                </a:lnTo>
                <a:lnTo>
                  <a:pt x="226991" y="939672"/>
                </a:lnTo>
                <a:lnTo>
                  <a:pt x="276191" y="947629"/>
                </a:lnTo>
                <a:lnTo>
                  <a:pt x="329297" y="955001"/>
                </a:lnTo>
                <a:lnTo>
                  <a:pt x="386066" y="961751"/>
                </a:lnTo>
                <a:lnTo>
                  <a:pt x="446256" y="967843"/>
                </a:lnTo>
                <a:lnTo>
                  <a:pt x="509624" y="973241"/>
                </a:lnTo>
                <a:lnTo>
                  <a:pt x="575927" y="977909"/>
                </a:lnTo>
                <a:lnTo>
                  <a:pt x="644922" y="981809"/>
                </a:lnTo>
                <a:lnTo>
                  <a:pt x="716367" y="984906"/>
                </a:lnTo>
                <a:lnTo>
                  <a:pt x="790019" y="987163"/>
                </a:lnTo>
                <a:lnTo>
                  <a:pt x="865636" y="988544"/>
                </a:lnTo>
                <a:lnTo>
                  <a:pt x="942975" y="989012"/>
                </a:lnTo>
                <a:lnTo>
                  <a:pt x="1020313" y="988544"/>
                </a:lnTo>
                <a:lnTo>
                  <a:pt x="1095930" y="987163"/>
                </a:lnTo>
                <a:lnTo>
                  <a:pt x="1169582" y="984906"/>
                </a:lnTo>
                <a:lnTo>
                  <a:pt x="1241027" y="981809"/>
                </a:lnTo>
                <a:lnTo>
                  <a:pt x="1310022" y="977909"/>
                </a:lnTo>
                <a:lnTo>
                  <a:pt x="1376325" y="973241"/>
                </a:lnTo>
                <a:lnTo>
                  <a:pt x="1439693" y="967843"/>
                </a:lnTo>
                <a:lnTo>
                  <a:pt x="1499883" y="961751"/>
                </a:lnTo>
                <a:lnTo>
                  <a:pt x="1556652" y="955001"/>
                </a:lnTo>
                <a:lnTo>
                  <a:pt x="1609758" y="947629"/>
                </a:lnTo>
                <a:lnTo>
                  <a:pt x="1658958" y="939672"/>
                </a:lnTo>
                <a:lnTo>
                  <a:pt x="1704010" y="931166"/>
                </a:lnTo>
                <a:lnTo>
                  <a:pt x="1744670" y="922148"/>
                </a:lnTo>
                <a:lnTo>
                  <a:pt x="1811846" y="902719"/>
                </a:lnTo>
                <a:lnTo>
                  <a:pt x="1858544" y="881677"/>
                </a:lnTo>
                <a:lnTo>
                  <a:pt x="1885950" y="847725"/>
                </a:lnTo>
                <a:lnTo>
                  <a:pt x="1885950" y="141287"/>
                </a:lnTo>
                <a:lnTo>
                  <a:pt x="942975" y="141287"/>
                </a:lnTo>
                <a:lnTo>
                  <a:pt x="865636" y="140819"/>
                </a:lnTo>
                <a:lnTo>
                  <a:pt x="790019" y="139438"/>
                </a:lnTo>
                <a:lnTo>
                  <a:pt x="716367" y="137181"/>
                </a:lnTo>
                <a:lnTo>
                  <a:pt x="644922" y="134084"/>
                </a:lnTo>
                <a:lnTo>
                  <a:pt x="575927" y="130184"/>
                </a:lnTo>
                <a:lnTo>
                  <a:pt x="509624" y="125516"/>
                </a:lnTo>
                <a:lnTo>
                  <a:pt x="446256" y="120118"/>
                </a:lnTo>
                <a:lnTo>
                  <a:pt x="386066" y="114026"/>
                </a:lnTo>
                <a:lnTo>
                  <a:pt x="329297" y="107276"/>
                </a:lnTo>
                <a:lnTo>
                  <a:pt x="276191" y="99904"/>
                </a:lnTo>
                <a:lnTo>
                  <a:pt x="226991" y="91947"/>
                </a:lnTo>
                <a:lnTo>
                  <a:pt x="181939" y="83441"/>
                </a:lnTo>
                <a:lnTo>
                  <a:pt x="141279" y="74423"/>
                </a:lnTo>
                <a:lnTo>
                  <a:pt x="74103" y="54994"/>
                </a:lnTo>
                <a:lnTo>
                  <a:pt x="27405" y="33952"/>
                </a:lnTo>
                <a:lnTo>
                  <a:pt x="3125" y="11587"/>
                </a:lnTo>
                <a:lnTo>
                  <a:pt x="0" y="0"/>
                </a:lnTo>
                <a:lnTo>
                  <a:pt x="1885950" y="0"/>
                </a:lnTo>
                <a:lnTo>
                  <a:pt x="1858544" y="33952"/>
                </a:lnTo>
                <a:lnTo>
                  <a:pt x="1811846" y="54994"/>
                </a:lnTo>
                <a:lnTo>
                  <a:pt x="1744670" y="74423"/>
                </a:lnTo>
                <a:lnTo>
                  <a:pt x="1704010" y="83441"/>
                </a:lnTo>
                <a:lnTo>
                  <a:pt x="1658958" y="91947"/>
                </a:lnTo>
                <a:lnTo>
                  <a:pt x="1609758" y="99904"/>
                </a:lnTo>
                <a:lnTo>
                  <a:pt x="1556652" y="107276"/>
                </a:lnTo>
                <a:lnTo>
                  <a:pt x="1499883" y="114026"/>
                </a:lnTo>
                <a:lnTo>
                  <a:pt x="1439693" y="120118"/>
                </a:lnTo>
                <a:lnTo>
                  <a:pt x="1376325" y="125516"/>
                </a:lnTo>
                <a:lnTo>
                  <a:pt x="1310022" y="130184"/>
                </a:lnTo>
                <a:lnTo>
                  <a:pt x="1241027" y="134084"/>
                </a:lnTo>
                <a:lnTo>
                  <a:pt x="1169582" y="137181"/>
                </a:lnTo>
                <a:lnTo>
                  <a:pt x="1095930" y="139438"/>
                </a:lnTo>
                <a:lnTo>
                  <a:pt x="1020313" y="140819"/>
                </a:lnTo>
                <a:lnTo>
                  <a:pt x="942975" y="141287"/>
                </a:lnTo>
                <a:lnTo>
                  <a:pt x="1885950" y="141287"/>
                </a:lnTo>
                <a:lnTo>
                  <a:pt x="1885950" y="0"/>
                </a:lnTo>
              </a:path>
            </a:pathLst>
          </a:custGeom>
          <a:solidFill>
            <a:srgbClr val="7ba140"/>
          </a:solidFill>
          <a:ln>
            <a:noFill/>
          </a:ln>
        </p:spPr>
        <p:style>
          <a:lnRef idx="0"/>
          <a:fillRef idx="0"/>
          <a:effectRef idx="0"/>
          <a:fontRef idx="minor"/>
        </p:style>
      </p:sp>
      <p:sp>
        <p:nvSpPr>
          <p:cNvPr id="1050" name="CustomShape 23"/>
          <p:cNvSpPr/>
          <p:nvPr/>
        </p:nvSpPr>
        <p:spPr>
          <a:xfrm>
            <a:off x="8515440" y="1841400"/>
            <a:ext cx="1885320" cy="281880"/>
          </a:xfrm>
          <a:custGeom>
            <a:avLst/>
            <a:gdLst/>
            <a:ahLst/>
            <a:rect l="0" t="0" r="r" b="b"/>
            <a:pathLst>
              <a:path w="1885951" h="282576">
                <a:moveTo>
                  <a:pt x="942975" y="0"/>
                </a:moveTo>
                <a:lnTo>
                  <a:pt x="865636" y="468"/>
                </a:lnTo>
                <a:lnTo>
                  <a:pt x="790019" y="1849"/>
                </a:lnTo>
                <a:lnTo>
                  <a:pt x="716367" y="4106"/>
                </a:lnTo>
                <a:lnTo>
                  <a:pt x="644922" y="7203"/>
                </a:lnTo>
                <a:lnTo>
                  <a:pt x="575927" y="11103"/>
                </a:lnTo>
                <a:lnTo>
                  <a:pt x="509624" y="15770"/>
                </a:lnTo>
                <a:lnTo>
                  <a:pt x="446256" y="21168"/>
                </a:lnTo>
                <a:lnTo>
                  <a:pt x="386066" y="27260"/>
                </a:lnTo>
                <a:lnTo>
                  <a:pt x="329297" y="34011"/>
                </a:lnTo>
                <a:lnTo>
                  <a:pt x="276191" y="41382"/>
                </a:lnTo>
                <a:lnTo>
                  <a:pt x="226991" y="49339"/>
                </a:lnTo>
                <a:lnTo>
                  <a:pt x="181939" y="57845"/>
                </a:lnTo>
                <a:lnTo>
                  <a:pt x="141279" y="66864"/>
                </a:lnTo>
                <a:lnTo>
                  <a:pt x="74103" y="86292"/>
                </a:lnTo>
                <a:lnTo>
                  <a:pt x="27405" y="107335"/>
                </a:lnTo>
                <a:lnTo>
                  <a:pt x="0" y="141287"/>
                </a:lnTo>
                <a:lnTo>
                  <a:pt x="3125" y="152874"/>
                </a:lnTo>
                <a:lnTo>
                  <a:pt x="48073" y="185944"/>
                </a:lnTo>
                <a:lnTo>
                  <a:pt x="105253" y="206216"/>
                </a:lnTo>
                <a:lnTo>
                  <a:pt x="181939" y="224729"/>
                </a:lnTo>
                <a:lnTo>
                  <a:pt x="226991" y="233235"/>
                </a:lnTo>
                <a:lnTo>
                  <a:pt x="276191" y="241192"/>
                </a:lnTo>
                <a:lnTo>
                  <a:pt x="329297" y="248563"/>
                </a:lnTo>
                <a:lnTo>
                  <a:pt x="386066" y="255314"/>
                </a:lnTo>
                <a:lnTo>
                  <a:pt x="446256" y="261406"/>
                </a:lnTo>
                <a:lnTo>
                  <a:pt x="509624" y="266804"/>
                </a:lnTo>
                <a:lnTo>
                  <a:pt x="575927" y="271471"/>
                </a:lnTo>
                <a:lnTo>
                  <a:pt x="644922" y="275371"/>
                </a:lnTo>
                <a:lnTo>
                  <a:pt x="716367" y="278468"/>
                </a:lnTo>
                <a:lnTo>
                  <a:pt x="790019" y="280725"/>
                </a:lnTo>
                <a:lnTo>
                  <a:pt x="865636" y="282106"/>
                </a:lnTo>
                <a:lnTo>
                  <a:pt x="942975" y="282575"/>
                </a:lnTo>
                <a:lnTo>
                  <a:pt x="1020313" y="282106"/>
                </a:lnTo>
                <a:lnTo>
                  <a:pt x="1095930" y="280725"/>
                </a:lnTo>
                <a:lnTo>
                  <a:pt x="1169582" y="278468"/>
                </a:lnTo>
                <a:lnTo>
                  <a:pt x="1241027" y="275371"/>
                </a:lnTo>
                <a:lnTo>
                  <a:pt x="1310022" y="271471"/>
                </a:lnTo>
                <a:lnTo>
                  <a:pt x="1376325" y="266804"/>
                </a:lnTo>
                <a:lnTo>
                  <a:pt x="1439693" y="261406"/>
                </a:lnTo>
                <a:lnTo>
                  <a:pt x="1499883" y="255314"/>
                </a:lnTo>
                <a:lnTo>
                  <a:pt x="1556652" y="248563"/>
                </a:lnTo>
                <a:lnTo>
                  <a:pt x="1609758" y="241192"/>
                </a:lnTo>
                <a:lnTo>
                  <a:pt x="1658958" y="233235"/>
                </a:lnTo>
                <a:lnTo>
                  <a:pt x="1704010" y="224729"/>
                </a:lnTo>
                <a:lnTo>
                  <a:pt x="1744670" y="215710"/>
                </a:lnTo>
                <a:lnTo>
                  <a:pt x="1811846" y="196282"/>
                </a:lnTo>
                <a:lnTo>
                  <a:pt x="1858544" y="175239"/>
                </a:lnTo>
                <a:lnTo>
                  <a:pt x="1885950" y="141287"/>
                </a:lnTo>
                <a:lnTo>
                  <a:pt x="1882824" y="129700"/>
                </a:lnTo>
                <a:lnTo>
                  <a:pt x="1837876" y="96630"/>
                </a:lnTo>
                <a:lnTo>
                  <a:pt x="1780696" y="76358"/>
                </a:lnTo>
                <a:lnTo>
                  <a:pt x="1704010" y="57845"/>
                </a:lnTo>
                <a:lnTo>
                  <a:pt x="1658958" y="49339"/>
                </a:lnTo>
                <a:lnTo>
                  <a:pt x="1609758" y="41382"/>
                </a:lnTo>
                <a:lnTo>
                  <a:pt x="1556652" y="34011"/>
                </a:lnTo>
                <a:lnTo>
                  <a:pt x="1499883" y="27260"/>
                </a:lnTo>
                <a:lnTo>
                  <a:pt x="1439693" y="21168"/>
                </a:lnTo>
                <a:lnTo>
                  <a:pt x="1376325" y="15770"/>
                </a:lnTo>
                <a:lnTo>
                  <a:pt x="1310022" y="11103"/>
                </a:lnTo>
                <a:lnTo>
                  <a:pt x="1241027" y="7203"/>
                </a:lnTo>
                <a:lnTo>
                  <a:pt x="1169582" y="4106"/>
                </a:lnTo>
                <a:lnTo>
                  <a:pt x="1095930" y="1849"/>
                </a:lnTo>
                <a:lnTo>
                  <a:pt x="1020313" y="468"/>
                </a:lnTo>
                <a:lnTo>
                  <a:pt x="942975" y="0"/>
                </a:lnTo>
              </a:path>
            </a:pathLst>
          </a:custGeom>
          <a:solidFill>
            <a:srgbClr val="b3c895"/>
          </a:solidFill>
          <a:ln>
            <a:noFill/>
          </a:ln>
        </p:spPr>
        <p:style>
          <a:lnRef idx="0"/>
          <a:fillRef idx="0"/>
          <a:effectRef idx="0"/>
          <a:fontRef idx="minor"/>
        </p:style>
      </p:sp>
      <p:sp>
        <p:nvSpPr>
          <p:cNvPr id="1051" name="CustomShape 24"/>
          <p:cNvSpPr/>
          <p:nvPr/>
        </p:nvSpPr>
        <p:spPr>
          <a:xfrm>
            <a:off x="8515440" y="2174040"/>
            <a:ext cx="1885320" cy="661320"/>
          </a:xfrm>
          <a:prstGeom prst="rect">
            <a:avLst/>
          </a:prstGeom>
          <a:blipFill>
            <a:blip r:embed="rId3"/>
            <a:stretch>
              <a:fillRect/>
            </a:stretch>
          </a:blipFill>
          <a:ln>
            <a:noFill/>
          </a:ln>
        </p:spPr>
        <p:style>
          <a:lnRef idx="0"/>
          <a:fillRef idx="0"/>
          <a:effectRef idx="0"/>
          <a:fontRef idx="minor"/>
        </p:style>
      </p:sp>
      <p:sp>
        <p:nvSpPr>
          <p:cNvPr id="1052" name="CustomShape 25"/>
          <p:cNvSpPr/>
          <p:nvPr/>
        </p:nvSpPr>
        <p:spPr>
          <a:xfrm>
            <a:off x="5016600" y="1208520"/>
            <a:ext cx="1940400" cy="694080"/>
          </a:xfrm>
          <a:custGeom>
            <a:avLst/>
            <a:gdLst/>
            <a:ahLst/>
            <a:rect l="0" t="0" r="r" b="b"/>
            <a:pathLst>
              <a:path w="1940980" h="694259">
                <a:moveTo>
                  <a:pt x="1825269" y="0"/>
                </a:moveTo>
                <a:lnTo>
                  <a:pt x="115709" y="0"/>
                </a:lnTo>
                <a:lnTo>
                  <a:pt x="70669" y="9092"/>
                </a:lnTo>
                <a:lnTo>
                  <a:pt x="33889" y="33889"/>
                </a:lnTo>
                <a:lnTo>
                  <a:pt x="9092" y="70669"/>
                </a:lnTo>
                <a:lnTo>
                  <a:pt x="0" y="115709"/>
                </a:lnTo>
                <a:lnTo>
                  <a:pt x="0" y="578548"/>
                </a:lnTo>
                <a:lnTo>
                  <a:pt x="9092" y="623588"/>
                </a:lnTo>
                <a:lnTo>
                  <a:pt x="33889" y="660368"/>
                </a:lnTo>
                <a:lnTo>
                  <a:pt x="70669" y="685165"/>
                </a:lnTo>
                <a:lnTo>
                  <a:pt x="115709" y="694258"/>
                </a:lnTo>
                <a:lnTo>
                  <a:pt x="1825269" y="694258"/>
                </a:lnTo>
                <a:lnTo>
                  <a:pt x="1870309" y="685165"/>
                </a:lnTo>
                <a:lnTo>
                  <a:pt x="1907089" y="660368"/>
                </a:lnTo>
                <a:lnTo>
                  <a:pt x="1931886" y="623588"/>
                </a:lnTo>
                <a:lnTo>
                  <a:pt x="1940979" y="578548"/>
                </a:lnTo>
                <a:lnTo>
                  <a:pt x="1940979" y="115709"/>
                </a:lnTo>
                <a:lnTo>
                  <a:pt x="1931886" y="70669"/>
                </a:lnTo>
                <a:lnTo>
                  <a:pt x="1907089" y="33889"/>
                </a:lnTo>
                <a:lnTo>
                  <a:pt x="1870309" y="9092"/>
                </a:lnTo>
                <a:lnTo>
                  <a:pt x="1825269" y="0"/>
                </a:lnTo>
              </a:path>
            </a:pathLst>
          </a:custGeom>
          <a:solidFill>
            <a:srgbClr val="7ba140"/>
          </a:solidFill>
          <a:ln>
            <a:noFill/>
          </a:ln>
        </p:spPr>
        <p:style>
          <a:lnRef idx="0"/>
          <a:fillRef idx="0"/>
          <a:effectRef idx="0"/>
          <a:fontRef idx="minor"/>
        </p:style>
      </p:sp>
      <p:sp>
        <p:nvSpPr>
          <p:cNvPr id="1053" name="CustomShape 26"/>
          <p:cNvSpPr/>
          <p:nvPr/>
        </p:nvSpPr>
        <p:spPr>
          <a:xfrm>
            <a:off x="5349960" y="1410840"/>
            <a:ext cx="1259640" cy="289080"/>
          </a:xfrm>
          <a:prstGeom prst="rect">
            <a:avLst/>
          </a:prstGeom>
          <a:blipFill>
            <a:blip r:embed="rId4"/>
            <a:stretch>
              <a:fillRect/>
            </a:stretch>
          </a:blipFill>
          <a:ln>
            <a:noFill/>
          </a:ln>
        </p:spPr>
        <p:style>
          <a:lnRef idx="0"/>
          <a:fillRef idx="0"/>
          <a:effectRef idx="0"/>
          <a:fontRef idx="minor"/>
        </p:style>
      </p:sp>
      <p:sp>
        <p:nvSpPr>
          <p:cNvPr id="1054" name="CustomShape 27"/>
          <p:cNvSpPr/>
          <p:nvPr/>
        </p:nvSpPr>
        <p:spPr>
          <a:xfrm>
            <a:off x="8487720" y="3297600"/>
            <a:ext cx="2272680" cy="694080"/>
          </a:xfrm>
          <a:custGeom>
            <a:avLst/>
            <a:gdLst/>
            <a:ahLst/>
            <a:rect l="0" t="0" r="r" b="b"/>
            <a:pathLst>
              <a:path w="2273301" h="694259">
                <a:moveTo>
                  <a:pt x="2157590" y="0"/>
                </a:moveTo>
                <a:lnTo>
                  <a:pt x="115722" y="0"/>
                </a:lnTo>
                <a:lnTo>
                  <a:pt x="70680" y="9092"/>
                </a:lnTo>
                <a:lnTo>
                  <a:pt x="33896" y="33889"/>
                </a:lnTo>
                <a:lnTo>
                  <a:pt x="9094" y="70669"/>
                </a:lnTo>
                <a:lnTo>
                  <a:pt x="0" y="115709"/>
                </a:lnTo>
                <a:lnTo>
                  <a:pt x="0" y="578548"/>
                </a:lnTo>
                <a:lnTo>
                  <a:pt x="9094" y="623588"/>
                </a:lnTo>
                <a:lnTo>
                  <a:pt x="33896" y="660368"/>
                </a:lnTo>
                <a:lnTo>
                  <a:pt x="70680" y="685165"/>
                </a:lnTo>
                <a:lnTo>
                  <a:pt x="115722" y="694258"/>
                </a:lnTo>
                <a:lnTo>
                  <a:pt x="2157590" y="694258"/>
                </a:lnTo>
                <a:lnTo>
                  <a:pt x="2202630" y="685165"/>
                </a:lnTo>
                <a:lnTo>
                  <a:pt x="2239410" y="660368"/>
                </a:lnTo>
                <a:lnTo>
                  <a:pt x="2264207" y="623588"/>
                </a:lnTo>
                <a:lnTo>
                  <a:pt x="2273300" y="578548"/>
                </a:lnTo>
                <a:lnTo>
                  <a:pt x="2273300" y="115709"/>
                </a:lnTo>
                <a:lnTo>
                  <a:pt x="2264207" y="70669"/>
                </a:lnTo>
                <a:lnTo>
                  <a:pt x="2239410" y="33889"/>
                </a:lnTo>
                <a:lnTo>
                  <a:pt x="2202630" y="9092"/>
                </a:lnTo>
                <a:lnTo>
                  <a:pt x="2157590" y="0"/>
                </a:lnTo>
              </a:path>
            </a:pathLst>
          </a:custGeom>
          <a:solidFill>
            <a:srgbClr val="70bcea"/>
          </a:solidFill>
          <a:ln>
            <a:noFill/>
          </a:ln>
        </p:spPr>
        <p:style>
          <a:lnRef idx="0"/>
          <a:fillRef idx="0"/>
          <a:effectRef idx="0"/>
          <a:fontRef idx="minor"/>
        </p:style>
      </p:sp>
      <p:sp>
        <p:nvSpPr>
          <p:cNvPr id="1055" name="CustomShape 28"/>
          <p:cNvSpPr/>
          <p:nvPr/>
        </p:nvSpPr>
        <p:spPr>
          <a:xfrm>
            <a:off x="9228960" y="3500280"/>
            <a:ext cx="1165320" cy="289440"/>
          </a:xfrm>
          <a:prstGeom prst="rect">
            <a:avLst/>
          </a:prstGeom>
          <a:noFill/>
          <a:ln>
            <a:noFill/>
          </a:ln>
        </p:spPr>
        <p:style>
          <a:lnRef idx="0"/>
          <a:fillRef idx="0"/>
          <a:effectRef idx="0"/>
          <a:fontRef idx="minor"/>
        </p:style>
        <p:txBody>
          <a:bodyPr lIns="0" rIns="0" tIns="0" bIns="0"/>
          <a:p>
            <a:pPr>
              <a:lnSpc>
                <a:spcPct val="100000"/>
              </a:lnSpc>
            </a:pPr>
            <a:r>
              <a:rPr lang="en-IN" sz="1900" strike="noStrike">
                <a:solidFill>
                  <a:srgbClr val="ffffff"/>
                </a:solidFill>
                <a:latin typeface="Arial"/>
                <a:ea typeface="DejaVu Sans"/>
              </a:rPr>
              <a:t>ELK-Stack</a:t>
            </a:r>
            <a:endParaRPr/>
          </a:p>
        </p:txBody>
      </p:sp>
      <p:sp>
        <p:nvSpPr>
          <p:cNvPr id="1056" name="CustomShape 29"/>
          <p:cNvSpPr/>
          <p:nvPr/>
        </p:nvSpPr>
        <p:spPr>
          <a:xfrm>
            <a:off x="8651520" y="3395880"/>
            <a:ext cx="574920" cy="568080"/>
          </a:xfrm>
          <a:prstGeom prst="rect">
            <a:avLst/>
          </a:prstGeom>
          <a:blipFill>
            <a:blip r:embed="rId5"/>
            <a:stretch>
              <a:fillRect/>
            </a:stretch>
          </a:blipFill>
          <a:ln>
            <a:noFill/>
          </a:ln>
        </p:spPr>
        <p:style>
          <a:lnRef idx="0"/>
          <a:fillRef idx="0"/>
          <a:effectRef idx="0"/>
          <a:fontRef idx="minor"/>
        </p:style>
      </p:sp>
      <p:sp>
        <p:nvSpPr>
          <p:cNvPr id="1057" name="CustomShape 30"/>
          <p:cNvSpPr/>
          <p:nvPr/>
        </p:nvSpPr>
        <p:spPr>
          <a:xfrm>
            <a:off x="5016600" y="2220480"/>
            <a:ext cx="1940400" cy="694080"/>
          </a:xfrm>
          <a:custGeom>
            <a:avLst/>
            <a:gdLst/>
            <a:ahLst/>
            <a:rect l="0" t="0" r="r" b="b"/>
            <a:pathLst>
              <a:path w="1940980" h="694259">
                <a:moveTo>
                  <a:pt x="1825269" y="0"/>
                </a:moveTo>
                <a:lnTo>
                  <a:pt x="115709" y="0"/>
                </a:lnTo>
                <a:lnTo>
                  <a:pt x="70669" y="9092"/>
                </a:lnTo>
                <a:lnTo>
                  <a:pt x="33889" y="33889"/>
                </a:lnTo>
                <a:lnTo>
                  <a:pt x="9092" y="70669"/>
                </a:lnTo>
                <a:lnTo>
                  <a:pt x="0" y="115709"/>
                </a:lnTo>
                <a:lnTo>
                  <a:pt x="0" y="578548"/>
                </a:lnTo>
                <a:lnTo>
                  <a:pt x="9092" y="623588"/>
                </a:lnTo>
                <a:lnTo>
                  <a:pt x="33889" y="660368"/>
                </a:lnTo>
                <a:lnTo>
                  <a:pt x="70669" y="685165"/>
                </a:lnTo>
                <a:lnTo>
                  <a:pt x="115709" y="694258"/>
                </a:lnTo>
                <a:lnTo>
                  <a:pt x="1825269" y="694258"/>
                </a:lnTo>
                <a:lnTo>
                  <a:pt x="1870309" y="685165"/>
                </a:lnTo>
                <a:lnTo>
                  <a:pt x="1907089" y="660368"/>
                </a:lnTo>
                <a:lnTo>
                  <a:pt x="1931886" y="623588"/>
                </a:lnTo>
                <a:lnTo>
                  <a:pt x="1940979" y="578548"/>
                </a:lnTo>
                <a:lnTo>
                  <a:pt x="1940979" y="115709"/>
                </a:lnTo>
                <a:lnTo>
                  <a:pt x="1931886" y="70669"/>
                </a:lnTo>
                <a:lnTo>
                  <a:pt x="1907089" y="33889"/>
                </a:lnTo>
                <a:lnTo>
                  <a:pt x="1870309" y="9092"/>
                </a:lnTo>
                <a:lnTo>
                  <a:pt x="1825269" y="0"/>
                </a:lnTo>
              </a:path>
            </a:pathLst>
          </a:custGeom>
          <a:solidFill>
            <a:srgbClr val="55677d"/>
          </a:solidFill>
          <a:ln>
            <a:noFill/>
          </a:ln>
        </p:spPr>
        <p:style>
          <a:lnRef idx="0"/>
          <a:fillRef idx="0"/>
          <a:effectRef idx="0"/>
          <a:fontRef idx="minor"/>
        </p:style>
      </p:sp>
      <p:sp>
        <p:nvSpPr>
          <p:cNvPr id="1058" name="CustomShape 31"/>
          <p:cNvSpPr/>
          <p:nvPr/>
        </p:nvSpPr>
        <p:spPr>
          <a:xfrm>
            <a:off x="5454000" y="2422800"/>
            <a:ext cx="1071000" cy="289440"/>
          </a:xfrm>
          <a:prstGeom prst="rect">
            <a:avLst/>
          </a:prstGeom>
          <a:noFill/>
          <a:ln>
            <a:noFill/>
          </a:ln>
        </p:spPr>
        <p:style>
          <a:lnRef idx="0"/>
          <a:fillRef idx="0"/>
          <a:effectRef idx="0"/>
          <a:fontRef idx="minor"/>
        </p:style>
        <p:txBody>
          <a:bodyPr lIns="0" rIns="0" tIns="0" bIns="0"/>
          <a:p>
            <a:pPr>
              <a:lnSpc>
                <a:spcPct val="100000"/>
              </a:lnSpc>
            </a:pPr>
            <a:r>
              <a:rPr lang="en-IN" sz="1900" strike="noStrike">
                <a:solidFill>
                  <a:srgbClr val="ffffff"/>
                </a:solidFill>
                <a:latin typeface="Arial"/>
                <a:ea typeface="DejaVu Sans"/>
              </a:rPr>
              <a:t>Controller</a:t>
            </a:r>
            <a:endParaRPr/>
          </a:p>
        </p:txBody>
      </p:sp>
      <p:sp>
        <p:nvSpPr>
          <p:cNvPr id="1059" name="CustomShape 32"/>
          <p:cNvSpPr/>
          <p:nvPr/>
        </p:nvSpPr>
        <p:spPr>
          <a:xfrm>
            <a:off x="1938960" y="3598200"/>
            <a:ext cx="1940400" cy="695880"/>
          </a:xfrm>
          <a:custGeom>
            <a:avLst/>
            <a:gdLst/>
            <a:ahLst/>
            <a:rect l="0" t="0" r="r" b="b"/>
            <a:pathLst>
              <a:path w="1940980" h="696392">
                <a:moveTo>
                  <a:pt x="1824913" y="0"/>
                </a:moveTo>
                <a:lnTo>
                  <a:pt x="116065" y="0"/>
                </a:lnTo>
                <a:lnTo>
                  <a:pt x="70883" y="9121"/>
                </a:lnTo>
                <a:lnTo>
                  <a:pt x="33991" y="33997"/>
                </a:lnTo>
                <a:lnTo>
                  <a:pt x="9119" y="70894"/>
                </a:lnTo>
                <a:lnTo>
                  <a:pt x="0" y="116077"/>
                </a:lnTo>
                <a:lnTo>
                  <a:pt x="0" y="580326"/>
                </a:lnTo>
                <a:lnTo>
                  <a:pt x="9119" y="625502"/>
                </a:lnTo>
                <a:lnTo>
                  <a:pt x="33991" y="662395"/>
                </a:lnTo>
                <a:lnTo>
                  <a:pt x="70883" y="687270"/>
                </a:lnTo>
                <a:lnTo>
                  <a:pt x="116065" y="696391"/>
                </a:lnTo>
                <a:lnTo>
                  <a:pt x="1824913" y="696391"/>
                </a:lnTo>
                <a:lnTo>
                  <a:pt x="1870089" y="687270"/>
                </a:lnTo>
                <a:lnTo>
                  <a:pt x="1906982" y="662395"/>
                </a:lnTo>
                <a:lnTo>
                  <a:pt x="1931857" y="625502"/>
                </a:lnTo>
                <a:lnTo>
                  <a:pt x="1940979" y="580326"/>
                </a:lnTo>
                <a:lnTo>
                  <a:pt x="1940979" y="116077"/>
                </a:lnTo>
                <a:lnTo>
                  <a:pt x="1931857" y="70894"/>
                </a:lnTo>
                <a:lnTo>
                  <a:pt x="1906982" y="33997"/>
                </a:lnTo>
                <a:lnTo>
                  <a:pt x="1870089" y="9121"/>
                </a:lnTo>
                <a:lnTo>
                  <a:pt x="1824913" y="0"/>
                </a:lnTo>
              </a:path>
            </a:pathLst>
          </a:custGeom>
          <a:solidFill>
            <a:srgbClr val="70bcea"/>
          </a:solidFill>
          <a:ln>
            <a:noFill/>
          </a:ln>
        </p:spPr>
        <p:style>
          <a:lnRef idx="0"/>
          <a:fillRef idx="0"/>
          <a:effectRef idx="0"/>
          <a:fontRef idx="minor"/>
        </p:style>
      </p:sp>
      <p:sp>
        <p:nvSpPr>
          <p:cNvPr id="1060" name="CustomShape 33"/>
          <p:cNvSpPr/>
          <p:nvPr/>
        </p:nvSpPr>
        <p:spPr>
          <a:xfrm>
            <a:off x="2295720" y="3674880"/>
            <a:ext cx="1165320" cy="578160"/>
          </a:xfrm>
          <a:prstGeom prst="rect">
            <a:avLst/>
          </a:prstGeom>
          <a:noFill/>
          <a:ln>
            <a:noFill/>
          </a:ln>
        </p:spPr>
        <p:style>
          <a:lnRef idx="0"/>
          <a:fillRef idx="0"/>
          <a:effectRef idx="0"/>
          <a:fontRef idx="minor"/>
        </p:style>
        <p:txBody>
          <a:bodyPr lIns="0" rIns="0" tIns="0" bIns="0"/>
          <a:p>
            <a:pPr>
              <a:lnSpc>
                <a:spcPts val="274"/>
              </a:lnSpc>
            </a:pPr>
            <a:r>
              <a:rPr lang="en-IN" sz="1900" strike="noStrike">
                <a:solidFill>
                  <a:srgbClr val="ffffff"/>
                </a:solidFill>
                <a:latin typeface="Arial"/>
                <a:ea typeface="DejaVu Sans"/>
              </a:rPr>
              <a:t>Integration  Service</a:t>
            </a:r>
            <a:endParaRPr/>
          </a:p>
        </p:txBody>
      </p:sp>
      <p:sp>
        <p:nvSpPr>
          <p:cNvPr id="1061" name="CustomShape 34"/>
          <p:cNvSpPr/>
          <p:nvPr/>
        </p:nvSpPr>
        <p:spPr>
          <a:xfrm>
            <a:off x="0" y="0"/>
            <a:ext cx="12189960" cy="6857280"/>
          </a:xfrm>
          <a:custGeom>
            <a:avLst/>
            <a:gdLst/>
            <a:ahLst/>
            <a:rect l="0" t="0" r="r" b="b"/>
            <a:pathLst>
              <a:path w="12190616" h="6858000">
                <a:moveTo>
                  <a:pt x="12190615" y="0"/>
                </a:moveTo>
                <a:lnTo>
                  <a:pt x="0" y="0"/>
                </a:lnTo>
                <a:lnTo>
                  <a:pt x="0" y="2578081"/>
                </a:lnTo>
                <a:lnTo>
                  <a:pt x="2959" y="2578376"/>
                </a:lnTo>
                <a:lnTo>
                  <a:pt x="49923" y="2584404"/>
                </a:lnTo>
                <a:lnTo>
                  <a:pt x="96471" y="2591722"/>
                </a:lnTo>
                <a:lnTo>
                  <a:pt x="142584" y="2600310"/>
                </a:lnTo>
                <a:lnTo>
                  <a:pt x="188245" y="2610149"/>
                </a:lnTo>
                <a:lnTo>
                  <a:pt x="233434" y="2621221"/>
                </a:lnTo>
                <a:lnTo>
                  <a:pt x="278132" y="2633508"/>
                </a:lnTo>
                <a:lnTo>
                  <a:pt x="322322" y="2646991"/>
                </a:lnTo>
                <a:lnTo>
                  <a:pt x="365984" y="2661651"/>
                </a:lnTo>
                <a:lnTo>
                  <a:pt x="409101" y="2677470"/>
                </a:lnTo>
                <a:lnTo>
                  <a:pt x="451653" y="2694429"/>
                </a:lnTo>
                <a:lnTo>
                  <a:pt x="493621" y="2712509"/>
                </a:lnTo>
                <a:lnTo>
                  <a:pt x="534988" y="2731693"/>
                </a:lnTo>
                <a:lnTo>
                  <a:pt x="575735" y="2751961"/>
                </a:lnTo>
                <a:lnTo>
                  <a:pt x="615842" y="2773295"/>
                </a:lnTo>
                <a:lnTo>
                  <a:pt x="655292" y="2795676"/>
                </a:lnTo>
                <a:lnTo>
                  <a:pt x="694066" y="2819086"/>
                </a:lnTo>
                <a:lnTo>
                  <a:pt x="732145" y="2843506"/>
                </a:lnTo>
                <a:lnTo>
                  <a:pt x="769511" y="2868917"/>
                </a:lnTo>
                <a:lnTo>
                  <a:pt x="806145" y="2895301"/>
                </a:lnTo>
                <a:lnTo>
                  <a:pt x="842029" y="2922640"/>
                </a:lnTo>
                <a:lnTo>
                  <a:pt x="877143" y="2950915"/>
                </a:lnTo>
                <a:lnTo>
                  <a:pt x="911470" y="2980106"/>
                </a:lnTo>
                <a:lnTo>
                  <a:pt x="944990" y="3010197"/>
                </a:lnTo>
                <a:lnTo>
                  <a:pt x="977686" y="3041167"/>
                </a:lnTo>
                <a:lnTo>
                  <a:pt x="1009538" y="3072999"/>
                </a:lnTo>
                <a:lnTo>
                  <a:pt x="1040528" y="3105674"/>
                </a:lnTo>
                <a:lnTo>
                  <a:pt x="1070638" y="3139173"/>
                </a:lnTo>
                <a:lnTo>
                  <a:pt x="1099848" y="3173478"/>
                </a:lnTo>
                <a:lnTo>
                  <a:pt x="1128141" y="3208570"/>
                </a:lnTo>
                <a:lnTo>
                  <a:pt x="1155497" y="3244431"/>
                </a:lnTo>
                <a:lnTo>
                  <a:pt x="1181898" y="3281042"/>
                </a:lnTo>
                <a:lnTo>
                  <a:pt x="1207326" y="3318384"/>
                </a:lnTo>
                <a:lnTo>
                  <a:pt x="1231761" y="3356439"/>
                </a:lnTo>
                <a:lnTo>
                  <a:pt x="1255186" y="3395188"/>
                </a:lnTo>
                <a:lnTo>
                  <a:pt x="1277581" y="3434613"/>
                </a:lnTo>
                <a:lnTo>
                  <a:pt x="1298929" y="3474695"/>
                </a:lnTo>
                <a:lnTo>
                  <a:pt x="1319210" y="3515415"/>
                </a:lnTo>
                <a:lnTo>
                  <a:pt x="1338405" y="3556756"/>
                </a:lnTo>
                <a:lnTo>
                  <a:pt x="1356497" y="3598698"/>
                </a:lnTo>
                <a:lnTo>
                  <a:pt x="1373467" y="3641222"/>
                </a:lnTo>
                <a:lnTo>
                  <a:pt x="1389296" y="3684311"/>
                </a:lnTo>
                <a:lnTo>
                  <a:pt x="1403965" y="3727946"/>
                </a:lnTo>
                <a:lnTo>
                  <a:pt x="1417457" y="3772107"/>
                </a:lnTo>
                <a:lnTo>
                  <a:pt x="1429751" y="3816778"/>
                </a:lnTo>
                <a:lnTo>
                  <a:pt x="1440831" y="3861938"/>
                </a:lnTo>
                <a:lnTo>
                  <a:pt x="1450676" y="3907569"/>
                </a:lnTo>
                <a:lnTo>
                  <a:pt x="1459270" y="3953653"/>
                </a:lnTo>
                <a:lnTo>
                  <a:pt x="1466592" y="4000171"/>
                </a:lnTo>
                <a:lnTo>
                  <a:pt x="1472624" y="4047105"/>
                </a:lnTo>
                <a:lnTo>
                  <a:pt x="1477349" y="4094436"/>
                </a:lnTo>
                <a:lnTo>
                  <a:pt x="1480746" y="4142145"/>
                </a:lnTo>
                <a:lnTo>
                  <a:pt x="1482798" y="4190214"/>
                </a:lnTo>
                <a:lnTo>
                  <a:pt x="1483487" y="4238625"/>
                </a:lnTo>
                <a:lnTo>
                  <a:pt x="1482798" y="4287035"/>
                </a:lnTo>
                <a:lnTo>
                  <a:pt x="1480746" y="4335104"/>
                </a:lnTo>
                <a:lnTo>
                  <a:pt x="1477349" y="4382813"/>
                </a:lnTo>
                <a:lnTo>
                  <a:pt x="1472624" y="4430144"/>
                </a:lnTo>
                <a:lnTo>
                  <a:pt x="1466592" y="4477078"/>
                </a:lnTo>
                <a:lnTo>
                  <a:pt x="1459270" y="4523596"/>
                </a:lnTo>
                <a:lnTo>
                  <a:pt x="1450676" y="4569680"/>
                </a:lnTo>
                <a:lnTo>
                  <a:pt x="1440831" y="4615312"/>
                </a:lnTo>
                <a:lnTo>
                  <a:pt x="1429751" y="4660472"/>
                </a:lnTo>
                <a:lnTo>
                  <a:pt x="1417457" y="4705142"/>
                </a:lnTo>
                <a:lnTo>
                  <a:pt x="1403965" y="4749304"/>
                </a:lnTo>
                <a:lnTo>
                  <a:pt x="1389296" y="4792938"/>
                </a:lnTo>
                <a:lnTo>
                  <a:pt x="1373467" y="4836027"/>
                </a:lnTo>
                <a:lnTo>
                  <a:pt x="1356497" y="4878552"/>
                </a:lnTo>
                <a:lnTo>
                  <a:pt x="1338405" y="4920494"/>
                </a:lnTo>
                <a:lnTo>
                  <a:pt x="1319210" y="4961834"/>
                </a:lnTo>
                <a:lnTo>
                  <a:pt x="1298929" y="5002555"/>
                </a:lnTo>
                <a:lnTo>
                  <a:pt x="1277581" y="5042637"/>
                </a:lnTo>
                <a:lnTo>
                  <a:pt x="1255186" y="5082062"/>
                </a:lnTo>
                <a:lnTo>
                  <a:pt x="1231761" y="5120811"/>
                </a:lnTo>
                <a:lnTo>
                  <a:pt x="1207326" y="5158866"/>
                </a:lnTo>
                <a:lnTo>
                  <a:pt x="1181898" y="5196209"/>
                </a:lnTo>
                <a:lnTo>
                  <a:pt x="1155497" y="5232819"/>
                </a:lnTo>
                <a:lnTo>
                  <a:pt x="1128141" y="5268680"/>
                </a:lnTo>
                <a:lnTo>
                  <a:pt x="1099848" y="5303772"/>
                </a:lnTo>
                <a:lnTo>
                  <a:pt x="1070638" y="5338077"/>
                </a:lnTo>
                <a:lnTo>
                  <a:pt x="1040528" y="5371577"/>
                </a:lnTo>
                <a:lnTo>
                  <a:pt x="1009538" y="5404252"/>
                </a:lnTo>
                <a:lnTo>
                  <a:pt x="977686" y="5436084"/>
                </a:lnTo>
                <a:lnTo>
                  <a:pt x="944990" y="5467054"/>
                </a:lnTo>
                <a:lnTo>
                  <a:pt x="911470" y="5497145"/>
                </a:lnTo>
                <a:lnTo>
                  <a:pt x="877143" y="5526337"/>
                </a:lnTo>
                <a:lnTo>
                  <a:pt x="842029" y="5554611"/>
                </a:lnTo>
                <a:lnTo>
                  <a:pt x="806145" y="5581950"/>
                </a:lnTo>
                <a:lnTo>
                  <a:pt x="769511" y="5608335"/>
                </a:lnTo>
                <a:lnTo>
                  <a:pt x="732145" y="5633746"/>
                </a:lnTo>
                <a:lnTo>
                  <a:pt x="694066" y="5658166"/>
                </a:lnTo>
                <a:lnTo>
                  <a:pt x="655292" y="5681576"/>
                </a:lnTo>
                <a:lnTo>
                  <a:pt x="615842" y="5703957"/>
                </a:lnTo>
                <a:lnTo>
                  <a:pt x="575735" y="5725291"/>
                </a:lnTo>
                <a:lnTo>
                  <a:pt x="534988" y="5745559"/>
                </a:lnTo>
                <a:lnTo>
                  <a:pt x="493621" y="5764743"/>
                </a:lnTo>
                <a:lnTo>
                  <a:pt x="451653" y="5782823"/>
                </a:lnTo>
                <a:lnTo>
                  <a:pt x="409101" y="5799782"/>
                </a:lnTo>
                <a:lnTo>
                  <a:pt x="365984" y="5815601"/>
                </a:lnTo>
                <a:lnTo>
                  <a:pt x="322322" y="5830261"/>
                </a:lnTo>
                <a:lnTo>
                  <a:pt x="278132" y="5843744"/>
                </a:lnTo>
                <a:lnTo>
                  <a:pt x="233434" y="5856031"/>
                </a:lnTo>
                <a:lnTo>
                  <a:pt x="188245" y="5867104"/>
                </a:lnTo>
                <a:lnTo>
                  <a:pt x="142584" y="5876943"/>
                </a:lnTo>
                <a:lnTo>
                  <a:pt x="96471" y="5885531"/>
                </a:lnTo>
                <a:lnTo>
                  <a:pt x="49923" y="5892848"/>
                </a:lnTo>
                <a:lnTo>
                  <a:pt x="2959" y="5898877"/>
                </a:lnTo>
                <a:lnTo>
                  <a:pt x="0" y="5899172"/>
                </a:lnTo>
                <a:lnTo>
                  <a:pt x="0" y="6857999"/>
                </a:lnTo>
                <a:lnTo>
                  <a:pt x="12190615" y="6857999"/>
                </a:lnTo>
                <a:lnTo>
                  <a:pt x="12190615" y="0"/>
                </a:lnTo>
              </a:path>
            </a:pathLst>
          </a:custGeom>
          <a:solidFill>
            <a:srgbClr val="1aa88b"/>
          </a:solidFill>
          <a:ln>
            <a:noFill/>
          </a:ln>
        </p:spPr>
        <p:style>
          <a:lnRef idx="0"/>
          <a:fillRef idx="0"/>
          <a:effectRef idx="0"/>
          <a:fontRef idx="minor"/>
        </p:style>
      </p:sp>
      <p:sp>
        <p:nvSpPr>
          <p:cNvPr id="1062" name="CustomShape 35"/>
          <p:cNvSpPr/>
          <p:nvPr/>
        </p:nvSpPr>
        <p:spPr>
          <a:xfrm>
            <a:off x="186120" y="2969640"/>
            <a:ext cx="812160" cy="2410200"/>
          </a:xfrm>
          <a:prstGeom prst="rect">
            <a:avLst/>
          </a:prstGeom>
          <a:blipFill>
            <a:blip r:embed="rId6"/>
            <a:stretch>
              <a:fillRect/>
            </a:stretch>
          </a:blipFill>
          <a:ln>
            <a:noFill/>
          </a:ln>
        </p:spPr>
        <p:style>
          <a:lnRef idx="0"/>
          <a:fillRef idx="0"/>
          <a:effectRef idx="0"/>
          <a:fontRef idx="minor"/>
        </p:style>
      </p:sp>
      <p:sp>
        <p:nvSpPr>
          <p:cNvPr id="1063" name="CustomShape 36"/>
          <p:cNvSpPr/>
          <p:nvPr/>
        </p:nvSpPr>
        <p:spPr>
          <a:xfrm>
            <a:off x="10089360" y="5318640"/>
            <a:ext cx="329400" cy="365760"/>
          </a:xfrm>
          <a:prstGeom prst="rect">
            <a:avLst/>
          </a:prstGeom>
          <a:noFill/>
          <a:ln>
            <a:noFill/>
          </a:ln>
        </p:spPr>
        <p:style>
          <a:lnRef idx="0"/>
          <a:fillRef idx="0"/>
          <a:effectRef idx="0"/>
          <a:fontRef idx="minor"/>
        </p:style>
        <p:txBody>
          <a:bodyPr lIns="0" rIns="0" tIns="0" bIns="0"/>
          <a:p>
            <a:pPr>
              <a:lnSpc>
                <a:spcPct val="100000"/>
              </a:lnSpc>
            </a:pPr>
            <a:r>
              <a:rPr b="1" lang="en-IN" sz="2400" strike="noStrike">
                <a:solidFill>
                  <a:srgbClr val="ffffff"/>
                </a:solidFill>
                <a:latin typeface="Arial"/>
                <a:ea typeface="DejaVu Sans"/>
              </a:rPr>
              <a:t>…</a:t>
            </a:r>
            <a:endParaRPr/>
          </a:p>
        </p:txBody>
      </p:sp>
      <p:sp>
        <p:nvSpPr>
          <p:cNvPr id="1064" name="CustomShape 37"/>
          <p:cNvSpPr/>
          <p:nvPr/>
        </p:nvSpPr>
        <p:spPr>
          <a:xfrm>
            <a:off x="7317360" y="5027040"/>
            <a:ext cx="2175480" cy="1724400"/>
          </a:xfrm>
          <a:custGeom>
            <a:avLst/>
            <a:gdLst/>
            <a:ahLst/>
            <a:rect l="0" t="0" r="r" b="b"/>
            <a:pathLst>
              <a:path w="2175930" h="1725076">
                <a:moveTo>
                  <a:pt x="1888413" y="0"/>
                </a:moveTo>
                <a:lnTo>
                  <a:pt x="287515" y="0"/>
                </a:lnTo>
                <a:lnTo>
                  <a:pt x="240879" y="3762"/>
                </a:lnTo>
                <a:lnTo>
                  <a:pt x="196639" y="14656"/>
                </a:lnTo>
                <a:lnTo>
                  <a:pt x="155386" y="32089"/>
                </a:lnTo>
                <a:lnTo>
                  <a:pt x="117713" y="55470"/>
                </a:lnTo>
                <a:lnTo>
                  <a:pt x="84212" y="84207"/>
                </a:lnTo>
                <a:lnTo>
                  <a:pt x="55474" y="117707"/>
                </a:lnTo>
                <a:lnTo>
                  <a:pt x="32092" y="155380"/>
                </a:lnTo>
                <a:lnTo>
                  <a:pt x="14657" y="196634"/>
                </a:lnTo>
                <a:lnTo>
                  <a:pt x="3763" y="240876"/>
                </a:lnTo>
                <a:lnTo>
                  <a:pt x="0" y="287515"/>
                </a:lnTo>
                <a:lnTo>
                  <a:pt x="0" y="1437556"/>
                </a:lnTo>
                <a:lnTo>
                  <a:pt x="3763" y="1484193"/>
                </a:lnTo>
                <a:lnTo>
                  <a:pt x="14657" y="1528434"/>
                </a:lnTo>
                <a:lnTo>
                  <a:pt x="32092" y="1569687"/>
                </a:lnTo>
                <a:lnTo>
                  <a:pt x="55474" y="1607361"/>
                </a:lnTo>
                <a:lnTo>
                  <a:pt x="84212" y="1640862"/>
                </a:lnTo>
                <a:lnTo>
                  <a:pt x="117713" y="1669600"/>
                </a:lnTo>
                <a:lnTo>
                  <a:pt x="155386" y="1692983"/>
                </a:lnTo>
                <a:lnTo>
                  <a:pt x="196639" y="1710417"/>
                </a:lnTo>
                <a:lnTo>
                  <a:pt x="240879" y="1721312"/>
                </a:lnTo>
                <a:lnTo>
                  <a:pt x="287515" y="1725075"/>
                </a:lnTo>
                <a:lnTo>
                  <a:pt x="1888413" y="1725075"/>
                </a:lnTo>
                <a:lnTo>
                  <a:pt x="1935049" y="1721312"/>
                </a:lnTo>
                <a:lnTo>
                  <a:pt x="1979290" y="1710417"/>
                </a:lnTo>
                <a:lnTo>
                  <a:pt x="2020542" y="1692983"/>
                </a:lnTo>
                <a:lnTo>
                  <a:pt x="2058215" y="1669600"/>
                </a:lnTo>
                <a:lnTo>
                  <a:pt x="2091716" y="1640862"/>
                </a:lnTo>
                <a:lnTo>
                  <a:pt x="2120454" y="1607361"/>
                </a:lnTo>
                <a:lnTo>
                  <a:pt x="2143836" y="1569687"/>
                </a:lnTo>
                <a:lnTo>
                  <a:pt x="2161271" y="1528434"/>
                </a:lnTo>
                <a:lnTo>
                  <a:pt x="2172165" y="1484193"/>
                </a:lnTo>
                <a:lnTo>
                  <a:pt x="2175929" y="1437556"/>
                </a:lnTo>
                <a:lnTo>
                  <a:pt x="2175929" y="287515"/>
                </a:lnTo>
                <a:lnTo>
                  <a:pt x="2172165" y="240876"/>
                </a:lnTo>
                <a:lnTo>
                  <a:pt x="2161271" y="196634"/>
                </a:lnTo>
                <a:lnTo>
                  <a:pt x="2143836" y="155380"/>
                </a:lnTo>
                <a:lnTo>
                  <a:pt x="2120454" y="117707"/>
                </a:lnTo>
                <a:lnTo>
                  <a:pt x="2091716" y="84207"/>
                </a:lnTo>
                <a:lnTo>
                  <a:pt x="2058215" y="55470"/>
                </a:lnTo>
                <a:lnTo>
                  <a:pt x="2020542" y="32089"/>
                </a:lnTo>
                <a:lnTo>
                  <a:pt x="1979290" y="14656"/>
                </a:lnTo>
                <a:lnTo>
                  <a:pt x="1935049" y="3762"/>
                </a:lnTo>
                <a:lnTo>
                  <a:pt x="1888413" y="0"/>
                </a:lnTo>
              </a:path>
            </a:pathLst>
          </a:custGeom>
          <a:solidFill>
            <a:srgbClr val="dee3ea"/>
          </a:solidFill>
          <a:ln>
            <a:noFill/>
          </a:ln>
        </p:spPr>
        <p:style>
          <a:lnRef idx="0"/>
          <a:fillRef idx="0"/>
          <a:effectRef idx="0"/>
          <a:fontRef idx="minor"/>
        </p:style>
      </p:sp>
      <p:sp>
        <p:nvSpPr>
          <p:cNvPr id="1065" name="CustomShape 38"/>
          <p:cNvSpPr/>
          <p:nvPr/>
        </p:nvSpPr>
        <p:spPr>
          <a:xfrm>
            <a:off x="7435800" y="5132880"/>
            <a:ext cx="1942560" cy="694080"/>
          </a:xfrm>
          <a:custGeom>
            <a:avLst/>
            <a:gdLst/>
            <a:ahLst/>
            <a:rect l="0" t="0" r="r" b="b"/>
            <a:pathLst>
              <a:path w="1943101" h="694265">
                <a:moveTo>
                  <a:pt x="1735416" y="0"/>
                </a:moveTo>
                <a:lnTo>
                  <a:pt x="207670" y="0"/>
                </a:lnTo>
                <a:lnTo>
                  <a:pt x="160053" y="5484"/>
                </a:lnTo>
                <a:lnTo>
                  <a:pt x="116341" y="21107"/>
                </a:lnTo>
                <a:lnTo>
                  <a:pt x="77782" y="45622"/>
                </a:lnTo>
                <a:lnTo>
                  <a:pt x="45622" y="77782"/>
                </a:lnTo>
                <a:lnTo>
                  <a:pt x="21107" y="116341"/>
                </a:lnTo>
                <a:lnTo>
                  <a:pt x="5484" y="160053"/>
                </a:lnTo>
                <a:lnTo>
                  <a:pt x="0" y="207670"/>
                </a:lnTo>
                <a:lnTo>
                  <a:pt x="0" y="486589"/>
                </a:lnTo>
                <a:lnTo>
                  <a:pt x="5484" y="534207"/>
                </a:lnTo>
                <a:lnTo>
                  <a:pt x="21107" y="577919"/>
                </a:lnTo>
                <a:lnTo>
                  <a:pt x="45622" y="616479"/>
                </a:lnTo>
                <a:lnTo>
                  <a:pt x="77782" y="648640"/>
                </a:lnTo>
                <a:lnTo>
                  <a:pt x="116341" y="673156"/>
                </a:lnTo>
                <a:lnTo>
                  <a:pt x="160053" y="688779"/>
                </a:lnTo>
                <a:lnTo>
                  <a:pt x="207670" y="694264"/>
                </a:lnTo>
                <a:lnTo>
                  <a:pt x="1735416" y="694264"/>
                </a:lnTo>
                <a:lnTo>
                  <a:pt x="1783038" y="688779"/>
                </a:lnTo>
                <a:lnTo>
                  <a:pt x="1826753" y="673156"/>
                </a:lnTo>
                <a:lnTo>
                  <a:pt x="1865314" y="648640"/>
                </a:lnTo>
                <a:lnTo>
                  <a:pt x="1897476" y="616479"/>
                </a:lnTo>
                <a:lnTo>
                  <a:pt x="1921991" y="577919"/>
                </a:lnTo>
                <a:lnTo>
                  <a:pt x="1937615" y="534207"/>
                </a:lnTo>
                <a:lnTo>
                  <a:pt x="1943100" y="486589"/>
                </a:lnTo>
                <a:lnTo>
                  <a:pt x="1943100" y="207670"/>
                </a:lnTo>
                <a:lnTo>
                  <a:pt x="1937615" y="160053"/>
                </a:lnTo>
                <a:lnTo>
                  <a:pt x="1921991" y="116341"/>
                </a:lnTo>
                <a:lnTo>
                  <a:pt x="1897476" y="77782"/>
                </a:lnTo>
                <a:lnTo>
                  <a:pt x="1865314" y="45622"/>
                </a:lnTo>
                <a:lnTo>
                  <a:pt x="1826753" y="21107"/>
                </a:lnTo>
                <a:lnTo>
                  <a:pt x="1783038" y="5484"/>
                </a:lnTo>
                <a:lnTo>
                  <a:pt x="1735416" y="0"/>
                </a:lnTo>
              </a:path>
            </a:pathLst>
          </a:custGeom>
          <a:solidFill>
            <a:srgbClr val="55677d"/>
          </a:solidFill>
          <a:ln>
            <a:noFill/>
          </a:ln>
        </p:spPr>
        <p:style>
          <a:lnRef idx="0"/>
          <a:fillRef idx="0"/>
          <a:effectRef idx="0"/>
          <a:fontRef idx="minor"/>
        </p:style>
      </p:sp>
      <p:sp>
        <p:nvSpPr>
          <p:cNvPr id="1066" name="CustomShape 39"/>
          <p:cNvSpPr/>
          <p:nvPr/>
        </p:nvSpPr>
        <p:spPr>
          <a:xfrm>
            <a:off x="8002080" y="5335200"/>
            <a:ext cx="816480" cy="289440"/>
          </a:xfrm>
          <a:prstGeom prst="rect">
            <a:avLst/>
          </a:prstGeom>
          <a:noFill/>
          <a:ln>
            <a:noFill/>
          </a:ln>
        </p:spPr>
        <p:style>
          <a:lnRef idx="0"/>
          <a:fillRef idx="0"/>
          <a:effectRef idx="0"/>
          <a:fontRef idx="minor"/>
        </p:style>
        <p:txBody>
          <a:bodyPr lIns="0" rIns="0" tIns="0" bIns="0"/>
          <a:p>
            <a:pPr>
              <a:lnSpc>
                <a:spcPct val="100000"/>
              </a:lnSpc>
            </a:pPr>
            <a:r>
              <a:rPr lang="en-IN" sz="1900" strike="noStrike">
                <a:solidFill>
                  <a:srgbClr val="ffffff"/>
                </a:solidFill>
                <a:latin typeface="Arial"/>
                <a:ea typeface="DejaVu Sans"/>
              </a:rPr>
              <a:t>Invoker</a:t>
            </a:r>
            <a:endParaRPr/>
          </a:p>
        </p:txBody>
      </p:sp>
      <p:sp>
        <p:nvSpPr>
          <p:cNvPr id="1067" name="CustomShape 40"/>
          <p:cNvSpPr/>
          <p:nvPr/>
        </p:nvSpPr>
        <p:spPr>
          <a:xfrm>
            <a:off x="7769160" y="5928120"/>
            <a:ext cx="1271520" cy="723600"/>
          </a:xfrm>
          <a:prstGeom prst="rect">
            <a:avLst/>
          </a:prstGeom>
          <a:blipFill>
            <a:blip r:embed="rId7"/>
            <a:stretch>
              <a:fillRect/>
            </a:stretch>
          </a:blipFill>
          <a:ln>
            <a:noFill/>
          </a:ln>
        </p:spPr>
        <p:style>
          <a:lnRef idx="0"/>
          <a:fillRef idx="0"/>
          <a:effectRef idx="0"/>
          <a:fontRef idx="minor"/>
        </p:style>
      </p:sp>
      <p:sp>
        <p:nvSpPr>
          <p:cNvPr id="1068" name="CustomShape 41"/>
          <p:cNvSpPr/>
          <p:nvPr/>
        </p:nvSpPr>
        <p:spPr>
          <a:xfrm>
            <a:off x="4896000" y="5027040"/>
            <a:ext cx="2173680" cy="1724400"/>
          </a:xfrm>
          <a:custGeom>
            <a:avLst/>
            <a:gdLst/>
            <a:ahLst/>
            <a:rect l="0" t="0" r="r" b="b"/>
            <a:pathLst>
              <a:path w="2173821" h="1725076">
                <a:moveTo>
                  <a:pt x="1886292" y="0"/>
                </a:moveTo>
                <a:lnTo>
                  <a:pt x="287515" y="0"/>
                </a:lnTo>
                <a:lnTo>
                  <a:pt x="240879" y="3762"/>
                </a:lnTo>
                <a:lnTo>
                  <a:pt x="196639" y="14656"/>
                </a:lnTo>
                <a:lnTo>
                  <a:pt x="155386" y="32089"/>
                </a:lnTo>
                <a:lnTo>
                  <a:pt x="117713" y="55470"/>
                </a:lnTo>
                <a:lnTo>
                  <a:pt x="84212" y="84207"/>
                </a:lnTo>
                <a:lnTo>
                  <a:pt x="55474" y="117707"/>
                </a:lnTo>
                <a:lnTo>
                  <a:pt x="32092" y="155380"/>
                </a:lnTo>
                <a:lnTo>
                  <a:pt x="14657" y="196634"/>
                </a:lnTo>
                <a:lnTo>
                  <a:pt x="3763" y="240876"/>
                </a:lnTo>
                <a:lnTo>
                  <a:pt x="0" y="287515"/>
                </a:lnTo>
                <a:lnTo>
                  <a:pt x="0" y="1437556"/>
                </a:lnTo>
                <a:lnTo>
                  <a:pt x="3763" y="1484193"/>
                </a:lnTo>
                <a:lnTo>
                  <a:pt x="14657" y="1528434"/>
                </a:lnTo>
                <a:lnTo>
                  <a:pt x="32092" y="1569687"/>
                </a:lnTo>
                <a:lnTo>
                  <a:pt x="55474" y="1607361"/>
                </a:lnTo>
                <a:lnTo>
                  <a:pt x="84212" y="1640862"/>
                </a:lnTo>
                <a:lnTo>
                  <a:pt x="117713" y="1669600"/>
                </a:lnTo>
                <a:lnTo>
                  <a:pt x="155386" y="1692983"/>
                </a:lnTo>
                <a:lnTo>
                  <a:pt x="196639" y="1710417"/>
                </a:lnTo>
                <a:lnTo>
                  <a:pt x="240879" y="1721312"/>
                </a:lnTo>
                <a:lnTo>
                  <a:pt x="287515" y="1725075"/>
                </a:lnTo>
                <a:lnTo>
                  <a:pt x="1886292" y="1725075"/>
                </a:lnTo>
                <a:lnTo>
                  <a:pt x="1932932" y="1721312"/>
                </a:lnTo>
                <a:lnTo>
                  <a:pt x="1977175" y="1710417"/>
                </a:lnTo>
                <a:lnTo>
                  <a:pt x="2018430" y="1692983"/>
                </a:lnTo>
                <a:lnTo>
                  <a:pt x="2056104" y="1669600"/>
                </a:lnTo>
                <a:lnTo>
                  <a:pt x="2089607" y="1640862"/>
                </a:lnTo>
                <a:lnTo>
                  <a:pt x="2118345" y="1607361"/>
                </a:lnTo>
                <a:lnTo>
                  <a:pt x="2141728" y="1569687"/>
                </a:lnTo>
                <a:lnTo>
                  <a:pt x="2159162" y="1528434"/>
                </a:lnTo>
                <a:lnTo>
                  <a:pt x="2170057" y="1484193"/>
                </a:lnTo>
                <a:lnTo>
                  <a:pt x="2173820" y="1437556"/>
                </a:lnTo>
                <a:lnTo>
                  <a:pt x="2173820" y="287515"/>
                </a:lnTo>
                <a:lnTo>
                  <a:pt x="2170057" y="240876"/>
                </a:lnTo>
                <a:lnTo>
                  <a:pt x="2159162" y="196634"/>
                </a:lnTo>
                <a:lnTo>
                  <a:pt x="2141728" y="155380"/>
                </a:lnTo>
                <a:lnTo>
                  <a:pt x="2118345" y="117707"/>
                </a:lnTo>
                <a:lnTo>
                  <a:pt x="2089607" y="84207"/>
                </a:lnTo>
                <a:lnTo>
                  <a:pt x="2056104" y="55470"/>
                </a:lnTo>
                <a:lnTo>
                  <a:pt x="2018430" y="32089"/>
                </a:lnTo>
                <a:lnTo>
                  <a:pt x="1977175" y="14656"/>
                </a:lnTo>
                <a:lnTo>
                  <a:pt x="1932932" y="3762"/>
                </a:lnTo>
                <a:lnTo>
                  <a:pt x="1886292" y="0"/>
                </a:lnTo>
              </a:path>
            </a:pathLst>
          </a:custGeom>
          <a:solidFill>
            <a:srgbClr val="dee3ea"/>
          </a:solidFill>
          <a:ln>
            <a:noFill/>
          </a:ln>
        </p:spPr>
        <p:style>
          <a:lnRef idx="0"/>
          <a:fillRef idx="0"/>
          <a:effectRef idx="0"/>
          <a:fontRef idx="minor"/>
        </p:style>
      </p:sp>
      <p:sp>
        <p:nvSpPr>
          <p:cNvPr id="1069" name="CustomShape 42"/>
          <p:cNvSpPr/>
          <p:nvPr/>
        </p:nvSpPr>
        <p:spPr>
          <a:xfrm>
            <a:off x="5014440" y="5132880"/>
            <a:ext cx="1940400" cy="694080"/>
          </a:xfrm>
          <a:custGeom>
            <a:avLst/>
            <a:gdLst/>
            <a:ahLst/>
            <a:rect l="0" t="0" r="r" b="b"/>
            <a:pathLst>
              <a:path w="1940992" h="694265">
                <a:moveTo>
                  <a:pt x="1733308" y="0"/>
                </a:moveTo>
                <a:lnTo>
                  <a:pt x="207683" y="0"/>
                </a:lnTo>
                <a:lnTo>
                  <a:pt x="160065" y="5484"/>
                </a:lnTo>
                <a:lnTo>
                  <a:pt x="116352" y="21107"/>
                </a:lnTo>
                <a:lnTo>
                  <a:pt x="77790" y="45622"/>
                </a:lnTo>
                <a:lnTo>
                  <a:pt x="45627" y="77782"/>
                </a:lnTo>
                <a:lnTo>
                  <a:pt x="21110" y="116341"/>
                </a:lnTo>
                <a:lnTo>
                  <a:pt x="5485" y="160053"/>
                </a:lnTo>
                <a:lnTo>
                  <a:pt x="0" y="207670"/>
                </a:lnTo>
                <a:lnTo>
                  <a:pt x="0" y="486589"/>
                </a:lnTo>
                <a:lnTo>
                  <a:pt x="5485" y="534207"/>
                </a:lnTo>
                <a:lnTo>
                  <a:pt x="21110" y="577919"/>
                </a:lnTo>
                <a:lnTo>
                  <a:pt x="45627" y="616479"/>
                </a:lnTo>
                <a:lnTo>
                  <a:pt x="77790" y="648640"/>
                </a:lnTo>
                <a:lnTo>
                  <a:pt x="116352" y="673156"/>
                </a:lnTo>
                <a:lnTo>
                  <a:pt x="160065" y="688779"/>
                </a:lnTo>
                <a:lnTo>
                  <a:pt x="207683" y="694264"/>
                </a:lnTo>
                <a:lnTo>
                  <a:pt x="1733308" y="694264"/>
                </a:lnTo>
                <a:lnTo>
                  <a:pt x="1780926" y="688779"/>
                </a:lnTo>
                <a:lnTo>
                  <a:pt x="1824639" y="673156"/>
                </a:lnTo>
                <a:lnTo>
                  <a:pt x="1863201" y="648640"/>
                </a:lnTo>
                <a:lnTo>
                  <a:pt x="1895364" y="616479"/>
                </a:lnTo>
                <a:lnTo>
                  <a:pt x="1919881" y="577919"/>
                </a:lnTo>
                <a:lnTo>
                  <a:pt x="1935506" y="534207"/>
                </a:lnTo>
                <a:lnTo>
                  <a:pt x="1940991" y="486589"/>
                </a:lnTo>
                <a:lnTo>
                  <a:pt x="1940991" y="207670"/>
                </a:lnTo>
                <a:lnTo>
                  <a:pt x="1935506" y="160053"/>
                </a:lnTo>
                <a:lnTo>
                  <a:pt x="1919881" y="116341"/>
                </a:lnTo>
                <a:lnTo>
                  <a:pt x="1895364" y="77782"/>
                </a:lnTo>
                <a:lnTo>
                  <a:pt x="1863201" y="45622"/>
                </a:lnTo>
                <a:lnTo>
                  <a:pt x="1824639" y="21107"/>
                </a:lnTo>
                <a:lnTo>
                  <a:pt x="1780926" y="5484"/>
                </a:lnTo>
                <a:lnTo>
                  <a:pt x="1733308" y="0"/>
                </a:lnTo>
              </a:path>
            </a:pathLst>
          </a:custGeom>
          <a:solidFill>
            <a:srgbClr val="55677d"/>
          </a:solidFill>
          <a:ln>
            <a:noFill/>
          </a:ln>
        </p:spPr>
        <p:style>
          <a:lnRef idx="0"/>
          <a:fillRef idx="0"/>
          <a:effectRef idx="0"/>
          <a:fontRef idx="minor"/>
        </p:style>
      </p:sp>
      <p:sp>
        <p:nvSpPr>
          <p:cNvPr id="1070" name="CustomShape 43"/>
          <p:cNvSpPr/>
          <p:nvPr/>
        </p:nvSpPr>
        <p:spPr>
          <a:xfrm>
            <a:off x="5578920" y="5335200"/>
            <a:ext cx="816480" cy="289440"/>
          </a:xfrm>
          <a:prstGeom prst="rect">
            <a:avLst/>
          </a:prstGeom>
          <a:noFill/>
          <a:ln>
            <a:noFill/>
          </a:ln>
        </p:spPr>
        <p:style>
          <a:lnRef idx="0"/>
          <a:fillRef idx="0"/>
          <a:effectRef idx="0"/>
          <a:fontRef idx="minor"/>
        </p:style>
        <p:txBody>
          <a:bodyPr lIns="0" rIns="0" tIns="0" bIns="0"/>
          <a:p>
            <a:pPr>
              <a:lnSpc>
                <a:spcPct val="100000"/>
              </a:lnSpc>
            </a:pPr>
            <a:r>
              <a:rPr lang="en-IN" sz="1900" strike="noStrike">
                <a:solidFill>
                  <a:srgbClr val="ffffff"/>
                </a:solidFill>
                <a:latin typeface="Arial"/>
                <a:ea typeface="DejaVu Sans"/>
              </a:rPr>
              <a:t>Invoker</a:t>
            </a:r>
            <a:endParaRPr/>
          </a:p>
        </p:txBody>
      </p:sp>
      <p:sp>
        <p:nvSpPr>
          <p:cNvPr id="1071" name="CustomShape 44"/>
          <p:cNvSpPr/>
          <p:nvPr/>
        </p:nvSpPr>
        <p:spPr>
          <a:xfrm>
            <a:off x="5347080" y="5928120"/>
            <a:ext cx="1270440" cy="723600"/>
          </a:xfrm>
          <a:prstGeom prst="rect">
            <a:avLst/>
          </a:prstGeom>
          <a:blipFill>
            <a:blip r:embed="rId8"/>
            <a:stretch>
              <a:fillRect/>
            </a:stretch>
          </a:blipFill>
          <a:ln>
            <a:noFill/>
          </a:ln>
        </p:spPr>
        <p:style>
          <a:lnRef idx="0"/>
          <a:fillRef idx="0"/>
          <a:effectRef idx="0"/>
          <a:fontRef idx="minor"/>
        </p:style>
      </p:sp>
      <p:sp>
        <p:nvSpPr>
          <p:cNvPr id="1072" name="CustomShape 45"/>
          <p:cNvSpPr/>
          <p:nvPr/>
        </p:nvSpPr>
        <p:spPr>
          <a:xfrm>
            <a:off x="2472120" y="5022720"/>
            <a:ext cx="2173680" cy="1724400"/>
          </a:xfrm>
          <a:custGeom>
            <a:avLst/>
            <a:gdLst/>
            <a:ahLst/>
            <a:rect l="0" t="0" r="r" b="b"/>
            <a:pathLst>
              <a:path w="2173809" h="1725085">
                <a:moveTo>
                  <a:pt x="1886292" y="0"/>
                </a:moveTo>
                <a:lnTo>
                  <a:pt x="287515" y="0"/>
                </a:lnTo>
                <a:lnTo>
                  <a:pt x="240879" y="3763"/>
                </a:lnTo>
                <a:lnTo>
                  <a:pt x="196639" y="14658"/>
                </a:lnTo>
                <a:lnTo>
                  <a:pt x="155386" y="32092"/>
                </a:lnTo>
                <a:lnTo>
                  <a:pt x="117713" y="55475"/>
                </a:lnTo>
                <a:lnTo>
                  <a:pt x="84212" y="84213"/>
                </a:lnTo>
                <a:lnTo>
                  <a:pt x="55474" y="117716"/>
                </a:lnTo>
                <a:lnTo>
                  <a:pt x="32092" y="155390"/>
                </a:lnTo>
                <a:lnTo>
                  <a:pt x="14657" y="196645"/>
                </a:lnTo>
                <a:lnTo>
                  <a:pt x="3763" y="240888"/>
                </a:lnTo>
                <a:lnTo>
                  <a:pt x="0" y="287528"/>
                </a:lnTo>
                <a:lnTo>
                  <a:pt x="0" y="1437565"/>
                </a:lnTo>
                <a:lnTo>
                  <a:pt x="3763" y="1484202"/>
                </a:lnTo>
                <a:lnTo>
                  <a:pt x="14657" y="1528443"/>
                </a:lnTo>
                <a:lnTo>
                  <a:pt x="32092" y="1569696"/>
                </a:lnTo>
                <a:lnTo>
                  <a:pt x="55474" y="1607370"/>
                </a:lnTo>
                <a:lnTo>
                  <a:pt x="84212" y="1640871"/>
                </a:lnTo>
                <a:lnTo>
                  <a:pt x="117713" y="1669609"/>
                </a:lnTo>
                <a:lnTo>
                  <a:pt x="155386" y="1692992"/>
                </a:lnTo>
                <a:lnTo>
                  <a:pt x="196639" y="1710426"/>
                </a:lnTo>
                <a:lnTo>
                  <a:pt x="240879" y="1721321"/>
                </a:lnTo>
                <a:lnTo>
                  <a:pt x="287515" y="1725084"/>
                </a:lnTo>
                <a:lnTo>
                  <a:pt x="1886292" y="1725084"/>
                </a:lnTo>
                <a:lnTo>
                  <a:pt x="1932928" y="1721321"/>
                </a:lnTo>
                <a:lnTo>
                  <a:pt x="1977169" y="1710426"/>
                </a:lnTo>
                <a:lnTo>
                  <a:pt x="2018421" y="1692992"/>
                </a:lnTo>
                <a:lnTo>
                  <a:pt x="2056094" y="1669609"/>
                </a:lnTo>
                <a:lnTo>
                  <a:pt x="2089596" y="1640871"/>
                </a:lnTo>
                <a:lnTo>
                  <a:pt x="2118333" y="1607370"/>
                </a:lnTo>
                <a:lnTo>
                  <a:pt x="2141715" y="1569696"/>
                </a:lnTo>
                <a:lnTo>
                  <a:pt x="2159150" y="1528443"/>
                </a:lnTo>
                <a:lnTo>
                  <a:pt x="2170045" y="1484202"/>
                </a:lnTo>
                <a:lnTo>
                  <a:pt x="2173808" y="1437565"/>
                </a:lnTo>
                <a:lnTo>
                  <a:pt x="2173808" y="287528"/>
                </a:lnTo>
                <a:lnTo>
                  <a:pt x="2170045" y="240888"/>
                </a:lnTo>
                <a:lnTo>
                  <a:pt x="2159150" y="196645"/>
                </a:lnTo>
                <a:lnTo>
                  <a:pt x="2141715" y="155390"/>
                </a:lnTo>
                <a:lnTo>
                  <a:pt x="2118333" y="117716"/>
                </a:lnTo>
                <a:lnTo>
                  <a:pt x="2089596" y="84213"/>
                </a:lnTo>
                <a:lnTo>
                  <a:pt x="2056094" y="55475"/>
                </a:lnTo>
                <a:lnTo>
                  <a:pt x="2018421" y="32092"/>
                </a:lnTo>
                <a:lnTo>
                  <a:pt x="1977169" y="14658"/>
                </a:lnTo>
                <a:lnTo>
                  <a:pt x="1932928" y="3763"/>
                </a:lnTo>
                <a:lnTo>
                  <a:pt x="1886292" y="0"/>
                </a:lnTo>
              </a:path>
            </a:pathLst>
          </a:custGeom>
          <a:solidFill>
            <a:srgbClr val="dee3ea"/>
          </a:solidFill>
          <a:ln>
            <a:noFill/>
          </a:ln>
        </p:spPr>
        <p:style>
          <a:lnRef idx="0"/>
          <a:fillRef idx="0"/>
          <a:effectRef idx="0"/>
          <a:fontRef idx="minor"/>
        </p:style>
      </p:sp>
      <p:sp>
        <p:nvSpPr>
          <p:cNvPr id="1073" name="CustomShape 46"/>
          <p:cNvSpPr/>
          <p:nvPr/>
        </p:nvSpPr>
        <p:spPr>
          <a:xfrm>
            <a:off x="2590920" y="5128560"/>
            <a:ext cx="1940400" cy="694080"/>
          </a:xfrm>
          <a:custGeom>
            <a:avLst/>
            <a:gdLst/>
            <a:ahLst/>
            <a:rect l="0" t="0" r="r" b="b"/>
            <a:pathLst>
              <a:path w="1940980" h="694261">
                <a:moveTo>
                  <a:pt x="1733308" y="0"/>
                </a:moveTo>
                <a:lnTo>
                  <a:pt x="207683" y="0"/>
                </a:lnTo>
                <a:lnTo>
                  <a:pt x="160061" y="5484"/>
                </a:lnTo>
                <a:lnTo>
                  <a:pt x="116346" y="21107"/>
                </a:lnTo>
                <a:lnTo>
                  <a:pt x="77785" y="45622"/>
                </a:lnTo>
                <a:lnTo>
                  <a:pt x="45623" y="77782"/>
                </a:lnTo>
                <a:lnTo>
                  <a:pt x="21108" y="116341"/>
                </a:lnTo>
                <a:lnTo>
                  <a:pt x="5484" y="160053"/>
                </a:lnTo>
                <a:lnTo>
                  <a:pt x="0" y="207670"/>
                </a:lnTo>
                <a:lnTo>
                  <a:pt x="0" y="486585"/>
                </a:lnTo>
                <a:lnTo>
                  <a:pt x="5484" y="534203"/>
                </a:lnTo>
                <a:lnTo>
                  <a:pt x="21108" y="577915"/>
                </a:lnTo>
                <a:lnTo>
                  <a:pt x="45623" y="616475"/>
                </a:lnTo>
                <a:lnTo>
                  <a:pt x="77785" y="648636"/>
                </a:lnTo>
                <a:lnTo>
                  <a:pt x="116346" y="673152"/>
                </a:lnTo>
                <a:lnTo>
                  <a:pt x="160061" y="688775"/>
                </a:lnTo>
                <a:lnTo>
                  <a:pt x="207683" y="694260"/>
                </a:lnTo>
                <a:lnTo>
                  <a:pt x="1733308" y="694260"/>
                </a:lnTo>
                <a:lnTo>
                  <a:pt x="1780925" y="688775"/>
                </a:lnTo>
                <a:lnTo>
                  <a:pt x="1824637" y="673152"/>
                </a:lnTo>
                <a:lnTo>
                  <a:pt x="1863196" y="648636"/>
                </a:lnTo>
                <a:lnTo>
                  <a:pt x="1895356" y="616475"/>
                </a:lnTo>
                <a:lnTo>
                  <a:pt x="1919871" y="577915"/>
                </a:lnTo>
                <a:lnTo>
                  <a:pt x="1935494" y="534203"/>
                </a:lnTo>
                <a:lnTo>
                  <a:pt x="1940979" y="486585"/>
                </a:lnTo>
                <a:lnTo>
                  <a:pt x="1940979" y="207670"/>
                </a:lnTo>
                <a:lnTo>
                  <a:pt x="1935494" y="160053"/>
                </a:lnTo>
                <a:lnTo>
                  <a:pt x="1919871" y="116341"/>
                </a:lnTo>
                <a:lnTo>
                  <a:pt x="1895356" y="77782"/>
                </a:lnTo>
                <a:lnTo>
                  <a:pt x="1863196" y="45622"/>
                </a:lnTo>
                <a:lnTo>
                  <a:pt x="1824637" y="21107"/>
                </a:lnTo>
                <a:lnTo>
                  <a:pt x="1780925" y="5484"/>
                </a:lnTo>
                <a:lnTo>
                  <a:pt x="1733308" y="0"/>
                </a:lnTo>
              </a:path>
            </a:pathLst>
          </a:custGeom>
          <a:solidFill>
            <a:srgbClr val="55677d"/>
          </a:solidFill>
          <a:ln>
            <a:noFill/>
          </a:ln>
        </p:spPr>
        <p:style>
          <a:lnRef idx="0"/>
          <a:fillRef idx="0"/>
          <a:effectRef idx="0"/>
          <a:fontRef idx="minor"/>
        </p:style>
      </p:sp>
      <p:sp>
        <p:nvSpPr>
          <p:cNvPr id="1074" name="CustomShape 47"/>
          <p:cNvSpPr/>
          <p:nvPr/>
        </p:nvSpPr>
        <p:spPr>
          <a:xfrm>
            <a:off x="3155400" y="5330880"/>
            <a:ext cx="816480" cy="289440"/>
          </a:xfrm>
          <a:prstGeom prst="rect">
            <a:avLst/>
          </a:prstGeom>
          <a:noFill/>
          <a:ln>
            <a:noFill/>
          </a:ln>
        </p:spPr>
        <p:style>
          <a:lnRef idx="0"/>
          <a:fillRef idx="0"/>
          <a:effectRef idx="0"/>
          <a:fontRef idx="minor"/>
        </p:style>
        <p:txBody>
          <a:bodyPr lIns="0" rIns="0" tIns="0" bIns="0"/>
          <a:p>
            <a:pPr>
              <a:lnSpc>
                <a:spcPct val="100000"/>
              </a:lnSpc>
            </a:pPr>
            <a:r>
              <a:rPr lang="en-IN" sz="1900" strike="noStrike">
                <a:solidFill>
                  <a:srgbClr val="ffffff"/>
                </a:solidFill>
                <a:latin typeface="Arial"/>
                <a:ea typeface="DejaVu Sans"/>
              </a:rPr>
              <a:t>Invoker</a:t>
            </a:r>
            <a:endParaRPr/>
          </a:p>
        </p:txBody>
      </p:sp>
      <p:sp>
        <p:nvSpPr>
          <p:cNvPr id="1075" name="CustomShape 48"/>
          <p:cNvSpPr/>
          <p:nvPr/>
        </p:nvSpPr>
        <p:spPr>
          <a:xfrm>
            <a:off x="2923560" y="5923800"/>
            <a:ext cx="1270440" cy="723600"/>
          </a:xfrm>
          <a:prstGeom prst="rect">
            <a:avLst/>
          </a:prstGeom>
          <a:blipFill>
            <a:blip r:embed="rId9"/>
            <a:stretch>
              <a:fillRect/>
            </a:stretch>
          </a:blipFill>
          <a:ln>
            <a:noFill/>
          </a:ln>
        </p:spPr>
        <p:style>
          <a:lnRef idx="0"/>
          <a:fillRef idx="0"/>
          <a:effectRef idx="0"/>
          <a:fontRef idx="minor"/>
        </p:style>
      </p:sp>
      <p:sp>
        <p:nvSpPr>
          <p:cNvPr id="1076" name="CustomShape 49"/>
          <p:cNvSpPr/>
          <p:nvPr/>
        </p:nvSpPr>
        <p:spPr>
          <a:xfrm>
            <a:off x="8489880" y="4112640"/>
            <a:ext cx="2272680" cy="694080"/>
          </a:xfrm>
          <a:custGeom>
            <a:avLst/>
            <a:gdLst/>
            <a:ahLst/>
            <a:rect l="0" t="0" r="r" b="b"/>
            <a:pathLst>
              <a:path w="2273301" h="694271">
                <a:moveTo>
                  <a:pt x="2157590" y="0"/>
                </a:moveTo>
                <a:lnTo>
                  <a:pt x="115709" y="0"/>
                </a:lnTo>
                <a:lnTo>
                  <a:pt x="70669" y="9094"/>
                </a:lnTo>
                <a:lnTo>
                  <a:pt x="33889" y="33896"/>
                </a:lnTo>
                <a:lnTo>
                  <a:pt x="9092" y="70680"/>
                </a:lnTo>
                <a:lnTo>
                  <a:pt x="0" y="115722"/>
                </a:lnTo>
                <a:lnTo>
                  <a:pt x="0" y="578561"/>
                </a:lnTo>
                <a:lnTo>
                  <a:pt x="9092" y="623601"/>
                </a:lnTo>
                <a:lnTo>
                  <a:pt x="33889" y="660380"/>
                </a:lnTo>
                <a:lnTo>
                  <a:pt x="70669" y="685178"/>
                </a:lnTo>
                <a:lnTo>
                  <a:pt x="115709" y="694270"/>
                </a:lnTo>
                <a:lnTo>
                  <a:pt x="2157590" y="694270"/>
                </a:lnTo>
                <a:lnTo>
                  <a:pt x="2202630" y="685178"/>
                </a:lnTo>
                <a:lnTo>
                  <a:pt x="2239410" y="660380"/>
                </a:lnTo>
                <a:lnTo>
                  <a:pt x="2264207" y="623601"/>
                </a:lnTo>
                <a:lnTo>
                  <a:pt x="2273300" y="578561"/>
                </a:lnTo>
                <a:lnTo>
                  <a:pt x="2273300" y="115722"/>
                </a:lnTo>
                <a:lnTo>
                  <a:pt x="2264207" y="70680"/>
                </a:lnTo>
                <a:lnTo>
                  <a:pt x="2239410" y="33896"/>
                </a:lnTo>
                <a:lnTo>
                  <a:pt x="2202630" y="9094"/>
                </a:lnTo>
                <a:lnTo>
                  <a:pt x="2157590" y="0"/>
                </a:lnTo>
              </a:path>
            </a:pathLst>
          </a:custGeom>
          <a:solidFill>
            <a:srgbClr val="70bcea"/>
          </a:solidFill>
          <a:ln>
            <a:noFill/>
          </a:ln>
        </p:spPr>
        <p:style>
          <a:lnRef idx="0"/>
          <a:fillRef idx="0"/>
          <a:effectRef idx="0"/>
          <a:fontRef idx="minor"/>
        </p:style>
      </p:sp>
      <p:sp>
        <p:nvSpPr>
          <p:cNvPr id="1077" name="CustomShape 50"/>
          <p:cNvSpPr/>
          <p:nvPr/>
        </p:nvSpPr>
        <p:spPr>
          <a:xfrm>
            <a:off x="9053640" y="4314960"/>
            <a:ext cx="1151640" cy="289440"/>
          </a:xfrm>
          <a:prstGeom prst="rect">
            <a:avLst/>
          </a:prstGeom>
          <a:noFill/>
          <a:ln>
            <a:noFill/>
          </a:ln>
        </p:spPr>
        <p:style>
          <a:lnRef idx="0"/>
          <a:fillRef idx="0"/>
          <a:effectRef idx="0"/>
          <a:fontRef idx="minor"/>
        </p:style>
        <p:txBody>
          <a:bodyPr lIns="0" rIns="0" tIns="0" bIns="0"/>
          <a:p>
            <a:pPr>
              <a:lnSpc>
                <a:spcPct val="100000"/>
              </a:lnSpc>
            </a:pPr>
            <a:r>
              <a:rPr lang="en-IN" sz="1900" strike="noStrike">
                <a:solidFill>
                  <a:srgbClr val="ffffff"/>
                </a:solidFill>
                <a:latin typeface="Arial"/>
                <a:ea typeface="DejaVu Sans"/>
              </a:rPr>
              <a:t>Monitoring</a:t>
            </a:r>
            <a:endParaRPr/>
          </a:p>
        </p:txBody>
      </p:sp>
      <p:sp>
        <p:nvSpPr>
          <p:cNvPr id="1078" name="CustomShape 51"/>
          <p:cNvSpPr/>
          <p:nvPr/>
        </p:nvSpPr>
        <p:spPr>
          <a:xfrm>
            <a:off x="6155280" y="2914560"/>
            <a:ext cx="360" cy="289440"/>
          </a:xfrm>
          <a:custGeom>
            <a:avLst/>
            <a:gdLst/>
            <a:ahLst/>
            <a:rect l="0" t="0" r="r" b="b"/>
            <a:pathLst>
              <a:path w="1" h="289719">
                <a:moveTo>
                  <a:pt x="0" y="0"/>
                </a:moveTo>
                <a:lnTo>
                  <a:pt x="0" y="289718"/>
                </a:lnTo>
              </a:path>
            </a:pathLst>
          </a:custGeom>
          <a:noFill/>
          <a:ln w="12600">
            <a:solidFill>
              <a:srgbClr val="f5ac1e"/>
            </a:solidFill>
            <a:round/>
          </a:ln>
        </p:spPr>
        <p:style>
          <a:lnRef idx="0"/>
          <a:fillRef idx="0"/>
          <a:effectRef idx="0"/>
          <a:fontRef idx="minor"/>
        </p:style>
      </p:sp>
      <p:sp>
        <p:nvSpPr>
          <p:cNvPr id="1079" name="CustomShape 52"/>
          <p:cNvSpPr/>
          <p:nvPr/>
        </p:nvSpPr>
        <p:spPr>
          <a:xfrm>
            <a:off x="6117120" y="3153600"/>
            <a:ext cx="75600" cy="75600"/>
          </a:xfrm>
          <a:custGeom>
            <a:avLst/>
            <a:gdLst/>
            <a:ahLst/>
            <a:rect l="0" t="0" r="r" b="b"/>
            <a:pathLst>
              <a:path w="76201" h="76201">
                <a:moveTo>
                  <a:pt x="76200" y="0"/>
                </a:moveTo>
                <a:lnTo>
                  <a:pt x="0" y="0"/>
                </a:lnTo>
                <a:lnTo>
                  <a:pt x="38100" y="76200"/>
                </a:lnTo>
                <a:lnTo>
                  <a:pt x="76200" y="0"/>
                </a:lnTo>
              </a:path>
            </a:pathLst>
          </a:custGeom>
          <a:solidFill>
            <a:srgbClr val="f5ac1e"/>
          </a:solidFill>
          <a:ln>
            <a:noFill/>
          </a:ln>
        </p:spPr>
        <p:style>
          <a:lnRef idx="0"/>
          <a:fillRef idx="0"/>
          <a:effectRef idx="0"/>
          <a:fontRef idx="minor"/>
        </p:style>
      </p:sp>
      <p:sp>
        <p:nvSpPr>
          <p:cNvPr id="1080" name="CustomShape 53"/>
          <p:cNvSpPr/>
          <p:nvPr/>
        </p:nvSpPr>
        <p:spPr>
          <a:xfrm>
            <a:off x="5818680" y="2914560"/>
            <a:ext cx="360" cy="289440"/>
          </a:xfrm>
          <a:custGeom>
            <a:avLst/>
            <a:gdLst/>
            <a:ahLst/>
            <a:rect l="0" t="0" r="r" b="b"/>
            <a:pathLst>
              <a:path w="1" h="289719">
                <a:moveTo>
                  <a:pt x="0" y="0"/>
                </a:moveTo>
                <a:lnTo>
                  <a:pt x="0" y="289718"/>
                </a:lnTo>
              </a:path>
            </a:pathLst>
          </a:custGeom>
          <a:noFill/>
          <a:ln w="12600">
            <a:solidFill>
              <a:srgbClr val="f5ac1e"/>
            </a:solidFill>
            <a:round/>
          </a:ln>
        </p:spPr>
        <p:style>
          <a:lnRef idx="0"/>
          <a:fillRef idx="0"/>
          <a:effectRef idx="0"/>
          <a:fontRef idx="minor"/>
        </p:style>
      </p:sp>
      <p:sp>
        <p:nvSpPr>
          <p:cNvPr id="1081" name="CustomShape 54"/>
          <p:cNvSpPr/>
          <p:nvPr/>
        </p:nvSpPr>
        <p:spPr>
          <a:xfrm>
            <a:off x="5780520" y="3153600"/>
            <a:ext cx="75600" cy="75600"/>
          </a:xfrm>
          <a:custGeom>
            <a:avLst/>
            <a:gdLst/>
            <a:ahLst/>
            <a:rect l="0" t="0" r="r" b="b"/>
            <a:pathLst>
              <a:path w="76201" h="76201">
                <a:moveTo>
                  <a:pt x="76200" y="0"/>
                </a:moveTo>
                <a:lnTo>
                  <a:pt x="0" y="0"/>
                </a:lnTo>
                <a:lnTo>
                  <a:pt x="38100" y="76200"/>
                </a:lnTo>
                <a:lnTo>
                  <a:pt x="76200" y="0"/>
                </a:lnTo>
              </a:path>
            </a:pathLst>
          </a:custGeom>
          <a:solidFill>
            <a:srgbClr val="f5ac1e"/>
          </a:solidFill>
          <a:ln>
            <a:noFill/>
          </a:ln>
        </p:spPr>
        <p:style>
          <a:lnRef idx="0"/>
          <a:fillRef idx="0"/>
          <a:effectRef idx="0"/>
          <a:fontRef idx="minor"/>
        </p:style>
      </p:sp>
      <p:sp>
        <p:nvSpPr>
          <p:cNvPr id="1082" name="CustomShape 55"/>
          <p:cNvSpPr/>
          <p:nvPr/>
        </p:nvSpPr>
        <p:spPr>
          <a:xfrm>
            <a:off x="6167880" y="4707360"/>
            <a:ext cx="2212200" cy="316080"/>
          </a:xfrm>
          <a:custGeom>
            <a:avLst/>
            <a:gdLst/>
            <a:ahLst/>
            <a:rect l="0" t="0" r="r" b="b"/>
            <a:pathLst>
              <a:path w="2212439" h="316287">
                <a:moveTo>
                  <a:pt x="0" y="0"/>
                </a:moveTo>
                <a:lnTo>
                  <a:pt x="2212438" y="316286"/>
                </a:lnTo>
              </a:path>
            </a:pathLst>
          </a:custGeom>
          <a:noFill/>
          <a:ln w="12600">
            <a:solidFill>
              <a:srgbClr val="f5ac1e"/>
            </a:solidFill>
            <a:round/>
          </a:ln>
        </p:spPr>
        <p:style>
          <a:lnRef idx="0"/>
          <a:fillRef idx="0"/>
          <a:effectRef idx="0"/>
          <a:fontRef idx="minor"/>
        </p:style>
      </p:sp>
      <p:sp>
        <p:nvSpPr>
          <p:cNvPr id="1083" name="CustomShape 56"/>
          <p:cNvSpPr/>
          <p:nvPr/>
        </p:nvSpPr>
        <p:spPr>
          <a:xfrm>
            <a:off x="8324640" y="4978800"/>
            <a:ext cx="80640" cy="74880"/>
          </a:xfrm>
          <a:custGeom>
            <a:avLst/>
            <a:gdLst/>
            <a:ahLst/>
            <a:rect l="0" t="0" r="r" b="b"/>
            <a:pathLst>
              <a:path w="80823" h="75439">
                <a:moveTo>
                  <a:pt x="10782" y="0"/>
                </a:moveTo>
                <a:lnTo>
                  <a:pt x="0" y="75438"/>
                </a:lnTo>
                <a:lnTo>
                  <a:pt x="80822" y="48501"/>
                </a:lnTo>
                <a:lnTo>
                  <a:pt x="10782" y="0"/>
                </a:lnTo>
              </a:path>
            </a:pathLst>
          </a:custGeom>
          <a:solidFill>
            <a:srgbClr val="f5ac1e"/>
          </a:solidFill>
          <a:ln>
            <a:noFill/>
          </a:ln>
        </p:spPr>
        <p:style>
          <a:lnRef idx="0"/>
          <a:fillRef idx="0"/>
          <a:effectRef idx="0"/>
          <a:fontRef idx="minor"/>
        </p:style>
      </p:sp>
      <p:sp>
        <p:nvSpPr>
          <p:cNvPr id="1084" name="CustomShape 57"/>
          <p:cNvSpPr/>
          <p:nvPr/>
        </p:nvSpPr>
        <p:spPr>
          <a:xfrm>
            <a:off x="3585240" y="4707360"/>
            <a:ext cx="2230560" cy="311760"/>
          </a:xfrm>
          <a:custGeom>
            <a:avLst/>
            <a:gdLst/>
            <a:ahLst/>
            <a:rect l="0" t="0" r="r" b="b"/>
            <a:pathLst>
              <a:path w="2231209" h="311868">
                <a:moveTo>
                  <a:pt x="2231208" y="0"/>
                </a:moveTo>
                <a:lnTo>
                  <a:pt x="0" y="311867"/>
                </a:lnTo>
              </a:path>
            </a:pathLst>
          </a:custGeom>
          <a:noFill/>
          <a:ln w="12600">
            <a:solidFill>
              <a:srgbClr val="f5ac1e"/>
            </a:solidFill>
            <a:round/>
          </a:ln>
        </p:spPr>
        <p:style>
          <a:lnRef idx="0"/>
          <a:fillRef idx="0"/>
          <a:effectRef idx="0"/>
          <a:fontRef idx="minor"/>
        </p:style>
      </p:sp>
      <p:sp>
        <p:nvSpPr>
          <p:cNvPr id="1085" name="CustomShape 58"/>
          <p:cNvSpPr/>
          <p:nvPr/>
        </p:nvSpPr>
        <p:spPr>
          <a:xfrm>
            <a:off x="3560400" y="4974480"/>
            <a:ext cx="80640" cy="74880"/>
          </a:xfrm>
          <a:custGeom>
            <a:avLst/>
            <a:gdLst/>
            <a:ahLst/>
            <a:rect l="0" t="0" r="r" b="b"/>
            <a:pathLst>
              <a:path w="80747" h="75477">
                <a:moveTo>
                  <a:pt x="70192" y="0"/>
                </a:moveTo>
                <a:lnTo>
                  <a:pt x="0" y="48285"/>
                </a:lnTo>
                <a:lnTo>
                  <a:pt x="80746" y="75476"/>
                </a:lnTo>
                <a:lnTo>
                  <a:pt x="70192" y="0"/>
                </a:lnTo>
              </a:path>
            </a:pathLst>
          </a:custGeom>
          <a:solidFill>
            <a:srgbClr val="f5ac1e"/>
          </a:solidFill>
          <a:ln>
            <a:noFill/>
          </a:ln>
        </p:spPr>
        <p:style>
          <a:lnRef idx="0"/>
          <a:fillRef idx="0"/>
          <a:effectRef idx="0"/>
          <a:fontRef idx="minor"/>
        </p:style>
      </p:sp>
      <p:sp>
        <p:nvSpPr>
          <p:cNvPr id="1086" name="CustomShape 59"/>
          <p:cNvSpPr/>
          <p:nvPr/>
        </p:nvSpPr>
        <p:spPr>
          <a:xfrm>
            <a:off x="5460480" y="3447360"/>
            <a:ext cx="1061640" cy="1155600"/>
          </a:xfrm>
          <a:prstGeom prst="rect">
            <a:avLst/>
          </a:prstGeom>
          <a:blipFill>
            <a:blip r:embed="rId10"/>
            <a:stretch>
              <a:fillRect/>
            </a:stretch>
          </a:blipFill>
          <a:ln>
            <a:noFill/>
          </a:ln>
        </p:spPr>
        <p:style>
          <a:lnRef idx="0"/>
          <a:fillRef idx="0"/>
          <a:effectRef idx="0"/>
          <a:fontRef idx="minor"/>
        </p:style>
      </p:sp>
      <p:sp>
        <p:nvSpPr>
          <p:cNvPr id="1087" name="CustomShape 60"/>
          <p:cNvSpPr/>
          <p:nvPr/>
        </p:nvSpPr>
        <p:spPr>
          <a:xfrm>
            <a:off x="6982920" y="2406600"/>
            <a:ext cx="1532160" cy="158040"/>
          </a:xfrm>
          <a:custGeom>
            <a:avLst/>
            <a:gdLst/>
            <a:ahLst/>
            <a:rect l="0" t="0" r="r" b="b"/>
            <a:pathLst>
              <a:path w="1532600" h="158258">
                <a:moveTo>
                  <a:pt x="1532599" y="0"/>
                </a:moveTo>
                <a:lnTo>
                  <a:pt x="0" y="158257"/>
                </a:lnTo>
              </a:path>
            </a:pathLst>
          </a:custGeom>
          <a:noFill/>
          <a:ln w="12600">
            <a:solidFill>
              <a:srgbClr val="f5ac1e"/>
            </a:solidFill>
            <a:round/>
          </a:ln>
        </p:spPr>
        <p:style>
          <a:lnRef idx="0"/>
          <a:fillRef idx="0"/>
          <a:effectRef idx="0"/>
          <a:fontRef idx="minor"/>
        </p:style>
      </p:sp>
      <p:sp>
        <p:nvSpPr>
          <p:cNvPr id="1088" name="CustomShape 61"/>
          <p:cNvSpPr/>
          <p:nvPr/>
        </p:nvSpPr>
        <p:spPr>
          <a:xfrm>
            <a:off x="6957360" y="2521800"/>
            <a:ext cx="79200" cy="75600"/>
          </a:xfrm>
          <a:custGeom>
            <a:avLst/>
            <a:gdLst/>
            <a:ahLst/>
            <a:rect l="0" t="0" r="r" b="b"/>
            <a:pathLst>
              <a:path w="79706" h="75794">
                <a:moveTo>
                  <a:pt x="71882" y="0"/>
                </a:moveTo>
                <a:lnTo>
                  <a:pt x="0" y="45719"/>
                </a:lnTo>
                <a:lnTo>
                  <a:pt x="79705" y="75793"/>
                </a:lnTo>
                <a:lnTo>
                  <a:pt x="71882" y="0"/>
                </a:lnTo>
              </a:path>
            </a:pathLst>
          </a:custGeom>
          <a:solidFill>
            <a:srgbClr val="f5ac1e"/>
          </a:solidFill>
          <a:ln>
            <a:noFill/>
          </a:ln>
        </p:spPr>
        <p:style>
          <a:lnRef idx="0"/>
          <a:fillRef idx="0"/>
          <a:effectRef idx="0"/>
          <a:fontRef idx="minor"/>
        </p:style>
      </p:sp>
      <p:sp>
        <p:nvSpPr>
          <p:cNvPr id="1089" name="CustomShape 62"/>
          <p:cNvSpPr/>
          <p:nvPr/>
        </p:nvSpPr>
        <p:spPr>
          <a:xfrm>
            <a:off x="180720" y="174960"/>
            <a:ext cx="11829960" cy="1591200"/>
          </a:xfrm>
          <a:prstGeom prst="rect">
            <a:avLst/>
          </a:prstGeom>
          <a:noFill/>
          <a:ln>
            <a:noFill/>
          </a:ln>
        </p:spPr>
        <p:style>
          <a:lnRef idx="0"/>
          <a:fillRef idx="0"/>
          <a:effectRef idx="0"/>
          <a:fontRef idx="minor"/>
        </p:style>
        <p:txBody>
          <a:bodyPr lIns="0" rIns="0" tIns="446400" bIns="0"/>
          <a:p>
            <a:pPr>
              <a:lnSpc>
                <a:spcPct val="100000"/>
              </a:lnSpc>
            </a:pPr>
            <a:r>
              <a:rPr lang="en-IN" sz="3700" strike="noStrike">
                <a:solidFill>
                  <a:srgbClr val="ffffff"/>
                </a:solidFill>
                <a:latin typeface="Arial"/>
              </a:rPr>
              <a:t>OpenWhisk Topology in Bluemix</a:t>
            </a:r>
            <a:endParaRPr/>
          </a:p>
        </p:txBody>
      </p:sp>
      <p:sp>
        <p:nvSpPr>
          <p:cNvPr id="1090" name="CustomShape 63"/>
          <p:cNvSpPr/>
          <p:nvPr/>
        </p:nvSpPr>
        <p:spPr>
          <a:xfrm>
            <a:off x="10224000" y="6192000"/>
            <a:ext cx="1793880" cy="684720"/>
          </a:xfrm>
          <a:prstGeom prst="rect">
            <a:avLst/>
          </a:prstGeom>
          <a:noFill/>
          <a:ln>
            <a:noFill/>
          </a:ln>
        </p:spPr>
        <p:style>
          <a:lnRef idx="0"/>
          <a:fillRef idx="0"/>
          <a:effectRef idx="0"/>
          <a:fontRef idx="minor"/>
        </p:style>
        <p:txBody>
          <a:bodyPr lIns="0" rIns="0" tIns="0" bIns="0"/>
          <a:p>
            <a:pPr>
              <a:lnSpc>
                <a:spcPts val="201"/>
              </a:lnSpc>
            </a:pPr>
            <a:r>
              <a:rPr b="1" i="1" lang="en-IN" sz="1500" strike="noStrike">
                <a:solidFill>
                  <a:srgbClr val="ffd320"/>
                </a:solidFill>
                <a:latin typeface="Arial"/>
                <a:ea typeface="DejaVu Sans"/>
              </a:rPr>
              <a:t>ICICI Appathon 2017  </a:t>
            </a:r>
            <a:endParaRPr/>
          </a:p>
          <a:p>
            <a:pPr>
              <a:lnSpc>
                <a:spcPts val="201"/>
              </a:lnSpc>
            </a:pPr>
            <a:r>
              <a:rPr b="1" i="1" lang="en-IN" sz="1500" strike="noStrike">
                <a:solidFill>
                  <a:srgbClr val="ffd320"/>
                </a:solidFill>
                <a:latin typeface="Arial"/>
                <a:ea typeface="DejaVu Sans"/>
              </a:rPr>
              <a:t>by SirAbhinavJain</a:t>
            </a:r>
            <a:endParaRPr/>
          </a:p>
        </p:txBody>
      </p:sp>
    </p:spTree>
  </p:cSld>
  <p:timing>
    <p:tnLst>
      <p:par>
        <p:cTn id="73" dur="indefinite" restart="never" nodeType="tmRoot">
          <p:childTnLst>
            <p:seq>
              <p:cTn id="74" nodeType="mainSeq"/>
              <p:prevCondLst>
                <p:cond delay="0" evt="onPrev">
                  <p:tgtEl>
                    <p:sldTgt/>
                  </p:tgtEl>
                </p:cond>
              </p:prevCondLst>
              <p:nextCondLst>
                <p:cond delay="0" evt="onNext">
                  <p:tgtEl>
                    <p:sldTgt/>
                  </p:tgtEl>
                </p:cond>
              </p:nextCondLst>
            </p:seq>
          </p:childTnLst>
        </p:cTn>
      </p:par>
    </p:tnLst>
  </p:timing>
</p:sld>
</file>

<file path=ppt/slides/slide3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091" name="CustomShape 1"/>
          <p:cNvSpPr/>
          <p:nvPr/>
        </p:nvSpPr>
        <p:spPr>
          <a:xfrm>
            <a:off x="0" y="0"/>
            <a:ext cx="12191400" cy="6857280"/>
          </a:xfrm>
          <a:prstGeom prst="rect">
            <a:avLst/>
          </a:prstGeom>
          <a:blipFill>
            <a:blip r:embed="rId1"/>
            <a:stretch>
              <a:fillRect/>
            </a:stretch>
          </a:blipFill>
          <a:ln>
            <a:noFill/>
          </a:ln>
        </p:spPr>
        <p:style>
          <a:lnRef idx="0"/>
          <a:fillRef idx="0"/>
          <a:effectRef idx="0"/>
          <a:fontRef idx="minor"/>
        </p:style>
      </p:sp>
      <p:sp>
        <p:nvSpPr>
          <p:cNvPr id="1092" name="CustomShape 2"/>
          <p:cNvSpPr/>
          <p:nvPr/>
        </p:nvSpPr>
        <p:spPr>
          <a:xfrm>
            <a:off x="9198360" y="194400"/>
            <a:ext cx="2817360" cy="324720"/>
          </a:xfrm>
          <a:prstGeom prst="rect">
            <a:avLst/>
          </a:prstGeom>
          <a:blipFill>
            <a:blip r:embed="rId2"/>
            <a:stretch>
              <a:fillRect/>
            </a:stretch>
          </a:blipFill>
          <a:ln>
            <a:noFill/>
          </a:ln>
        </p:spPr>
        <p:style>
          <a:lnRef idx="0"/>
          <a:fillRef idx="0"/>
          <a:effectRef idx="0"/>
          <a:fontRef idx="minor"/>
        </p:style>
      </p:sp>
      <p:sp>
        <p:nvSpPr>
          <p:cNvPr id="1093" name="CustomShape 3"/>
          <p:cNvSpPr/>
          <p:nvPr/>
        </p:nvSpPr>
        <p:spPr>
          <a:xfrm>
            <a:off x="269640" y="194400"/>
            <a:ext cx="752040" cy="327600"/>
          </a:xfrm>
          <a:prstGeom prst="rect">
            <a:avLst/>
          </a:prstGeom>
          <a:blipFill>
            <a:blip r:embed="rId3"/>
            <a:stretch>
              <a:fillRect/>
            </a:stretch>
          </a:blipFill>
          <a:ln>
            <a:noFill/>
          </a:ln>
        </p:spPr>
        <p:style>
          <a:lnRef idx="0"/>
          <a:fillRef idx="0"/>
          <a:effectRef idx="0"/>
          <a:fontRef idx="minor"/>
        </p:style>
      </p:sp>
      <p:sp>
        <p:nvSpPr>
          <p:cNvPr id="1094" name="CustomShape 4"/>
          <p:cNvSpPr/>
          <p:nvPr/>
        </p:nvSpPr>
        <p:spPr>
          <a:xfrm>
            <a:off x="368640" y="613080"/>
            <a:ext cx="8965440" cy="2431080"/>
          </a:xfrm>
          <a:prstGeom prst="rect">
            <a:avLst/>
          </a:prstGeom>
          <a:noFill/>
          <a:ln>
            <a:noFill/>
          </a:ln>
        </p:spPr>
        <p:style>
          <a:lnRef idx="0"/>
          <a:fillRef idx="0"/>
          <a:effectRef idx="0"/>
          <a:fontRef idx="minor"/>
        </p:style>
        <p:txBody>
          <a:bodyPr lIns="0" rIns="0" tIns="0" bIns="0"/>
          <a:p>
            <a:pPr>
              <a:lnSpc>
                <a:spcPct val="100000"/>
              </a:lnSpc>
            </a:pPr>
            <a:r>
              <a:rPr lang="en-IN" sz="3600" strike="noStrike">
                <a:solidFill>
                  <a:srgbClr val="ffffff"/>
                </a:solidFill>
                <a:latin typeface="Arial"/>
                <a:ea typeface="DejaVu Sans"/>
              </a:rPr>
              <a:t>OpenWhisk: Usage of Docker</a:t>
            </a:r>
            <a:endParaRPr/>
          </a:p>
          <a:p>
            <a:pPr>
              <a:lnSpc>
                <a:spcPct val="100000"/>
              </a:lnSpc>
            </a:pPr>
            <a:endParaRPr/>
          </a:p>
          <a:p>
            <a:pPr>
              <a:lnSpc>
                <a:spcPct val="100000"/>
              </a:lnSpc>
              <a:buFont typeface="Arial"/>
              <a:buChar char="•"/>
            </a:pPr>
            <a:r>
              <a:rPr b="1" lang="en-IN" sz="2800" strike="noStrike">
                <a:solidFill>
                  <a:srgbClr val="ffffff"/>
                </a:solidFill>
                <a:latin typeface="Arial"/>
                <a:ea typeface="DejaVu Sans"/>
              </a:rPr>
              <a:t>Isolation of actions</a:t>
            </a:r>
            <a:endParaRPr/>
          </a:p>
          <a:p>
            <a:pPr>
              <a:lnSpc>
                <a:spcPct val="100000"/>
              </a:lnSpc>
              <a:buFont typeface="Arial"/>
              <a:buChar char="•"/>
            </a:pPr>
            <a:r>
              <a:rPr lang="en-IN" sz="2800" strike="noStrike">
                <a:solidFill>
                  <a:srgbClr val="ffffff"/>
                </a:solidFill>
                <a:latin typeface="Arial"/>
                <a:ea typeface="DejaVu Sans"/>
              </a:rPr>
              <a:t>Control over consumed resources of each container</a:t>
            </a:r>
            <a:endParaRPr/>
          </a:p>
        </p:txBody>
      </p:sp>
      <p:sp>
        <p:nvSpPr>
          <p:cNvPr id="1095" name="CustomShape 5"/>
          <p:cNvSpPr/>
          <p:nvPr/>
        </p:nvSpPr>
        <p:spPr>
          <a:xfrm>
            <a:off x="2103120" y="3154680"/>
            <a:ext cx="2160720" cy="2164680"/>
          </a:xfrm>
          <a:prstGeom prst="rect">
            <a:avLst/>
          </a:prstGeom>
          <a:blipFill>
            <a:blip r:embed="rId4"/>
            <a:stretch>
              <a:fillRect/>
            </a:stretch>
          </a:blipFill>
          <a:ln>
            <a:noFill/>
          </a:ln>
        </p:spPr>
        <p:style>
          <a:lnRef idx="0"/>
          <a:fillRef idx="0"/>
          <a:effectRef idx="0"/>
          <a:fontRef idx="minor"/>
        </p:style>
      </p:sp>
      <p:sp>
        <p:nvSpPr>
          <p:cNvPr id="1096" name="CustomShape 6"/>
          <p:cNvSpPr/>
          <p:nvPr/>
        </p:nvSpPr>
        <p:spPr>
          <a:xfrm>
            <a:off x="2152800" y="3183480"/>
            <a:ext cx="2059200" cy="2063160"/>
          </a:xfrm>
          <a:custGeom>
            <a:avLst/>
            <a:gdLst/>
            <a:ahLst/>
            <a:rect l="0" t="0" r="r" b="b"/>
            <a:pathLst>
              <a:path w="2059521" h="2063751">
                <a:moveTo>
                  <a:pt x="1029754" y="0"/>
                </a:moveTo>
                <a:lnTo>
                  <a:pt x="981278" y="1123"/>
                </a:lnTo>
                <a:lnTo>
                  <a:pt x="933380" y="4459"/>
                </a:lnTo>
                <a:lnTo>
                  <a:pt x="886108" y="9959"/>
                </a:lnTo>
                <a:lnTo>
                  <a:pt x="839511" y="17573"/>
                </a:lnTo>
                <a:lnTo>
                  <a:pt x="793640" y="27252"/>
                </a:lnTo>
                <a:lnTo>
                  <a:pt x="748544" y="38946"/>
                </a:lnTo>
                <a:lnTo>
                  <a:pt x="704271" y="52605"/>
                </a:lnTo>
                <a:lnTo>
                  <a:pt x="660872" y="68181"/>
                </a:lnTo>
                <a:lnTo>
                  <a:pt x="618397" y="85622"/>
                </a:lnTo>
                <a:lnTo>
                  <a:pt x="576893" y="104881"/>
                </a:lnTo>
                <a:lnTo>
                  <a:pt x="536412" y="125907"/>
                </a:lnTo>
                <a:lnTo>
                  <a:pt x="497002" y="148650"/>
                </a:lnTo>
                <a:lnTo>
                  <a:pt x="458713" y="173062"/>
                </a:lnTo>
                <a:lnTo>
                  <a:pt x="421594" y="199092"/>
                </a:lnTo>
                <a:lnTo>
                  <a:pt x="385694" y="226691"/>
                </a:lnTo>
                <a:lnTo>
                  <a:pt x="351064" y="255810"/>
                </a:lnTo>
                <a:lnTo>
                  <a:pt x="317753" y="286399"/>
                </a:lnTo>
                <a:lnTo>
                  <a:pt x="285809" y="318408"/>
                </a:lnTo>
                <a:lnTo>
                  <a:pt x="255283" y="351789"/>
                </a:lnTo>
                <a:lnTo>
                  <a:pt x="226225" y="386490"/>
                </a:lnTo>
                <a:lnTo>
                  <a:pt x="198682" y="422463"/>
                </a:lnTo>
                <a:lnTo>
                  <a:pt x="172705" y="459659"/>
                </a:lnTo>
                <a:lnTo>
                  <a:pt x="148344" y="498027"/>
                </a:lnTo>
                <a:lnTo>
                  <a:pt x="125647" y="537518"/>
                </a:lnTo>
                <a:lnTo>
                  <a:pt x="104665" y="578083"/>
                </a:lnTo>
                <a:lnTo>
                  <a:pt x="85446" y="619672"/>
                </a:lnTo>
                <a:lnTo>
                  <a:pt x="68040" y="662235"/>
                </a:lnTo>
                <a:lnTo>
                  <a:pt x="52497" y="705723"/>
                </a:lnTo>
                <a:lnTo>
                  <a:pt x="38866" y="750086"/>
                </a:lnTo>
                <a:lnTo>
                  <a:pt x="27196" y="795276"/>
                </a:lnTo>
                <a:lnTo>
                  <a:pt x="17537" y="841241"/>
                </a:lnTo>
                <a:lnTo>
                  <a:pt x="9939" y="887933"/>
                </a:lnTo>
                <a:lnTo>
                  <a:pt x="4450" y="935303"/>
                </a:lnTo>
                <a:lnTo>
                  <a:pt x="1120" y="983300"/>
                </a:lnTo>
                <a:lnTo>
                  <a:pt x="0" y="1031875"/>
                </a:lnTo>
                <a:lnTo>
                  <a:pt x="1120" y="1080449"/>
                </a:lnTo>
                <a:lnTo>
                  <a:pt x="4450" y="1128446"/>
                </a:lnTo>
                <a:lnTo>
                  <a:pt x="9939" y="1175816"/>
                </a:lnTo>
                <a:lnTo>
                  <a:pt x="17537" y="1222508"/>
                </a:lnTo>
                <a:lnTo>
                  <a:pt x="27196" y="1268473"/>
                </a:lnTo>
                <a:lnTo>
                  <a:pt x="38866" y="1313663"/>
                </a:lnTo>
                <a:lnTo>
                  <a:pt x="52497" y="1358026"/>
                </a:lnTo>
                <a:lnTo>
                  <a:pt x="68040" y="1401514"/>
                </a:lnTo>
                <a:lnTo>
                  <a:pt x="85446" y="1444077"/>
                </a:lnTo>
                <a:lnTo>
                  <a:pt x="104665" y="1485666"/>
                </a:lnTo>
                <a:lnTo>
                  <a:pt x="125647" y="1526231"/>
                </a:lnTo>
                <a:lnTo>
                  <a:pt x="148344" y="1565722"/>
                </a:lnTo>
                <a:lnTo>
                  <a:pt x="172705" y="1604090"/>
                </a:lnTo>
                <a:lnTo>
                  <a:pt x="198682" y="1641286"/>
                </a:lnTo>
                <a:lnTo>
                  <a:pt x="226225" y="1677259"/>
                </a:lnTo>
                <a:lnTo>
                  <a:pt x="255283" y="1711960"/>
                </a:lnTo>
                <a:lnTo>
                  <a:pt x="285809" y="1745341"/>
                </a:lnTo>
                <a:lnTo>
                  <a:pt x="317753" y="1777350"/>
                </a:lnTo>
                <a:lnTo>
                  <a:pt x="351064" y="1807939"/>
                </a:lnTo>
                <a:lnTo>
                  <a:pt x="385694" y="1837058"/>
                </a:lnTo>
                <a:lnTo>
                  <a:pt x="421594" y="1864657"/>
                </a:lnTo>
                <a:lnTo>
                  <a:pt x="458713" y="1890687"/>
                </a:lnTo>
                <a:lnTo>
                  <a:pt x="497002" y="1915099"/>
                </a:lnTo>
                <a:lnTo>
                  <a:pt x="536412" y="1937842"/>
                </a:lnTo>
                <a:lnTo>
                  <a:pt x="576893" y="1958868"/>
                </a:lnTo>
                <a:lnTo>
                  <a:pt x="618397" y="1978127"/>
                </a:lnTo>
                <a:lnTo>
                  <a:pt x="660872" y="1995568"/>
                </a:lnTo>
                <a:lnTo>
                  <a:pt x="704271" y="2011144"/>
                </a:lnTo>
                <a:lnTo>
                  <a:pt x="748544" y="2024803"/>
                </a:lnTo>
                <a:lnTo>
                  <a:pt x="793640" y="2036497"/>
                </a:lnTo>
                <a:lnTo>
                  <a:pt x="839511" y="2046176"/>
                </a:lnTo>
                <a:lnTo>
                  <a:pt x="886108" y="2053790"/>
                </a:lnTo>
                <a:lnTo>
                  <a:pt x="933380" y="2059290"/>
                </a:lnTo>
                <a:lnTo>
                  <a:pt x="981278" y="2062626"/>
                </a:lnTo>
                <a:lnTo>
                  <a:pt x="1029754" y="2063750"/>
                </a:lnTo>
                <a:lnTo>
                  <a:pt x="1078229" y="2062626"/>
                </a:lnTo>
                <a:lnTo>
                  <a:pt x="1126128" y="2059290"/>
                </a:lnTo>
                <a:lnTo>
                  <a:pt x="1173400" y="2053790"/>
                </a:lnTo>
                <a:lnTo>
                  <a:pt x="1219996" y="2046176"/>
                </a:lnTo>
                <a:lnTo>
                  <a:pt x="1265868" y="2036497"/>
                </a:lnTo>
                <a:lnTo>
                  <a:pt x="1310965" y="2024803"/>
                </a:lnTo>
                <a:lnTo>
                  <a:pt x="1355237" y="2011144"/>
                </a:lnTo>
                <a:lnTo>
                  <a:pt x="1398636" y="1995568"/>
                </a:lnTo>
                <a:lnTo>
                  <a:pt x="1441113" y="1978127"/>
                </a:lnTo>
                <a:lnTo>
                  <a:pt x="1482616" y="1958868"/>
                </a:lnTo>
                <a:lnTo>
                  <a:pt x="1523098" y="1937842"/>
                </a:lnTo>
                <a:lnTo>
                  <a:pt x="1562509" y="1915099"/>
                </a:lnTo>
                <a:lnTo>
                  <a:pt x="1600799" y="1890687"/>
                </a:lnTo>
                <a:lnTo>
                  <a:pt x="1637918" y="1864657"/>
                </a:lnTo>
                <a:lnTo>
                  <a:pt x="1673818" y="1837058"/>
                </a:lnTo>
                <a:lnTo>
                  <a:pt x="1708448" y="1807939"/>
                </a:lnTo>
                <a:lnTo>
                  <a:pt x="1741760" y="1777350"/>
                </a:lnTo>
                <a:lnTo>
                  <a:pt x="1773704" y="1745341"/>
                </a:lnTo>
                <a:lnTo>
                  <a:pt x="1804231" y="1711960"/>
                </a:lnTo>
                <a:lnTo>
                  <a:pt x="1833290" y="1677259"/>
                </a:lnTo>
                <a:lnTo>
                  <a:pt x="1860833" y="1641286"/>
                </a:lnTo>
                <a:lnTo>
                  <a:pt x="1886811" y="1604090"/>
                </a:lnTo>
                <a:lnTo>
                  <a:pt x="1911173" y="1565722"/>
                </a:lnTo>
                <a:lnTo>
                  <a:pt x="1933870" y="1526231"/>
                </a:lnTo>
                <a:lnTo>
                  <a:pt x="1954853" y="1485666"/>
                </a:lnTo>
                <a:lnTo>
                  <a:pt x="1974072" y="1444077"/>
                </a:lnTo>
                <a:lnTo>
                  <a:pt x="1991478" y="1401514"/>
                </a:lnTo>
                <a:lnTo>
                  <a:pt x="2007022" y="1358026"/>
                </a:lnTo>
                <a:lnTo>
                  <a:pt x="2020653" y="1313663"/>
                </a:lnTo>
                <a:lnTo>
                  <a:pt x="2032323" y="1268473"/>
                </a:lnTo>
                <a:lnTo>
                  <a:pt x="2041982" y="1222508"/>
                </a:lnTo>
                <a:lnTo>
                  <a:pt x="2049581" y="1175816"/>
                </a:lnTo>
                <a:lnTo>
                  <a:pt x="2055070" y="1128446"/>
                </a:lnTo>
                <a:lnTo>
                  <a:pt x="2058400" y="1080449"/>
                </a:lnTo>
                <a:lnTo>
                  <a:pt x="2059520" y="1031875"/>
                </a:lnTo>
                <a:lnTo>
                  <a:pt x="2058400" y="983300"/>
                </a:lnTo>
                <a:lnTo>
                  <a:pt x="2055070" y="935303"/>
                </a:lnTo>
                <a:lnTo>
                  <a:pt x="2049581" y="887933"/>
                </a:lnTo>
                <a:lnTo>
                  <a:pt x="2041982" y="841241"/>
                </a:lnTo>
                <a:lnTo>
                  <a:pt x="2032323" y="795276"/>
                </a:lnTo>
                <a:lnTo>
                  <a:pt x="2020653" y="750086"/>
                </a:lnTo>
                <a:lnTo>
                  <a:pt x="2007022" y="705723"/>
                </a:lnTo>
                <a:lnTo>
                  <a:pt x="1991478" y="662235"/>
                </a:lnTo>
                <a:lnTo>
                  <a:pt x="1974072" y="619672"/>
                </a:lnTo>
                <a:lnTo>
                  <a:pt x="1954853" y="578083"/>
                </a:lnTo>
                <a:lnTo>
                  <a:pt x="1933870" y="537518"/>
                </a:lnTo>
                <a:lnTo>
                  <a:pt x="1911173" y="498027"/>
                </a:lnTo>
                <a:lnTo>
                  <a:pt x="1886811" y="459659"/>
                </a:lnTo>
                <a:lnTo>
                  <a:pt x="1860833" y="422463"/>
                </a:lnTo>
                <a:lnTo>
                  <a:pt x="1833290" y="386490"/>
                </a:lnTo>
                <a:lnTo>
                  <a:pt x="1804231" y="351789"/>
                </a:lnTo>
                <a:lnTo>
                  <a:pt x="1773704" y="318408"/>
                </a:lnTo>
                <a:lnTo>
                  <a:pt x="1741760" y="286399"/>
                </a:lnTo>
                <a:lnTo>
                  <a:pt x="1708448" y="255810"/>
                </a:lnTo>
                <a:lnTo>
                  <a:pt x="1673818" y="226691"/>
                </a:lnTo>
                <a:lnTo>
                  <a:pt x="1637918" y="199092"/>
                </a:lnTo>
                <a:lnTo>
                  <a:pt x="1600799" y="173062"/>
                </a:lnTo>
                <a:lnTo>
                  <a:pt x="1562509" y="148650"/>
                </a:lnTo>
                <a:lnTo>
                  <a:pt x="1523098" y="125907"/>
                </a:lnTo>
                <a:lnTo>
                  <a:pt x="1482616" y="104881"/>
                </a:lnTo>
                <a:lnTo>
                  <a:pt x="1441113" y="85622"/>
                </a:lnTo>
                <a:lnTo>
                  <a:pt x="1398636" y="68181"/>
                </a:lnTo>
                <a:lnTo>
                  <a:pt x="1355237" y="52605"/>
                </a:lnTo>
                <a:lnTo>
                  <a:pt x="1310965" y="38946"/>
                </a:lnTo>
                <a:lnTo>
                  <a:pt x="1265868" y="27252"/>
                </a:lnTo>
                <a:lnTo>
                  <a:pt x="1219996" y="17573"/>
                </a:lnTo>
                <a:lnTo>
                  <a:pt x="1173400" y="9959"/>
                </a:lnTo>
                <a:lnTo>
                  <a:pt x="1126128" y="4459"/>
                </a:lnTo>
                <a:lnTo>
                  <a:pt x="1078229" y="1123"/>
                </a:lnTo>
                <a:lnTo>
                  <a:pt x="1029754" y="0"/>
                </a:lnTo>
              </a:path>
            </a:pathLst>
          </a:custGeom>
          <a:solidFill>
            <a:srgbClr val="00bfb0"/>
          </a:solidFill>
          <a:ln>
            <a:noFill/>
          </a:ln>
        </p:spPr>
        <p:style>
          <a:lnRef idx="0"/>
          <a:fillRef idx="0"/>
          <a:effectRef idx="0"/>
          <a:fontRef idx="minor"/>
        </p:style>
      </p:sp>
      <p:sp>
        <p:nvSpPr>
          <p:cNvPr id="1097" name="CustomShape 7"/>
          <p:cNvSpPr/>
          <p:nvPr/>
        </p:nvSpPr>
        <p:spPr>
          <a:xfrm>
            <a:off x="2152800" y="3183480"/>
            <a:ext cx="2059200" cy="2063160"/>
          </a:xfrm>
          <a:custGeom>
            <a:avLst/>
            <a:gdLst/>
            <a:ahLst/>
            <a:rect l="0" t="0" r="r" b="b"/>
            <a:pathLst>
              <a:path w="2059519" h="2063749">
                <a:moveTo>
                  <a:pt x="0" y="1031879"/>
                </a:moveTo>
                <a:lnTo>
                  <a:pt x="1120" y="983303"/>
                </a:lnTo>
                <a:lnTo>
                  <a:pt x="4450" y="935306"/>
                </a:lnTo>
                <a:lnTo>
                  <a:pt x="9939" y="887936"/>
                </a:lnTo>
                <a:lnTo>
                  <a:pt x="17537" y="841244"/>
                </a:lnTo>
                <a:lnTo>
                  <a:pt x="27196" y="795278"/>
                </a:lnTo>
                <a:lnTo>
                  <a:pt x="38866" y="750088"/>
                </a:lnTo>
                <a:lnTo>
                  <a:pt x="52497" y="705724"/>
                </a:lnTo>
                <a:lnTo>
                  <a:pt x="68040" y="662236"/>
                </a:lnTo>
                <a:lnTo>
                  <a:pt x="85446" y="619673"/>
                </a:lnTo>
                <a:lnTo>
                  <a:pt x="104665" y="578084"/>
                </a:lnTo>
                <a:lnTo>
                  <a:pt x="125648" y="537519"/>
                </a:lnTo>
                <a:lnTo>
                  <a:pt x="148345" y="498027"/>
                </a:lnTo>
                <a:lnTo>
                  <a:pt x="172706" y="459659"/>
                </a:lnTo>
                <a:lnTo>
                  <a:pt x="198683" y="422464"/>
                </a:lnTo>
                <a:lnTo>
                  <a:pt x="226226" y="386490"/>
                </a:lnTo>
                <a:lnTo>
                  <a:pt x="255285" y="351789"/>
                </a:lnTo>
                <a:lnTo>
                  <a:pt x="285811" y="318408"/>
                </a:lnTo>
                <a:lnTo>
                  <a:pt x="317754" y="286399"/>
                </a:lnTo>
                <a:lnTo>
                  <a:pt x="351066" y="255810"/>
                </a:lnTo>
                <a:lnTo>
                  <a:pt x="385696" y="226691"/>
                </a:lnTo>
                <a:lnTo>
                  <a:pt x="421596" y="199092"/>
                </a:lnTo>
                <a:lnTo>
                  <a:pt x="458715" y="173062"/>
                </a:lnTo>
                <a:lnTo>
                  <a:pt x="497004" y="148650"/>
                </a:lnTo>
                <a:lnTo>
                  <a:pt x="536415" y="125906"/>
                </a:lnTo>
                <a:lnTo>
                  <a:pt x="576896" y="104881"/>
                </a:lnTo>
                <a:lnTo>
                  <a:pt x="618400" y="85622"/>
                </a:lnTo>
                <a:lnTo>
                  <a:pt x="660876" y="68181"/>
                </a:lnTo>
                <a:lnTo>
                  <a:pt x="704275" y="52605"/>
                </a:lnTo>
                <a:lnTo>
                  <a:pt x="748547" y="38946"/>
                </a:lnTo>
                <a:lnTo>
                  <a:pt x="793644" y="27252"/>
                </a:lnTo>
                <a:lnTo>
                  <a:pt x="839516" y="17573"/>
                </a:lnTo>
                <a:lnTo>
                  <a:pt x="886112" y="9959"/>
                </a:lnTo>
                <a:lnTo>
                  <a:pt x="933385" y="4459"/>
                </a:lnTo>
                <a:lnTo>
                  <a:pt x="981283" y="1123"/>
                </a:lnTo>
                <a:lnTo>
                  <a:pt x="1029759" y="0"/>
                </a:lnTo>
                <a:lnTo>
                  <a:pt x="1078234" y="1123"/>
                </a:lnTo>
                <a:lnTo>
                  <a:pt x="1126133" y="4459"/>
                </a:lnTo>
                <a:lnTo>
                  <a:pt x="1173405" y="9959"/>
                </a:lnTo>
                <a:lnTo>
                  <a:pt x="1220002" y="17573"/>
                </a:lnTo>
                <a:lnTo>
                  <a:pt x="1265873" y="27252"/>
                </a:lnTo>
                <a:lnTo>
                  <a:pt x="1310970" y="38946"/>
                </a:lnTo>
                <a:lnTo>
                  <a:pt x="1355242" y="52605"/>
                </a:lnTo>
                <a:lnTo>
                  <a:pt x="1398641" y="68181"/>
                </a:lnTo>
                <a:lnTo>
                  <a:pt x="1441117" y="85622"/>
                </a:lnTo>
                <a:lnTo>
                  <a:pt x="1482621" y="104881"/>
                </a:lnTo>
                <a:lnTo>
                  <a:pt x="1523102" y="125906"/>
                </a:lnTo>
                <a:lnTo>
                  <a:pt x="1562512" y="148650"/>
                </a:lnTo>
                <a:lnTo>
                  <a:pt x="1600802" y="173062"/>
                </a:lnTo>
                <a:lnTo>
                  <a:pt x="1637921" y="199092"/>
                </a:lnTo>
                <a:lnTo>
                  <a:pt x="1673820" y="226691"/>
                </a:lnTo>
                <a:lnTo>
                  <a:pt x="1708451" y="255810"/>
                </a:lnTo>
                <a:lnTo>
                  <a:pt x="1741762" y="286399"/>
                </a:lnTo>
                <a:lnTo>
                  <a:pt x="1773706" y="318408"/>
                </a:lnTo>
                <a:lnTo>
                  <a:pt x="1804232" y="351789"/>
                </a:lnTo>
                <a:lnTo>
                  <a:pt x="1833291" y="386490"/>
                </a:lnTo>
                <a:lnTo>
                  <a:pt x="1860834" y="422464"/>
                </a:lnTo>
                <a:lnTo>
                  <a:pt x="1886811" y="459659"/>
                </a:lnTo>
                <a:lnTo>
                  <a:pt x="1911173" y="498027"/>
                </a:lnTo>
                <a:lnTo>
                  <a:pt x="1933869" y="537519"/>
                </a:lnTo>
                <a:lnTo>
                  <a:pt x="1954852" y="578084"/>
                </a:lnTo>
                <a:lnTo>
                  <a:pt x="1974071" y="619673"/>
                </a:lnTo>
                <a:lnTo>
                  <a:pt x="1991477" y="662236"/>
                </a:lnTo>
                <a:lnTo>
                  <a:pt x="2007020" y="705724"/>
                </a:lnTo>
                <a:lnTo>
                  <a:pt x="2020652" y="750088"/>
                </a:lnTo>
                <a:lnTo>
                  <a:pt x="2032321" y="795278"/>
                </a:lnTo>
                <a:lnTo>
                  <a:pt x="2041980" y="841244"/>
                </a:lnTo>
                <a:lnTo>
                  <a:pt x="2049579" y="887936"/>
                </a:lnTo>
                <a:lnTo>
                  <a:pt x="2055068" y="935306"/>
                </a:lnTo>
                <a:lnTo>
                  <a:pt x="2058397" y="983303"/>
                </a:lnTo>
                <a:lnTo>
                  <a:pt x="2059518" y="1031879"/>
                </a:lnTo>
                <a:lnTo>
                  <a:pt x="2058397" y="1080454"/>
                </a:lnTo>
                <a:lnTo>
                  <a:pt x="2055068" y="1128451"/>
                </a:lnTo>
                <a:lnTo>
                  <a:pt x="2049579" y="1175820"/>
                </a:lnTo>
                <a:lnTo>
                  <a:pt x="2041980" y="1222513"/>
                </a:lnTo>
                <a:lnTo>
                  <a:pt x="2032321" y="1268478"/>
                </a:lnTo>
                <a:lnTo>
                  <a:pt x="2020652" y="1313667"/>
                </a:lnTo>
                <a:lnTo>
                  <a:pt x="2007020" y="1358031"/>
                </a:lnTo>
                <a:lnTo>
                  <a:pt x="1991477" y="1401519"/>
                </a:lnTo>
                <a:lnTo>
                  <a:pt x="1974071" y="1444082"/>
                </a:lnTo>
                <a:lnTo>
                  <a:pt x="1954852" y="1485670"/>
                </a:lnTo>
                <a:lnTo>
                  <a:pt x="1933869" y="1526235"/>
                </a:lnTo>
                <a:lnTo>
                  <a:pt x="1911173" y="1565726"/>
                </a:lnTo>
                <a:lnTo>
                  <a:pt x="1886811" y="1604094"/>
                </a:lnTo>
                <a:lnTo>
                  <a:pt x="1860834" y="1641289"/>
                </a:lnTo>
                <a:lnTo>
                  <a:pt x="1833291" y="1677262"/>
                </a:lnTo>
                <a:lnTo>
                  <a:pt x="1804232" y="1711963"/>
                </a:lnTo>
                <a:lnTo>
                  <a:pt x="1773706" y="1745343"/>
                </a:lnTo>
                <a:lnTo>
                  <a:pt x="1741762" y="1777352"/>
                </a:lnTo>
                <a:lnTo>
                  <a:pt x="1708451" y="1807940"/>
                </a:lnTo>
                <a:lnTo>
                  <a:pt x="1673820" y="1837059"/>
                </a:lnTo>
                <a:lnTo>
                  <a:pt x="1637921" y="1864658"/>
                </a:lnTo>
                <a:lnTo>
                  <a:pt x="1600802" y="1890688"/>
                </a:lnTo>
                <a:lnTo>
                  <a:pt x="1562512" y="1915100"/>
                </a:lnTo>
                <a:lnTo>
                  <a:pt x="1523102" y="1937843"/>
                </a:lnTo>
                <a:lnTo>
                  <a:pt x="1482621" y="1958868"/>
                </a:lnTo>
                <a:lnTo>
                  <a:pt x="1441117" y="1978126"/>
                </a:lnTo>
                <a:lnTo>
                  <a:pt x="1398641" y="1995568"/>
                </a:lnTo>
                <a:lnTo>
                  <a:pt x="1355242" y="2011143"/>
                </a:lnTo>
                <a:lnTo>
                  <a:pt x="1310970" y="2024802"/>
                </a:lnTo>
                <a:lnTo>
                  <a:pt x="1265873" y="2036496"/>
                </a:lnTo>
                <a:lnTo>
                  <a:pt x="1220002" y="2046174"/>
                </a:lnTo>
                <a:lnTo>
                  <a:pt x="1173405" y="2053788"/>
                </a:lnTo>
                <a:lnTo>
                  <a:pt x="1126133" y="2059288"/>
                </a:lnTo>
                <a:lnTo>
                  <a:pt x="1078234" y="2062625"/>
                </a:lnTo>
                <a:lnTo>
                  <a:pt x="1029759" y="2063748"/>
                </a:lnTo>
                <a:lnTo>
                  <a:pt x="981283" y="2062625"/>
                </a:lnTo>
                <a:lnTo>
                  <a:pt x="933385" y="2059288"/>
                </a:lnTo>
                <a:lnTo>
                  <a:pt x="886112" y="2053788"/>
                </a:lnTo>
                <a:lnTo>
                  <a:pt x="839516" y="2046174"/>
                </a:lnTo>
                <a:lnTo>
                  <a:pt x="793644" y="2036496"/>
                </a:lnTo>
                <a:lnTo>
                  <a:pt x="748547" y="2024802"/>
                </a:lnTo>
                <a:lnTo>
                  <a:pt x="704275" y="2011143"/>
                </a:lnTo>
                <a:lnTo>
                  <a:pt x="660876" y="1995568"/>
                </a:lnTo>
                <a:lnTo>
                  <a:pt x="618400" y="1978126"/>
                </a:lnTo>
                <a:lnTo>
                  <a:pt x="576896" y="1958868"/>
                </a:lnTo>
                <a:lnTo>
                  <a:pt x="536415" y="1937843"/>
                </a:lnTo>
                <a:lnTo>
                  <a:pt x="497004" y="1915100"/>
                </a:lnTo>
                <a:lnTo>
                  <a:pt x="458715" y="1890688"/>
                </a:lnTo>
                <a:lnTo>
                  <a:pt x="421596" y="1864658"/>
                </a:lnTo>
                <a:lnTo>
                  <a:pt x="385696" y="1837059"/>
                </a:lnTo>
                <a:lnTo>
                  <a:pt x="351066" y="1807940"/>
                </a:lnTo>
                <a:lnTo>
                  <a:pt x="317754" y="1777352"/>
                </a:lnTo>
                <a:lnTo>
                  <a:pt x="285811" y="1745343"/>
                </a:lnTo>
                <a:lnTo>
                  <a:pt x="255285" y="1711963"/>
                </a:lnTo>
                <a:lnTo>
                  <a:pt x="226226" y="1677262"/>
                </a:lnTo>
                <a:lnTo>
                  <a:pt x="198683" y="1641289"/>
                </a:lnTo>
                <a:lnTo>
                  <a:pt x="172706" y="1604094"/>
                </a:lnTo>
                <a:lnTo>
                  <a:pt x="148345" y="1565726"/>
                </a:lnTo>
                <a:lnTo>
                  <a:pt x="125648" y="1526235"/>
                </a:lnTo>
                <a:lnTo>
                  <a:pt x="104665" y="1485670"/>
                </a:lnTo>
                <a:lnTo>
                  <a:pt x="85446" y="1444082"/>
                </a:lnTo>
                <a:lnTo>
                  <a:pt x="68040" y="1401519"/>
                </a:lnTo>
                <a:lnTo>
                  <a:pt x="52497" y="1358031"/>
                </a:lnTo>
                <a:lnTo>
                  <a:pt x="38866" y="1313667"/>
                </a:lnTo>
                <a:lnTo>
                  <a:pt x="27196" y="1268478"/>
                </a:lnTo>
                <a:lnTo>
                  <a:pt x="17537" y="1222513"/>
                </a:lnTo>
                <a:lnTo>
                  <a:pt x="9939" y="1175820"/>
                </a:lnTo>
                <a:lnTo>
                  <a:pt x="4450" y="1128451"/>
                </a:lnTo>
                <a:lnTo>
                  <a:pt x="1120" y="1080454"/>
                </a:lnTo>
                <a:lnTo>
                  <a:pt x="0" y="1031879"/>
                </a:lnTo>
              </a:path>
            </a:pathLst>
          </a:custGeom>
          <a:noFill/>
          <a:ln w="9360">
            <a:solidFill>
              <a:srgbClr val="00bfb0"/>
            </a:solidFill>
            <a:round/>
          </a:ln>
        </p:spPr>
        <p:style>
          <a:lnRef idx="0"/>
          <a:fillRef idx="0"/>
          <a:effectRef idx="0"/>
          <a:fontRef idx="minor"/>
        </p:style>
      </p:sp>
      <p:sp>
        <p:nvSpPr>
          <p:cNvPr id="1098" name="CustomShape 8"/>
          <p:cNvSpPr/>
          <p:nvPr/>
        </p:nvSpPr>
        <p:spPr>
          <a:xfrm>
            <a:off x="7505640" y="3183480"/>
            <a:ext cx="3354120" cy="1910520"/>
          </a:xfrm>
          <a:prstGeom prst="rect">
            <a:avLst/>
          </a:prstGeom>
          <a:blipFill>
            <a:blip r:embed="rId5"/>
            <a:stretch>
              <a:fillRect/>
            </a:stretch>
          </a:blipFill>
          <a:ln>
            <a:noFill/>
          </a:ln>
        </p:spPr>
        <p:style>
          <a:lnRef idx="0"/>
          <a:fillRef idx="0"/>
          <a:effectRef idx="0"/>
          <a:fontRef idx="minor"/>
        </p:style>
      </p:sp>
      <p:sp>
        <p:nvSpPr>
          <p:cNvPr id="1099" name="CustomShape 9"/>
          <p:cNvSpPr/>
          <p:nvPr/>
        </p:nvSpPr>
        <p:spPr>
          <a:xfrm>
            <a:off x="1423800" y="3666600"/>
            <a:ext cx="3522960" cy="2306880"/>
          </a:xfrm>
          <a:prstGeom prst="rect">
            <a:avLst/>
          </a:prstGeom>
          <a:noFill/>
          <a:ln>
            <a:noFill/>
          </a:ln>
        </p:spPr>
        <p:style>
          <a:lnRef idx="0"/>
          <a:fillRef idx="0"/>
          <a:effectRef idx="0"/>
          <a:fontRef idx="minor"/>
        </p:style>
        <p:txBody>
          <a:bodyPr lIns="0" rIns="0" tIns="0" bIns="0"/>
          <a:p>
            <a:pPr algn="ctr">
              <a:lnSpc>
                <a:spcPct val="100000"/>
              </a:lnSpc>
            </a:pPr>
            <a:r>
              <a:rPr b="1" lang="en-IN" sz="7200" strike="noStrike">
                <a:solidFill>
                  <a:srgbClr val="ffffff"/>
                </a:solidFill>
                <a:latin typeface="Arial"/>
                <a:ea typeface="DejaVu Sans"/>
              </a:rPr>
              <a:t>A</a:t>
            </a:r>
            <a:endParaRPr/>
          </a:p>
          <a:p>
            <a:pPr algn="ctr">
              <a:lnSpc>
                <a:spcPct val="100000"/>
              </a:lnSpc>
            </a:pPr>
            <a:r>
              <a:rPr lang="en-IN" sz="2700" strike="noStrike">
                <a:solidFill>
                  <a:srgbClr val="ffffff"/>
                </a:solidFill>
                <a:latin typeface="Courier New"/>
                <a:ea typeface="DejaVu Sans"/>
              </a:rPr>
              <a:t>wsk action invoke</a:t>
            </a:r>
            <a:endParaRPr/>
          </a:p>
        </p:txBody>
      </p:sp>
      <p:sp>
        <p:nvSpPr>
          <p:cNvPr id="1100" name="CustomShape 10"/>
          <p:cNvSpPr/>
          <p:nvPr/>
        </p:nvSpPr>
        <p:spPr>
          <a:xfrm>
            <a:off x="10008000" y="6264000"/>
            <a:ext cx="2009880" cy="4188240"/>
          </a:xfrm>
          <a:prstGeom prst="rect">
            <a:avLst/>
          </a:prstGeom>
          <a:noFill/>
          <a:ln>
            <a:noFill/>
          </a:ln>
        </p:spPr>
        <p:style>
          <a:lnRef idx="0"/>
          <a:fillRef idx="0"/>
          <a:effectRef idx="0"/>
          <a:fontRef idx="minor"/>
        </p:style>
        <p:txBody>
          <a:bodyPr lIns="0" rIns="0" tIns="0" bIns="0"/>
          <a:p>
            <a:pPr>
              <a:lnSpc>
                <a:spcPts val="201"/>
              </a:lnSpc>
            </a:pPr>
            <a:r>
              <a:rPr b="1" i="1" lang="en-IN" sz="1500" strike="noStrike">
                <a:solidFill>
                  <a:srgbClr val="ffd320"/>
                </a:solidFill>
                <a:latin typeface="Arial"/>
              </a:rPr>
              <a:t>ICICI Appathon 2017  </a:t>
            </a:r>
            <a:endParaRPr/>
          </a:p>
          <a:p>
            <a:pPr>
              <a:lnSpc>
                <a:spcPts val="201"/>
              </a:lnSpc>
            </a:pPr>
            <a:r>
              <a:rPr b="1" i="1" lang="en-IN" sz="1500" strike="noStrike">
                <a:solidFill>
                  <a:srgbClr val="ffd320"/>
                </a:solidFill>
                <a:latin typeface="Arial"/>
              </a:rPr>
              <a:t>by SirAbhinavJain</a:t>
            </a:r>
            <a:endParaRPr/>
          </a:p>
        </p:txBody>
      </p:sp>
      <p:sp>
        <p:nvSpPr>
          <p:cNvPr id="1101" name="CustomShape 11"/>
          <p:cNvSpPr/>
          <p:nvPr/>
        </p:nvSpPr>
        <p:spPr>
          <a:xfrm>
            <a:off x="8143920" y="5549400"/>
            <a:ext cx="2082600" cy="411480"/>
          </a:xfrm>
          <a:prstGeom prst="rect">
            <a:avLst/>
          </a:prstGeom>
          <a:noFill/>
          <a:ln>
            <a:noFill/>
          </a:ln>
        </p:spPr>
        <p:style>
          <a:lnRef idx="0"/>
          <a:fillRef idx="0"/>
          <a:effectRef idx="0"/>
          <a:fontRef idx="minor"/>
        </p:style>
        <p:txBody>
          <a:bodyPr lIns="0" rIns="0" tIns="0" bIns="0"/>
          <a:p>
            <a:pPr>
              <a:lnSpc>
                <a:spcPct val="100000"/>
              </a:lnSpc>
            </a:pPr>
            <a:r>
              <a:rPr lang="en-IN" sz="2700" strike="noStrike">
                <a:solidFill>
                  <a:srgbClr val="ffffff"/>
                </a:solidFill>
                <a:latin typeface="Courier New"/>
                <a:ea typeface="DejaVu Sans"/>
              </a:rPr>
              <a:t>docker</a:t>
            </a:r>
            <a:r>
              <a:rPr lang="en-IN" sz="2700" strike="noStrike">
                <a:solidFill>
                  <a:srgbClr val="ffffff"/>
                </a:solidFill>
                <a:latin typeface="Courier New"/>
                <a:ea typeface="DejaVu Sans"/>
              </a:rPr>
              <a:t>	</a:t>
            </a:r>
            <a:r>
              <a:rPr lang="en-IN" sz="2700" strike="noStrike">
                <a:solidFill>
                  <a:srgbClr val="ffffff"/>
                </a:solidFill>
                <a:latin typeface="Courier New"/>
                <a:ea typeface="DejaVu Sans"/>
              </a:rPr>
              <a:t>run</a:t>
            </a:r>
            <a:endParaRPr/>
          </a:p>
        </p:txBody>
      </p:sp>
      <p:sp>
        <p:nvSpPr>
          <p:cNvPr id="1102" name="CustomShape 12"/>
          <p:cNvSpPr/>
          <p:nvPr/>
        </p:nvSpPr>
        <p:spPr>
          <a:xfrm>
            <a:off x="5535000" y="3261960"/>
            <a:ext cx="867960" cy="3565080"/>
          </a:xfrm>
          <a:prstGeom prst="rect">
            <a:avLst/>
          </a:prstGeom>
          <a:noFill/>
          <a:ln>
            <a:noFill/>
          </a:ln>
        </p:spPr>
        <p:style>
          <a:lnRef idx="0"/>
          <a:fillRef idx="0"/>
          <a:effectRef idx="0"/>
          <a:fontRef idx="minor"/>
        </p:style>
        <p:txBody>
          <a:bodyPr lIns="0" rIns="0" tIns="0" bIns="0"/>
          <a:p>
            <a:pPr>
              <a:lnSpc>
                <a:spcPts val="1745"/>
              </a:lnSpc>
            </a:pPr>
            <a:r>
              <a:rPr lang="en-IN" sz="11700" strike="noStrike">
                <a:solidFill>
                  <a:srgbClr val="000000"/>
                </a:solidFill>
                <a:latin typeface="Arial"/>
                <a:ea typeface="DejaVu Sans"/>
              </a:rPr>
              <a:t>=≈</a:t>
            </a:r>
            <a:endParaRPr/>
          </a:p>
        </p:txBody>
      </p:sp>
    </p:spTree>
  </p:cSld>
  <p:timing>
    <p:tnLst>
      <p:par>
        <p:cTn id="75" dur="indefinite" restart="never" nodeType="tmRoot">
          <p:childTnLst>
            <p:seq>
              <p:cTn id="76" nodeType="mainSeq"/>
              <p:prevCondLst>
                <p:cond delay="0" evt="onPrev">
                  <p:tgtEl>
                    <p:sldTgt/>
                  </p:tgtEl>
                </p:cond>
              </p:prevCondLst>
              <p:nextCondLst>
                <p:cond delay="0" evt="onNext">
                  <p:tgtEl>
                    <p:sldTgt/>
                  </p:tgtEl>
                </p:cond>
              </p:nextCondLst>
            </p:seq>
          </p:childTnLst>
        </p:cTn>
      </p:par>
    </p:tnLst>
  </p:timing>
</p:sld>
</file>

<file path=ppt/slides/slide3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103" name="CustomShape 1"/>
          <p:cNvSpPr/>
          <p:nvPr/>
        </p:nvSpPr>
        <p:spPr>
          <a:xfrm>
            <a:off x="180720" y="174960"/>
            <a:ext cx="11829960" cy="1629720"/>
          </a:xfrm>
          <a:prstGeom prst="rect">
            <a:avLst/>
          </a:prstGeom>
          <a:noFill/>
          <a:ln>
            <a:noFill/>
          </a:ln>
        </p:spPr>
        <p:style>
          <a:lnRef idx="0"/>
          <a:fillRef idx="0"/>
          <a:effectRef idx="0"/>
          <a:fontRef idx="minor"/>
        </p:style>
        <p:txBody>
          <a:bodyPr lIns="0" rIns="0" tIns="484920" bIns="0"/>
          <a:p>
            <a:pPr>
              <a:lnSpc>
                <a:spcPct val="100000"/>
              </a:lnSpc>
            </a:pPr>
            <a:r>
              <a:rPr lang="en-IN" sz="3600" strike="noStrike">
                <a:solidFill>
                  <a:srgbClr val="ffffff"/>
                </a:solidFill>
                <a:latin typeface="Arial"/>
              </a:rPr>
              <a:t>OpenWhisk: Container startup</a:t>
            </a:r>
            <a:endParaRPr/>
          </a:p>
        </p:txBody>
      </p:sp>
      <p:sp>
        <p:nvSpPr>
          <p:cNvPr id="1104" name="CustomShape 2"/>
          <p:cNvSpPr/>
          <p:nvPr/>
        </p:nvSpPr>
        <p:spPr>
          <a:xfrm>
            <a:off x="402120" y="1578960"/>
            <a:ext cx="3026160" cy="1815480"/>
          </a:xfrm>
          <a:custGeom>
            <a:avLst/>
            <a:gdLst/>
            <a:ahLst/>
            <a:rect l="0" t="0" r="r" b="b"/>
            <a:pathLst>
              <a:path w="3026831" h="1816101">
                <a:moveTo>
                  <a:pt x="2845220" y="0"/>
                </a:moveTo>
                <a:lnTo>
                  <a:pt x="181610" y="0"/>
                </a:lnTo>
                <a:lnTo>
                  <a:pt x="133330" y="6487"/>
                </a:lnTo>
                <a:lnTo>
                  <a:pt x="89947" y="24796"/>
                </a:lnTo>
                <a:lnTo>
                  <a:pt x="53192" y="53195"/>
                </a:lnTo>
                <a:lnTo>
                  <a:pt x="24795" y="89951"/>
                </a:lnTo>
                <a:lnTo>
                  <a:pt x="6487" y="133333"/>
                </a:lnTo>
                <a:lnTo>
                  <a:pt x="0" y="181609"/>
                </a:lnTo>
                <a:lnTo>
                  <a:pt x="0" y="1634489"/>
                </a:lnTo>
                <a:lnTo>
                  <a:pt x="6487" y="1682770"/>
                </a:lnTo>
                <a:lnTo>
                  <a:pt x="24795" y="1726153"/>
                </a:lnTo>
                <a:lnTo>
                  <a:pt x="53192" y="1762909"/>
                </a:lnTo>
                <a:lnTo>
                  <a:pt x="89947" y="1791305"/>
                </a:lnTo>
                <a:lnTo>
                  <a:pt x="133330" y="1809613"/>
                </a:lnTo>
                <a:lnTo>
                  <a:pt x="181610" y="1816100"/>
                </a:lnTo>
                <a:lnTo>
                  <a:pt x="2845220" y="1816100"/>
                </a:lnTo>
                <a:lnTo>
                  <a:pt x="2893500" y="1809613"/>
                </a:lnTo>
                <a:lnTo>
                  <a:pt x="2936884" y="1791305"/>
                </a:lnTo>
                <a:lnTo>
                  <a:pt x="2973639" y="1762909"/>
                </a:lnTo>
                <a:lnTo>
                  <a:pt x="3002036" y="1726153"/>
                </a:lnTo>
                <a:lnTo>
                  <a:pt x="3020343" y="1682770"/>
                </a:lnTo>
                <a:lnTo>
                  <a:pt x="3026830" y="1634489"/>
                </a:lnTo>
                <a:lnTo>
                  <a:pt x="3026830" y="181609"/>
                </a:lnTo>
                <a:lnTo>
                  <a:pt x="3020343" y="133333"/>
                </a:lnTo>
                <a:lnTo>
                  <a:pt x="3002036" y="89951"/>
                </a:lnTo>
                <a:lnTo>
                  <a:pt x="2973639" y="53195"/>
                </a:lnTo>
                <a:lnTo>
                  <a:pt x="2936884" y="24796"/>
                </a:lnTo>
                <a:lnTo>
                  <a:pt x="2893500" y="6487"/>
                </a:lnTo>
                <a:lnTo>
                  <a:pt x="2845220" y="0"/>
                </a:lnTo>
              </a:path>
            </a:pathLst>
          </a:custGeom>
          <a:solidFill>
            <a:srgbClr val="55677d"/>
          </a:solidFill>
          <a:ln>
            <a:noFill/>
          </a:ln>
        </p:spPr>
        <p:style>
          <a:lnRef idx="0"/>
          <a:fillRef idx="0"/>
          <a:effectRef idx="0"/>
          <a:fontRef idx="minor"/>
        </p:style>
      </p:sp>
      <p:sp>
        <p:nvSpPr>
          <p:cNvPr id="1105" name="CustomShape 3"/>
          <p:cNvSpPr/>
          <p:nvPr/>
        </p:nvSpPr>
        <p:spPr>
          <a:xfrm>
            <a:off x="584640" y="1918080"/>
            <a:ext cx="2668320" cy="1096920"/>
          </a:xfrm>
          <a:prstGeom prst="rect">
            <a:avLst/>
          </a:prstGeom>
          <a:noFill/>
          <a:ln>
            <a:noFill/>
          </a:ln>
        </p:spPr>
        <p:style>
          <a:lnRef idx="0"/>
          <a:fillRef idx="0"/>
          <a:effectRef idx="0"/>
          <a:fontRef idx="minor"/>
        </p:style>
        <p:txBody>
          <a:bodyPr lIns="0" rIns="0" tIns="0" bIns="0"/>
          <a:p>
            <a:pPr algn="ctr">
              <a:lnSpc>
                <a:spcPct val="100000"/>
              </a:lnSpc>
            </a:pPr>
            <a:r>
              <a:rPr lang="en-IN" sz="3200" strike="noStrike">
                <a:solidFill>
                  <a:srgbClr val="ffffff"/>
                </a:solidFill>
                <a:latin typeface="Arial"/>
                <a:ea typeface="DejaVu Sans"/>
              </a:rPr>
              <a:t>Start container</a:t>
            </a:r>
            <a:endParaRPr/>
          </a:p>
          <a:p>
            <a:pPr algn="ctr">
              <a:lnSpc>
                <a:spcPct val="100000"/>
              </a:lnSpc>
            </a:pPr>
            <a:r>
              <a:rPr lang="en-IN" sz="3200" strike="noStrike">
                <a:solidFill>
                  <a:srgbClr val="ffffff"/>
                </a:solidFill>
                <a:latin typeface="Courier New"/>
                <a:ea typeface="DejaVu Sans"/>
              </a:rPr>
              <a:t>docker</a:t>
            </a:r>
            <a:r>
              <a:rPr lang="en-IN" sz="3200" strike="noStrike">
                <a:solidFill>
                  <a:srgbClr val="ffffff"/>
                </a:solidFill>
                <a:latin typeface="Courier New"/>
                <a:ea typeface="DejaVu Sans"/>
              </a:rPr>
              <a:t>	</a:t>
            </a:r>
            <a:r>
              <a:rPr lang="en-IN" sz="3200" strike="noStrike">
                <a:solidFill>
                  <a:srgbClr val="ffffff"/>
                </a:solidFill>
                <a:latin typeface="Courier New"/>
                <a:ea typeface="DejaVu Sans"/>
              </a:rPr>
              <a:t>run</a:t>
            </a:r>
            <a:endParaRPr/>
          </a:p>
        </p:txBody>
      </p:sp>
      <p:sp>
        <p:nvSpPr>
          <p:cNvPr id="1106" name="CustomShape 4"/>
          <p:cNvSpPr/>
          <p:nvPr/>
        </p:nvSpPr>
        <p:spPr>
          <a:xfrm>
            <a:off x="3731760" y="2110320"/>
            <a:ext cx="640800" cy="750960"/>
          </a:xfrm>
          <a:custGeom>
            <a:avLst/>
            <a:gdLst/>
            <a:ahLst/>
            <a:rect l="0" t="0" r="r" b="b"/>
            <a:pathLst>
              <a:path w="641351" h="751409">
                <a:moveTo>
                  <a:pt x="320675" y="0"/>
                </a:moveTo>
                <a:lnTo>
                  <a:pt x="320675" y="150279"/>
                </a:lnTo>
                <a:lnTo>
                  <a:pt x="0" y="150279"/>
                </a:lnTo>
                <a:lnTo>
                  <a:pt x="0" y="601129"/>
                </a:lnTo>
                <a:lnTo>
                  <a:pt x="320675" y="601129"/>
                </a:lnTo>
                <a:lnTo>
                  <a:pt x="320675" y="751408"/>
                </a:lnTo>
                <a:lnTo>
                  <a:pt x="641350" y="375704"/>
                </a:lnTo>
                <a:lnTo>
                  <a:pt x="320675" y="0"/>
                </a:lnTo>
              </a:path>
            </a:pathLst>
          </a:custGeom>
          <a:solidFill>
            <a:srgbClr val="ffffff"/>
          </a:solidFill>
          <a:ln>
            <a:noFill/>
          </a:ln>
        </p:spPr>
        <p:style>
          <a:lnRef idx="0"/>
          <a:fillRef idx="0"/>
          <a:effectRef idx="0"/>
          <a:fontRef idx="minor"/>
        </p:style>
      </p:sp>
      <p:sp>
        <p:nvSpPr>
          <p:cNvPr id="1107" name="CustomShape 5"/>
          <p:cNvSpPr/>
          <p:nvPr/>
        </p:nvSpPr>
        <p:spPr>
          <a:xfrm>
            <a:off x="4639680" y="1578960"/>
            <a:ext cx="3028320" cy="1815480"/>
          </a:xfrm>
          <a:custGeom>
            <a:avLst/>
            <a:gdLst/>
            <a:ahLst/>
            <a:rect l="0" t="0" r="r" b="b"/>
            <a:pathLst>
              <a:path w="3028963" h="1816101">
                <a:moveTo>
                  <a:pt x="2847225" y="0"/>
                </a:moveTo>
                <a:lnTo>
                  <a:pt x="181749" y="0"/>
                </a:lnTo>
                <a:lnTo>
                  <a:pt x="133432" y="6487"/>
                </a:lnTo>
                <a:lnTo>
                  <a:pt x="90015" y="24796"/>
                </a:lnTo>
                <a:lnTo>
                  <a:pt x="53232" y="53195"/>
                </a:lnTo>
                <a:lnTo>
                  <a:pt x="24813" y="89951"/>
                </a:lnTo>
                <a:lnTo>
                  <a:pt x="6492" y="133333"/>
                </a:lnTo>
                <a:lnTo>
                  <a:pt x="0" y="181609"/>
                </a:lnTo>
                <a:lnTo>
                  <a:pt x="0" y="1634489"/>
                </a:lnTo>
                <a:lnTo>
                  <a:pt x="6492" y="1682770"/>
                </a:lnTo>
                <a:lnTo>
                  <a:pt x="24813" y="1726153"/>
                </a:lnTo>
                <a:lnTo>
                  <a:pt x="53232" y="1762909"/>
                </a:lnTo>
                <a:lnTo>
                  <a:pt x="90015" y="1791305"/>
                </a:lnTo>
                <a:lnTo>
                  <a:pt x="133432" y="1809613"/>
                </a:lnTo>
                <a:lnTo>
                  <a:pt x="181749" y="1816100"/>
                </a:lnTo>
                <a:lnTo>
                  <a:pt x="2847225" y="1816100"/>
                </a:lnTo>
                <a:lnTo>
                  <a:pt x="2895537" y="1809613"/>
                </a:lnTo>
                <a:lnTo>
                  <a:pt x="2938950" y="1791305"/>
                </a:lnTo>
                <a:lnTo>
                  <a:pt x="2975732" y="1762909"/>
                </a:lnTo>
                <a:lnTo>
                  <a:pt x="3004149" y="1726153"/>
                </a:lnTo>
                <a:lnTo>
                  <a:pt x="3022470" y="1682770"/>
                </a:lnTo>
                <a:lnTo>
                  <a:pt x="3028962" y="1634489"/>
                </a:lnTo>
                <a:lnTo>
                  <a:pt x="3028962" y="181609"/>
                </a:lnTo>
                <a:lnTo>
                  <a:pt x="3022470" y="133333"/>
                </a:lnTo>
                <a:lnTo>
                  <a:pt x="3004149" y="89951"/>
                </a:lnTo>
                <a:lnTo>
                  <a:pt x="2975732" y="53195"/>
                </a:lnTo>
                <a:lnTo>
                  <a:pt x="2938950" y="24796"/>
                </a:lnTo>
                <a:lnTo>
                  <a:pt x="2895537" y="6487"/>
                </a:lnTo>
                <a:lnTo>
                  <a:pt x="2847225" y="0"/>
                </a:lnTo>
              </a:path>
            </a:pathLst>
          </a:custGeom>
          <a:solidFill>
            <a:srgbClr val="55677d"/>
          </a:solidFill>
          <a:ln>
            <a:noFill/>
          </a:ln>
        </p:spPr>
        <p:style>
          <a:lnRef idx="0"/>
          <a:fillRef idx="0"/>
          <a:effectRef idx="0"/>
          <a:fontRef idx="minor"/>
        </p:style>
      </p:sp>
      <p:sp>
        <p:nvSpPr>
          <p:cNvPr id="1108" name="CustomShape 6"/>
          <p:cNvSpPr/>
          <p:nvPr/>
        </p:nvSpPr>
        <p:spPr>
          <a:xfrm>
            <a:off x="5410440" y="1918080"/>
            <a:ext cx="1493280" cy="1096920"/>
          </a:xfrm>
          <a:prstGeom prst="rect">
            <a:avLst/>
          </a:prstGeom>
          <a:noFill/>
          <a:ln>
            <a:noFill/>
          </a:ln>
        </p:spPr>
        <p:style>
          <a:lnRef idx="0"/>
          <a:fillRef idx="0"/>
          <a:effectRef idx="0"/>
          <a:fontRef idx="minor"/>
        </p:style>
        <p:txBody>
          <a:bodyPr lIns="0" rIns="0" tIns="0" bIns="0"/>
          <a:p>
            <a:pPr algn="ctr">
              <a:lnSpc>
                <a:spcPct val="100000"/>
              </a:lnSpc>
            </a:pPr>
            <a:r>
              <a:rPr lang="en-IN" sz="3200" strike="noStrike">
                <a:solidFill>
                  <a:srgbClr val="ffffff"/>
                </a:solidFill>
                <a:latin typeface="Arial"/>
                <a:ea typeface="DejaVu Sans"/>
              </a:rPr>
              <a:t>Initialize</a:t>
            </a:r>
            <a:endParaRPr/>
          </a:p>
          <a:p>
            <a:pPr algn="ctr">
              <a:lnSpc>
                <a:spcPct val="100000"/>
              </a:lnSpc>
            </a:pPr>
            <a:r>
              <a:rPr lang="en-IN" sz="3200" strike="noStrike">
                <a:solidFill>
                  <a:srgbClr val="ffffff"/>
                </a:solidFill>
                <a:latin typeface="Courier New"/>
                <a:ea typeface="DejaVu Sans"/>
              </a:rPr>
              <a:t>/init</a:t>
            </a:r>
            <a:endParaRPr/>
          </a:p>
        </p:txBody>
      </p:sp>
      <p:sp>
        <p:nvSpPr>
          <p:cNvPr id="1109" name="CustomShape 7"/>
          <p:cNvSpPr/>
          <p:nvPr/>
        </p:nvSpPr>
        <p:spPr>
          <a:xfrm>
            <a:off x="7971480" y="2110320"/>
            <a:ext cx="640800" cy="750960"/>
          </a:xfrm>
          <a:custGeom>
            <a:avLst/>
            <a:gdLst/>
            <a:ahLst/>
            <a:rect l="0" t="0" r="r" b="b"/>
            <a:pathLst>
              <a:path w="641351" h="751409">
                <a:moveTo>
                  <a:pt x="320675" y="0"/>
                </a:moveTo>
                <a:lnTo>
                  <a:pt x="320675" y="150279"/>
                </a:lnTo>
                <a:lnTo>
                  <a:pt x="0" y="150279"/>
                </a:lnTo>
                <a:lnTo>
                  <a:pt x="0" y="601129"/>
                </a:lnTo>
                <a:lnTo>
                  <a:pt x="320675" y="601129"/>
                </a:lnTo>
                <a:lnTo>
                  <a:pt x="320675" y="751408"/>
                </a:lnTo>
                <a:lnTo>
                  <a:pt x="641350" y="375704"/>
                </a:lnTo>
                <a:lnTo>
                  <a:pt x="320675" y="0"/>
                </a:lnTo>
              </a:path>
            </a:pathLst>
          </a:custGeom>
          <a:solidFill>
            <a:srgbClr val="ffffff"/>
          </a:solidFill>
          <a:ln>
            <a:noFill/>
          </a:ln>
        </p:spPr>
        <p:style>
          <a:lnRef idx="0"/>
          <a:fillRef idx="0"/>
          <a:effectRef idx="0"/>
          <a:fontRef idx="minor"/>
        </p:style>
      </p:sp>
      <p:sp>
        <p:nvSpPr>
          <p:cNvPr id="1110" name="CustomShape 8"/>
          <p:cNvSpPr/>
          <p:nvPr/>
        </p:nvSpPr>
        <p:spPr>
          <a:xfrm>
            <a:off x="8879400" y="1578960"/>
            <a:ext cx="3026160" cy="1815480"/>
          </a:xfrm>
          <a:custGeom>
            <a:avLst/>
            <a:gdLst/>
            <a:ahLst/>
            <a:rect l="0" t="0" r="r" b="b"/>
            <a:pathLst>
              <a:path w="3026830" h="1816101">
                <a:moveTo>
                  <a:pt x="2845219" y="0"/>
                </a:moveTo>
                <a:lnTo>
                  <a:pt x="181609" y="0"/>
                </a:lnTo>
                <a:lnTo>
                  <a:pt x="133329" y="6487"/>
                </a:lnTo>
                <a:lnTo>
                  <a:pt x="89946" y="24796"/>
                </a:lnTo>
                <a:lnTo>
                  <a:pt x="53190" y="53195"/>
                </a:lnTo>
                <a:lnTo>
                  <a:pt x="24794" y="89951"/>
                </a:lnTo>
                <a:lnTo>
                  <a:pt x="6486" y="133333"/>
                </a:lnTo>
                <a:lnTo>
                  <a:pt x="0" y="181609"/>
                </a:lnTo>
                <a:lnTo>
                  <a:pt x="0" y="1634489"/>
                </a:lnTo>
                <a:lnTo>
                  <a:pt x="6486" y="1682770"/>
                </a:lnTo>
                <a:lnTo>
                  <a:pt x="24794" y="1726153"/>
                </a:lnTo>
                <a:lnTo>
                  <a:pt x="53190" y="1762909"/>
                </a:lnTo>
                <a:lnTo>
                  <a:pt x="89946" y="1791305"/>
                </a:lnTo>
                <a:lnTo>
                  <a:pt x="133329" y="1809613"/>
                </a:lnTo>
                <a:lnTo>
                  <a:pt x="181609" y="1816100"/>
                </a:lnTo>
                <a:lnTo>
                  <a:pt x="2845219" y="1816100"/>
                </a:lnTo>
                <a:lnTo>
                  <a:pt x="2893499" y="1809613"/>
                </a:lnTo>
                <a:lnTo>
                  <a:pt x="2936882" y="1791305"/>
                </a:lnTo>
                <a:lnTo>
                  <a:pt x="2973638" y="1762909"/>
                </a:lnTo>
                <a:lnTo>
                  <a:pt x="3002034" y="1726153"/>
                </a:lnTo>
                <a:lnTo>
                  <a:pt x="3020342" y="1682770"/>
                </a:lnTo>
                <a:lnTo>
                  <a:pt x="3026829" y="1634489"/>
                </a:lnTo>
                <a:lnTo>
                  <a:pt x="3026829" y="181609"/>
                </a:lnTo>
                <a:lnTo>
                  <a:pt x="3020342" y="133333"/>
                </a:lnTo>
                <a:lnTo>
                  <a:pt x="3002034" y="89951"/>
                </a:lnTo>
                <a:lnTo>
                  <a:pt x="2973638" y="53195"/>
                </a:lnTo>
                <a:lnTo>
                  <a:pt x="2936882" y="24796"/>
                </a:lnTo>
                <a:lnTo>
                  <a:pt x="2893499" y="6487"/>
                </a:lnTo>
                <a:lnTo>
                  <a:pt x="2845219" y="0"/>
                </a:lnTo>
              </a:path>
            </a:pathLst>
          </a:custGeom>
          <a:solidFill>
            <a:srgbClr val="55677d"/>
          </a:solidFill>
          <a:ln>
            <a:noFill/>
          </a:ln>
        </p:spPr>
        <p:style>
          <a:lnRef idx="0"/>
          <a:fillRef idx="0"/>
          <a:effectRef idx="0"/>
          <a:fontRef idx="minor"/>
        </p:style>
      </p:sp>
      <p:sp>
        <p:nvSpPr>
          <p:cNvPr id="1111" name="CustomShape 9"/>
          <p:cNvSpPr/>
          <p:nvPr/>
        </p:nvSpPr>
        <p:spPr>
          <a:xfrm>
            <a:off x="9895680" y="1918080"/>
            <a:ext cx="1000800" cy="1096920"/>
          </a:xfrm>
          <a:prstGeom prst="rect">
            <a:avLst/>
          </a:prstGeom>
          <a:noFill/>
          <a:ln>
            <a:noFill/>
          </a:ln>
        </p:spPr>
        <p:style>
          <a:lnRef idx="0"/>
          <a:fillRef idx="0"/>
          <a:effectRef idx="0"/>
          <a:fontRef idx="minor"/>
        </p:style>
        <p:txBody>
          <a:bodyPr lIns="0" rIns="0" tIns="0" bIns="0"/>
          <a:p>
            <a:pPr algn="ctr">
              <a:lnSpc>
                <a:spcPct val="100000"/>
              </a:lnSpc>
            </a:pPr>
            <a:r>
              <a:rPr lang="en-IN" sz="3200" strike="noStrike">
                <a:solidFill>
                  <a:srgbClr val="ffffff"/>
                </a:solidFill>
                <a:latin typeface="Arial"/>
                <a:ea typeface="DejaVu Sans"/>
              </a:rPr>
              <a:t>Run</a:t>
            </a:r>
            <a:endParaRPr/>
          </a:p>
          <a:p>
            <a:pPr algn="ctr">
              <a:lnSpc>
                <a:spcPct val="100000"/>
              </a:lnSpc>
            </a:pPr>
            <a:r>
              <a:rPr lang="en-IN" sz="3200" strike="noStrike">
                <a:solidFill>
                  <a:srgbClr val="ffffff"/>
                </a:solidFill>
                <a:latin typeface="Courier New"/>
                <a:ea typeface="DejaVu Sans"/>
              </a:rPr>
              <a:t>/run</a:t>
            </a:r>
            <a:endParaRPr/>
          </a:p>
        </p:txBody>
      </p:sp>
      <p:sp>
        <p:nvSpPr>
          <p:cNvPr id="1112" name="CustomShape 10"/>
          <p:cNvSpPr/>
          <p:nvPr/>
        </p:nvSpPr>
        <p:spPr>
          <a:xfrm>
            <a:off x="391680" y="4034520"/>
            <a:ext cx="3368880" cy="1918440"/>
          </a:xfrm>
          <a:prstGeom prst="rect">
            <a:avLst/>
          </a:prstGeom>
          <a:blipFill>
            <a:blip r:embed="rId1"/>
            <a:stretch>
              <a:fillRect/>
            </a:stretch>
          </a:blipFill>
          <a:ln>
            <a:noFill/>
          </a:ln>
        </p:spPr>
        <p:style>
          <a:lnRef idx="0"/>
          <a:fillRef idx="0"/>
          <a:effectRef idx="0"/>
          <a:fontRef idx="minor"/>
        </p:style>
      </p:sp>
      <p:sp>
        <p:nvSpPr>
          <p:cNvPr id="1113" name="CustomShape 11"/>
          <p:cNvSpPr/>
          <p:nvPr/>
        </p:nvSpPr>
        <p:spPr>
          <a:xfrm>
            <a:off x="999360" y="5983920"/>
            <a:ext cx="1527840" cy="289440"/>
          </a:xfrm>
          <a:prstGeom prst="rect">
            <a:avLst/>
          </a:prstGeom>
          <a:noFill/>
          <a:ln>
            <a:noFill/>
          </a:ln>
        </p:spPr>
        <p:style>
          <a:lnRef idx="0"/>
          <a:fillRef idx="0"/>
          <a:effectRef idx="0"/>
          <a:fontRef idx="minor"/>
        </p:style>
        <p:txBody>
          <a:bodyPr lIns="0" rIns="0" tIns="0" bIns="0"/>
          <a:p>
            <a:pPr>
              <a:lnSpc>
                <a:spcPct val="100000"/>
              </a:lnSpc>
            </a:pPr>
            <a:r>
              <a:rPr lang="en-IN" sz="1900" strike="noStrike">
                <a:solidFill>
                  <a:srgbClr val="ffffff"/>
                </a:solidFill>
                <a:latin typeface="Arial"/>
                <a:ea typeface="DejaVu Sans"/>
              </a:rPr>
              <a:t>cold container</a:t>
            </a:r>
            <a:endParaRPr/>
          </a:p>
        </p:txBody>
      </p:sp>
      <p:sp>
        <p:nvSpPr>
          <p:cNvPr id="1114" name="CustomShape 12"/>
          <p:cNvSpPr/>
          <p:nvPr/>
        </p:nvSpPr>
        <p:spPr>
          <a:xfrm>
            <a:off x="10080000" y="6264000"/>
            <a:ext cx="1937880" cy="4188240"/>
          </a:xfrm>
          <a:prstGeom prst="rect">
            <a:avLst/>
          </a:prstGeom>
          <a:noFill/>
          <a:ln>
            <a:noFill/>
          </a:ln>
        </p:spPr>
        <p:style>
          <a:lnRef idx="0"/>
          <a:fillRef idx="0"/>
          <a:effectRef idx="0"/>
          <a:fontRef idx="minor"/>
        </p:style>
        <p:txBody>
          <a:bodyPr lIns="0" rIns="0" tIns="0" bIns="0"/>
          <a:p>
            <a:pPr>
              <a:lnSpc>
                <a:spcPts val="201"/>
              </a:lnSpc>
            </a:pPr>
            <a:r>
              <a:rPr b="1" i="1" lang="en-IN" sz="1500" strike="noStrike">
                <a:solidFill>
                  <a:srgbClr val="ffd320"/>
                </a:solidFill>
                <a:latin typeface="Arial"/>
              </a:rPr>
              <a:t>ICICI Appathon 2017  </a:t>
            </a:r>
            <a:endParaRPr/>
          </a:p>
          <a:p>
            <a:pPr>
              <a:lnSpc>
                <a:spcPts val="201"/>
              </a:lnSpc>
            </a:pPr>
            <a:r>
              <a:rPr b="1" i="1" lang="en-IN" sz="1500" strike="noStrike">
                <a:solidFill>
                  <a:srgbClr val="ffd320"/>
                </a:solidFill>
                <a:latin typeface="Arial"/>
              </a:rPr>
              <a:t>by SirAbhinavJain</a:t>
            </a:r>
            <a:endParaRPr/>
          </a:p>
        </p:txBody>
      </p:sp>
    </p:spTree>
  </p:cSld>
  <p:timing>
    <p:tnLst>
      <p:par>
        <p:cTn id="77" dur="indefinite" restart="never" nodeType="tmRoot">
          <p:childTnLst>
            <p:seq>
              <p:cTn id="78" nodeType="mainSeq"/>
              <p:prevCondLst>
                <p:cond delay="0" evt="onPrev">
                  <p:tgtEl>
                    <p:sldTgt/>
                  </p:tgtEl>
                </p:cond>
              </p:prevCondLst>
              <p:nextCondLst>
                <p:cond delay="0"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92" name="CustomShape 1"/>
          <p:cNvSpPr/>
          <p:nvPr/>
        </p:nvSpPr>
        <p:spPr>
          <a:xfrm>
            <a:off x="298080" y="642240"/>
            <a:ext cx="10741680" cy="1144800"/>
          </a:xfrm>
          <a:prstGeom prst="rect">
            <a:avLst/>
          </a:prstGeom>
          <a:noFill/>
          <a:ln>
            <a:noFill/>
          </a:ln>
        </p:spPr>
        <p:style>
          <a:lnRef idx="0"/>
          <a:fillRef idx="0"/>
          <a:effectRef idx="0"/>
          <a:fontRef idx="minor"/>
        </p:style>
        <p:txBody>
          <a:bodyPr lIns="0" rIns="0" tIns="0" bIns="0"/>
          <a:p>
            <a:pPr>
              <a:lnSpc>
                <a:spcPts val="485"/>
              </a:lnSpc>
            </a:pPr>
            <a:r>
              <a:rPr lang="en-IN" sz="3700" strike="noStrike">
                <a:solidFill>
                  <a:srgbClr val="ffffff"/>
                </a:solidFill>
                <a:latin typeface="Arial"/>
              </a:rPr>
              <a:t>Problem: the programming and cost model doesn’t  help</a:t>
            </a:r>
            <a:endParaRPr/>
          </a:p>
        </p:txBody>
      </p:sp>
      <p:sp>
        <p:nvSpPr>
          <p:cNvPr id="293" name="CustomShape 2"/>
          <p:cNvSpPr/>
          <p:nvPr/>
        </p:nvSpPr>
        <p:spPr>
          <a:xfrm>
            <a:off x="8625240" y="5446440"/>
            <a:ext cx="476280" cy="228240"/>
          </a:xfrm>
          <a:prstGeom prst="rect">
            <a:avLst/>
          </a:prstGeom>
          <a:noFill/>
          <a:ln>
            <a:noFill/>
          </a:ln>
        </p:spPr>
        <p:style>
          <a:lnRef idx="0"/>
          <a:fillRef idx="0"/>
          <a:effectRef idx="0"/>
          <a:fontRef idx="minor"/>
        </p:style>
        <p:txBody>
          <a:bodyPr lIns="0" rIns="0" tIns="0" bIns="0"/>
          <a:p>
            <a:pPr>
              <a:lnSpc>
                <a:spcPct val="100000"/>
              </a:lnSpc>
            </a:pPr>
            <a:r>
              <a:rPr lang="en-IN" sz="1500" strike="noStrike">
                <a:solidFill>
                  <a:srgbClr val="80ddf9"/>
                </a:solidFill>
                <a:latin typeface="Arial"/>
                <a:ea typeface="DejaVu Sans"/>
              </a:rPr>
              <a:t>Swift</a:t>
            </a:r>
            <a:endParaRPr/>
          </a:p>
        </p:txBody>
      </p:sp>
      <p:sp>
        <p:nvSpPr>
          <p:cNvPr id="294" name="CustomShape 3"/>
          <p:cNvSpPr/>
          <p:nvPr/>
        </p:nvSpPr>
        <p:spPr>
          <a:xfrm>
            <a:off x="8202960" y="4111920"/>
            <a:ext cx="2537280" cy="1720080"/>
          </a:xfrm>
          <a:custGeom>
            <a:avLst/>
            <a:gdLst/>
            <a:ahLst/>
            <a:rect l="0" t="0" r="r" b="b"/>
            <a:pathLst>
              <a:path w="2537880" h="1720851">
                <a:moveTo>
                  <a:pt x="2346439" y="0"/>
                </a:moveTo>
                <a:lnTo>
                  <a:pt x="191439" y="0"/>
                </a:lnTo>
                <a:lnTo>
                  <a:pt x="147544" y="5056"/>
                </a:lnTo>
                <a:lnTo>
                  <a:pt x="107250" y="19458"/>
                </a:lnTo>
                <a:lnTo>
                  <a:pt x="71704" y="42057"/>
                </a:lnTo>
                <a:lnTo>
                  <a:pt x="42057" y="71704"/>
                </a:lnTo>
                <a:lnTo>
                  <a:pt x="19458" y="107250"/>
                </a:lnTo>
                <a:lnTo>
                  <a:pt x="5056" y="147544"/>
                </a:lnTo>
                <a:lnTo>
                  <a:pt x="0" y="191439"/>
                </a:lnTo>
                <a:lnTo>
                  <a:pt x="0" y="1529406"/>
                </a:lnTo>
                <a:lnTo>
                  <a:pt x="5056" y="1573302"/>
                </a:lnTo>
                <a:lnTo>
                  <a:pt x="19458" y="1613598"/>
                </a:lnTo>
                <a:lnTo>
                  <a:pt x="42057" y="1649144"/>
                </a:lnTo>
                <a:lnTo>
                  <a:pt x="71704" y="1678791"/>
                </a:lnTo>
                <a:lnTo>
                  <a:pt x="107250" y="1701391"/>
                </a:lnTo>
                <a:lnTo>
                  <a:pt x="147544" y="1715793"/>
                </a:lnTo>
                <a:lnTo>
                  <a:pt x="191439" y="1720850"/>
                </a:lnTo>
                <a:lnTo>
                  <a:pt x="2346439" y="1720850"/>
                </a:lnTo>
                <a:lnTo>
                  <a:pt x="2390334" y="1715793"/>
                </a:lnTo>
                <a:lnTo>
                  <a:pt x="2430628" y="1701391"/>
                </a:lnTo>
                <a:lnTo>
                  <a:pt x="2466174" y="1678791"/>
                </a:lnTo>
                <a:lnTo>
                  <a:pt x="2495821" y="1649144"/>
                </a:lnTo>
                <a:lnTo>
                  <a:pt x="2518420" y="1613598"/>
                </a:lnTo>
                <a:lnTo>
                  <a:pt x="2532822" y="1573302"/>
                </a:lnTo>
                <a:lnTo>
                  <a:pt x="2537879" y="1529406"/>
                </a:lnTo>
                <a:lnTo>
                  <a:pt x="2537879" y="191439"/>
                </a:lnTo>
                <a:lnTo>
                  <a:pt x="2532822" y="147544"/>
                </a:lnTo>
                <a:lnTo>
                  <a:pt x="2518420" y="107250"/>
                </a:lnTo>
                <a:lnTo>
                  <a:pt x="2495821" y="71704"/>
                </a:lnTo>
                <a:lnTo>
                  <a:pt x="2466174" y="42057"/>
                </a:lnTo>
                <a:lnTo>
                  <a:pt x="2430628" y="19458"/>
                </a:lnTo>
                <a:lnTo>
                  <a:pt x="2390334" y="5056"/>
                </a:lnTo>
                <a:lnTo>
                  <a:pt x="2346439" y="0"/>
                </a:lnTo>
              </a:path>
            </a:pathLst>
          </a:custGeom>
          <a:solidFill>
            <a:srgbClr val="254a62"/>
          </a:solidFill>
          <a:ln>
            <a:noFill/>
          </a:ln>
        </p:spPr>
        <p:style>
          <a:lnRef idx="0"/>
          <a:fillRef idx="0"/>
          <a:effectRef idx="0"/>
          <a:fontRef idx="minor"/>
        </p:style>
      </p:sp>
      <p:sp>
        <p:nvSpPr>
          <p:cNvPr id="295" name="CustomShape 4"/>
          <p:cNvSpPr/>
          <p:nvPr/>
        </p:nvSpPr>
        <p:spPr>
          <a:xfrm>
            <a:off x="8209800" y="4793760"/>
            <a:ext cx="2529720" cy="360"/>
          </a:xfrm>
          <a:custGeom>
            <a:avLst/>
            <a:gdLst/>
            <a:ahLst/>
            <a:rect l="0" t="0" r="r" b="b"/>
            <a:pathLst>
              <a:path w="2530139" h="1">
                <a:moveTo>
                  <a:pt x="0" y="0"/>
                </a:moveTo>
                <a:lnTo>
                  <a:pt x="2530138" y="0"/>
                </a:lnTo>
              </a:path>
            </a:pathLst>
          </a:custGeom>
          <a:noFill/>
          <a:ln w="12600">
            <a:solidFill>
              <a:srgbClr val="8cd2ff"/>
            </a:solidFill>
            <a:round/>
          </a:ln>
        </p:spPr>
        <p:style>
          <a:lnRef idx="0"/>
          <a:fillRef idx="0"/>
          <a:effectRef idx="0"/>
          <a:fontRef idx="minor"/>
        </p:style>
      </p:sp>
      <p:sp>
        <p:nvSpPr>
          <p:cNvPr id="296" name="CustomShape 5"/>
          <p:cNvSpPr/>
          <p:nvPr/>
        </p:nvSpPr>
        <p:spPr>
          <a:xfrm>
            <a:off x="9970920" y="4799880"/>
            <a:ext cx="360" cy="1017360"/>
          </a:xfrm>
          <a:custGeom>
            <a:avLst/>
            <a:gdLst/>
            <a:ahLst/>
            <a:rect l="0" t="0" r="r" b="b"/>
            <a:pathLst>
              <a:path w="1" h="1017830">
                <a:moveTo>
                  <a:pt x="0" y="1017829"/>
                </a:moveTo>
                <a:lnTo>
                  <a:pt x="0" y="0"/>
                </a:lnTo>
              </a:path>
            </a:pathLst>
          </a:custGeom>
          <a:noFill/>
          <a:ln w="12600">
            <a:solidFill>
              <a:srgbClr val="8cd2ff"/>
            </a:solidFill>
            <a:round/>
          </a:ln>
        </p:spPr>
        <p:style>
          <a:lnRef idx="0"/>
          <a:fillRef idx="0"/>
          <a:effectRef idx="0"/>
          <a:fontRef idx="minor"/>
        </p:style>
      </p:sp>
      <p:sp>
        <p:nvSpPr>
          <p:cNvPr id="297" name="CustomShape 6"/>
          <p:cNvSpPr/>
          <p:nvPr/>
        </p:nvSpPr>
        <p:spPr>
          <a:xfrm>
            <a:off x="9027000" y="5194440"/>
            <a:ext cx="1473120" cy="455760"/>
          </a:xfrm>
          <a:prstGeom prst="rect">
            <a:avLst/>
          </a:prstGeom>
          <a:noFill/>
          <a:ln>
            <a:noFill/>
          </a:ln>
        </p:spPr>
        <p:style>
          <a:lnRef idx="0"/>
          <a:fillRef idx="0"/>
          <a:effectRef idx="0"/>
          <a:fontRef idx="minor"/>
        </p:style>
        <p:txBody>
          <a:bodyPr lIns="0" rIns="0" tIns="0" bIns="0"/>
          <a:p>
            <a:pPr>
              <a:lnSpc>
                <a:spcPct val="100000"/>
              </a:lnSpc>
            </a:pPr>
            <a:r>
              <a:rPr lang="en-IN" sz="1500" strike="noStrike">
                <a:solidFill>
                  <a:srgbClr val="80ddf9"/>
                </a:solidFill>
                <a:latin typeface="Arial"/>
                <a:ea typeface="DejaVu Sans"/>
              </a:rPr>
              <a:t>Container</a:t>
            </a:r>
            <a:r>
              <a:rPr lang="en-IN" sz="1500" strike="noStrike">
                <a:solidFill>
                  <a:srgbClr val="80ddf9"/>
                </a:solidFill>
                <a:latin typeface="Arial"/>
                <a:ea typeface="DejaVu Sans"/>
              </a:rPr>
              <a:t>	</a:t>
            </a:r>
            <a:r>
              <a:rPr lang="en-IN" sz="1500" strike="noStrike">
                <a:solidFill>
                  <a:srgbClr val="80ddf9"/>
                </a:solidFill>
                <a:latin typeface="Arial"/>
                <a:ea typeface="DejaVu Sans"/>
              </a:rPr>
              <a:t>VM</a:t>
            </a:r>
            <a:endParaRPr/>
          </a:p>
        </p:txBody>
      </p:sp>
      <p:sp>
        <p:nvSpPr>
          <p:cNvPr id="298" name="CustomShape 7"/>
          <p:cNvSpPr/>
          <p:nvPr/>
        </p:nvSpPr>
        <p:spPr>
          <a:xfrm>
            <a:off x="8920440" y="4787640"/>
            <a:ext cx="360" cy="1044360"/>
          </a:xfrm>
          <a:custGeom>
            <a:avLst/>
            <a:gdLst/>
            <a:ahLst/>
            <a:rect l="0" t="0" r="r" b="b"/>
            <a:pathLst>
              <a:path w="1" h="1044860">
                <a:moveTo>
                  <a:pt x="0" y="1044859"/>
                </a:moveTo>
                <a:lnTo>
                  <a:pt x="0" y="0"/>
                </a:lnTo>
              </a:path>
            </a:pathLst>
          </a:custGeom>
          <a:noFill/>
          <a:ln w="12600">
            <a:solidFill>
              <a:srgbClr val="8cd2ff"/>
            </a:solidFill>
            <a:round/>
          </a:ln>
        </p:spPr>
        <p:style>
          <a:lnRef idx="0"/>
          <a:fillRef idx="0"/>
          <a:effectRef idx="0"/>
          <a:fontRef idx="minor"/>
        </p:style>
      </p:sp>
      <p:sp>
        <p:nvSpPr>
          <p:cNvPr id="299" name="CustomShape 8"/>
          <p:cNvSpPr/>
          <p:nvPr/>
        </p:nvSpPr>
        <p:spPr>
          <a:xfrm>
            <a:off x="8424000" y="5208120"/>
            <a:ext cx="271800" cy="228240"/>
          </a:xfrm>
          <a:prstGeom prst="rect">
            <a:avLst/>
          </a:prstGeom>
          <a:noFill/>
          <a:ln>
            <a:noFill/>
          </a:ln>
        </p:spPr>
        <p:style>
          <a:lnRef idx="0"/>
          <a:fillRef idx="0"/>
          <a:effectRef idx="0"/>
          <a:fontRef idx="minor"/>
        </p:style>
        <p:txBody>
          <a:bodyPr lIns="0" rIns="0" tIns="0" bIns="0"/>
          <a:p>
            <a:pPr>
              <a:lnSpc>
                <a:spcPct val="100000"/>
              </a:lnSpc>
            </a:pPr>
            <a:r>
              <a:rPr lang="en-IN" sz="1500" strike="noStrike">
                <a:solidFill>
                  <a:srgbClr val="80ddf9"/>
                </a:solidFill>
                <a:latin typeface="Arial"/>
                <a:ea typeface="DejaVu Sans"/>
              </a:rPr>
              <a:t>CF</a:t>
            </a:r>
            <a:endParaRPr/>
          </a:p>
        </p:txBody>
      </p:sp>
      <p:sp>
        <p:nvSpPr>
          <p:cNvPr id="300" name="CustomShape 9"/>
          <p:cNvSpPr/>
          <p:nvPr/>
        </p:nvSpPr>
        <p:spPr>
          <a:xfrm>
            <a:off x="7826400" y="3728160"/>
            <a:ext cx="751680" cy="751680"/>
          </a:xfrm>
          <a:prstGeom prst="rect">
            <a:avLst/>
          </a:prstGeom>
          <a:blipFill>
            <a:blip r:embed="rId1"/>
            <a:stretch>
              <a:fillRect/>
            </a:stretch>
          </a:blipFill>
          <a:ln>
            <a:noFill/>
          </a:ln>
        </p:spPr>
        <p:style>
          <a:lnRef idx="0"/>
          <a:fillRef idx="0"/>
          <a:effectRef idx="0"/>
          <a:fontRef idx="minor"/>
        </p:style>
      </p:sp>
      <p:sp>
        <p:nvSpPr>
          <p:cNvPr id="301" name="CustomShape 10"/>
          <p:cNvSpPr/>
          <p:nvPr/>
        </p:nvSpPr>
        <p:spPr>
          <a:xfrm>
            <a:off x="7876800" y="3754080"/>
            <a:ext cx="649440" cy="651600"/>
          </a:xfrm>
          <a:custGeom>
            <a:avLst/>
            <a:gdLst/>
            <a:ahLst/>
            <a:rect l="0" t="0" r="r" b="b"/>
            <a:pathLst>
              <a:path w="649821" h="651942">
                <a:moveTo>
                  <a:pt x="324916" y="0"/>
                </a:moveTo>
                <a:lnTo>
                  <a:pt x="276901" y="3534"/>
                </a:lnTo>
                <a:lnTo>
                  <a:pt x="231074" y="13801"/>
                </a:lnTo>
                <a:lnTo>
                  <a:pt x="187938" y="30297"/>
                </a:lnTo>
                <a:lnTo>
                  <a:pt x="147994" y="52517"/>
                </a:lnTo>
                <a:lnTo>
                  <a:pt x="111745" y="79957"/>
                </a:lnTo>
                <a:lnTo>
                  <a:pt x="79695" y="112112"/>
                </a:lnTo>
                <a:lnTo>
                  <a:pt x="52344" y="148479"/>
                </a:lnTo>
                <a:lnTo>
                  <a:pt x="30197" y="188552"/>
                </a:lnTo>
                <a:lnTo>
                  <a:pt x="13756" y="231828"/>
                </a:lnTo>
                <a:lnTo>
                  <a:pt x="3522" y="277802"/>
                </a:lnTo>
                <a:lnTo>
                  <a:pt x="0" y="325970"/>
                </a:lnTo>
                <a:lnTo>
                  <a:pt x="3522" y="374139"/>
                </a:lnTo>
                <a:lnTo>
                  <a:pt x="13756" y="420113"/>
                </a:lnTo>
                <a:lnTo>
                  <a:pt x="30197" y="463389"/>
                </a:lnTo>
                <a:lnTo>
                  <a:pt x="52344" y="503462"/>
                </a:lnTo>
                <a:lnTo>
                  <a:pt x="79695" y="539829"/>
                </a:lnTo>
                <a:lnTo>
                  <a:pt x="111745" y="571984"/>
                </a:lnTo>
                <a:lnTo>
                  <a:pt x="147994" y="599424"/>
                </a:lnTo>
                <a:lnTo>
                  <a:pt x="187938" y="621644"/>
                </a:lnTo>
                <a:lnTo>
                  <a:pt x="231074" y="638140"/>
                </a:lnTo>
                <a:lnTo>
                  <a:pt x="276901" y="648407"/>
                </a:lnTo>
                <a:lnTo>
                  <a:pt x="324916" y="651941"/>
                </a:lnTo>
                <a:lnTo>
                  <a:pt x="372928" y="648407"/>
                </a:lnTo>
                <a:lnTo>
                  <a:pt x="418752" y="638140"/>
                </a:lnTo>
                <a:lnTo>
                  <a:pt x="461887" y="621644"/>
                </a:lnTo>
                <a:lnTo>
                  <a:pt x="501829" y="599424"/>
                </a:lnTo>
                <a:lnTo>
                  <a:pt x="538077" y="571984"/>
                </a:lnTo>
                <a:lnTo>
                  <a:pt x="570126" y="539829"/>
                </a:lnTo>
                <a:lnTo>
                  <a:pt x="597476" y="503462"/>
                </a:lnTo>
                <a:lnTo>
                  <a:pt x="619623" y="463389"/>
                </a:lnTo>
                <a:lnTo>
                  <a:pt x="636064" y="420113"/>
                </a:lnTo>
                <a:lnTo>
                  <a:pt x="646298" y="374139"/>
                </a:lnTo>
                <a:lnTo>
                  <a:pt x="649820" y="325970"/>
                </a:lnTo>
                <a:lnTo>
                  <a:pt x="646298" y="277802"/>
                </a:lnTo>
                <a:lnTo>
                  <a:pt x="636064" y="231828"/>
                </a:lnTo>
                <a:lnTo>
                  <a:pt x="619623" y="188552"/>
                </a:lnTo>
                <a:lnTo>
                  <a:pt x="597476" y="148479"/>
                </a:lnTo>
                <a:lnTo>
                  <a:pt x="570126" y="112112"/>
                </a:lnTo>
                <a:lnTo>
                  <a:pt x="538077" y="79957"/>
                </a:lnTo>
                <a:lnTo>
                  <a:pt x="501829" y="52517"/>
                </a:lnTo>
                <a:lnTo>
                  <a:pt x="461887" y="30297"/>
                </a:lnTo>
                <a:lnTo>
                  <a:pt x="418752" y="13801"/>
                </a:lnTo>
                <a:lnTo>
                  <a:pt x="372928" y="3534"/>
                </a:lnTo>
                <a:lnTo>
                  <a:pt x="324916" y="0"/>
                </a:lnTo>
              </a:path>
            </a:pathLst>
          </a:custGeom>
          <a:solidFill>
            <a:srgbClr val="00bfb0"/>
          </a:solidFill>
          <a:ln>
            <a:noFill/>
          </a:ln>
        </p:spPr>
        <p:style>
          <a:lnRef idx="0"/>
          <a:fillRef idx="0"/>
          <a:effectRef idx="0"/>
          <a:fontRef idx="minor"/>
        </p:style>
      </p:sp>
      <p:sp>
        <p:nvSpPr>
          <p:cNvPr id="302" name="CustomShape 11"/>
          <p:cNvSpPr/>
          <p:nvPr/>
        </p:nvSpPr>
        <p:spPr>
          <a:xfrm>
            <a:off x="7876800" y="3754080"/>
            <a:ext cx="649440" cy="651600"/>
          </a:xfrm>
          <a:custGeom>
            <a:avLst/>
            <a:gdLst/>
            <a:ahLst/>
            <a:rect l="0" t="0" r="r" b="b"/>
            <a:pathLst>
              <a:path w="649818" h="651934">
                <a:moveTo>
                  <a:pt x="0" y="325966"/>
                </a:moveTo>
                <a:lnTo>
                  <a:pt x="3522" y="277797"/>
                </a:lnTo>
                <a:lnTo>
                  <a:pt x="13756" y="231823"/>
                </a:lnTo>
                <a:lnTo>
                  <a:pt x="30197" y="188547"/>
                </a:lnTo>
                <a:lnTo>
                  <a:pt x="52344" y="148474"/>
                </a:lnTo>
                <a:lnTo>
                  <a:pt x="79694" y="112108"/>
                </a:lnTo>
                <a:lnTo>
                  <a:pt x="111744" y="79954"/>
                </a:lnTo>
                <a:lnTo>
                  <a:pt x="147992" y="52515"/>
                </a:lnTo>
                <a:lnTo>
                  <a:pt x="187935" y="30296"/>
                </a:lnTo>
                <a:lnTo>
                  <a:pt x="231070" y="13801"/>
                </a:lnTo>
                <a:lnTo>
                  <a:pt x="276895" y="3534"/>
                </a:lnTo>
                <a:lnTo>
                  <a:pt x="324908" y="0"/>
                </a:lnTo>
                <a:lnTo>
                  <a:pt x="372921" y="3534"/>
                </a:lnTo>
                <a:lnTo>
                  <a:pt x="418746" y="13801"/>
                </a:lnTo>
                <a:lnTo>
                  <a:pt x="461882" y="30296"/>
                </a:lnTo>
                <a:lnTo>
                  <a:pt x="501825" y="52515"/>
                </a:lnTo>
                <a:lnTo>
                  <a:pt x="538072" y="79954"/>
                </a:lnTo>
                <a:lnTo>
                  <a:pt x="570123" y="112108"/>
                </a:lnTo>
                <a:lnTo>
                  <a:pt x="597472" y="148474"/>
                </a:lnTo>
                <a:lnTo>
                  <a:pt x="619619" y="188547"/>
                </a:lnTo>
                <a:lnTo>
                  <a:pt x="636061" y="231823"/>
                </a:lnTo>
                <a:lnTo>
                  <a:pt x="646294" y="277797"/>
                </a:lnTo>
                <a:lnTo>
                  <a:pt x="649817" y="325966"/>
                </a:lnTo>
                <a:lnTo>
                  <a:pt x="646294" y="374135"/>
                </a:lnTo>
                <a:lnTo>
                  <a:pt x="636061" y="420110"/>
                </a:lnTo>
                <a:lnTo>
                  <a:pt x="619619" y="463386"/>
                </a:lnTo>
                <a:lnTo>
                  <a:pt x="597472" y="503459"/>
                </a:lnTo>
                <a:lnTo>
                  <a:pt x="570123" y="539824"/>
                </a:lnTo>
                <a:lnTo>
                  <a:pt x="538072" y="571979"/>
                </a:lnTo>
                <a:lnTo>
                  <a:pt x="501825" y="599418"/>
                </a:lnTo>
                <a:lnTo>
                  <a:pt x="461882" y="621637"/>
                </a:lnTo>
                <a:lnTo>
                  <a:pt x="418746" y="638132"/>
                </a:lnTo>
                <a:lnTo>
                  <a:pt x="372921" y="648399"/>
                </a:lnTo>
                <a:lnTo>
                  <a:pt x="324908" y="651933"/>
                </a:lnTo>
                <a:lnTo>
                  <a:pt x="276895" y="648399"/>
                </a:lnTo>
                <a:lnTo>
                  <a:pt x="231070" y="638132"/>
                </a:lnTo>
                <a:lnTo>
                  <a:pt x="187935" y="621637"/>
                </a:lnTo>
                <a:lnTo>
                  <a:pt x="147992" y="599418"/>
                </a:lnTo>
                <a:lnTo>
                  <a:pt x="111744" y="571979"/>
                </a:lnTo>
                <a:lnTo>
                  <a:pt x="79694" y="539824"/>
                </a:lnTo>
                <a:lnTo>
                  <a:pt x="52344" y="503459"/>
                </a:lnTo>
                <a:lnTo>
                  <a:pt x="30197" y="463386"/>
                </a:lnTo>
                <a:lnTo>
                  <a:pt x="13756" y="420110"/>
                </a:lnTo>
                <a:lnTo>
                  <a:pt x="3522" y="374135"/>
                </a:lnTo>
                <a:lnTo>
                  <a:pt x="0" y="325966"/>
                </a:lnTo>
              </a:path>
            </a:pathLst>
          </a:custGeom>
          <a:noFill/>
          <a:ln w="9360">
            <a:solidFill>
              <a:srgbClr val="00bfb0"/>
            </a:solidFill>
            <a:round/>
          </a:ln>
        </p:spPr>
        <p:style>
          <a:lnRef idx="0"/>
          <a:fillRef idx="0"/>
          <a:effectRef idx="0"/>
          <a:fontRef idx="minor"/>
        </p:style>
      </p:sp>
      <p:sp>
        <p:nvSpPr>
          <p:cNvPr id="303" name="CustomShape 12"/>
          <p:cNvSpPr/>
          <p:nvPr/>
        </p:nvSpPr>
        <p:spPr>
          <a:xfrm>
            <a:off x="9970200" y="1846800"/>
            <a:ext cx="1178640" cy="670320"/>
          </a:xfrm>
          <a:custGeom>
            <a:avLst/>
            <a:gdLst/>
            <a:ahLst/>
            <a:rect l="0" t="0" r="r" b="b"/>
            <a:pathLst>
              <a:path w="1178980" h="670980">
                <a:moveTo>
                  <a:pt x="1104328" y="0"/>
                </a:moveTo>
                <a:lnTo>
                  <a:pt x="74637" y="0"/>
                </a:lnTo>
                <a:lnTo>
                  <a:pt x="45584" y="5865"/>
                </a:lnTo>
                <a:lnTo>
                  <a:pt x="21859" y="21861"/>
                </a:lnTo>
                <a:lnTo>
                  <a:pt x="5865" y="45589"/>
                </a:lnTo>
                <a:lnTo>
                  <a:pt x="0" y="74650"/>
                </a:lnTo>
                <a:lnTo>
                  <a:pt x="0" y="596328"/>
                </a:lnTo>
                <a:lnTo>
                  <a:pt x="5865" y="625389"/>
                </a:lnTo>
                <a:lnTo>
                  <a:pt x="21859" y="649117"/>
                </a:lnTo>
                <a:lnTo>
                  <a:pt x="45584" y="665113"/>
                </a:lnTo>
                <a:lnTo>
                  <a:pt x="74637" y="670979"/>
                </a:lnTo>
                <a:lnTo>
                  <a:pt x="1104328" y="670979"/>
                </a:lnTo>
                <a:lnTo>
                  <a:pt x="1133384" y="665113"/>
                </a:lnTo>
                <a:lnTo>
                  <a:pt x="1157112" y="649117"/>
                </a:lnTo>
                <a:lnTo>
                  <a:pt x="1173112" y="625389"/>
                </a:lnTo>
                <a:lnTo>
                  <a:pt x="1178979" y="596328"/>
                </a:lnTo>
                <a:lnTo>
                  <a:pt x="1178979" y="74650"/>
                </a:lnTo>
                <a:lnTo>
                  <a:pt x="1173112" y="45589"/>
                </a:lnTo>
                <a:lnTo>
                  <a:pt x="1157112" y="21861"/>
                </a:lnTo>
                <a:lnTo>
                  <a:pt x="1133384" y="5865"/>
                </a:lnTo>
                <a:lnTo>
                  <a:pt x="1104328" y="0"/>
                </a:lnTo>
              </a:path>
            </a:pathLst>
          </a:custGeom>
          <a:solidFill>
            <a:srgbClr val="254a62"/>
          </a:solidFill>
          <a:ln>
            <a:noFill/>
          </a:ln>
        </p:spPr>
        <p:style>
          <a:lnRef idx="0"/>
          <a:fillRef idx="0"/>
          <a:effectRef idx="0"/>
          <a:fontRef idx="minor"/>
        </p:style>
      </p:sp>
      <p:sp>
        <p:nvSpPr>
          <p:cNvPr id="304" name="CustomShape 13"/>
          <p:cNvSpPr/>
          <p:nvPr/>
        </p:nvSpPr>
        <p:spPr>
          <a:xfrm>
            <a:off x="8331840" y="2517840"/>
            <a:ext cx="1109160" cy="1551960"/>
          </a:xfrm>
          <a:custGeom>
            <a:avLst/>
            <a:gdLst/>
            <a:ahLst/>
            <a:rect l="0" t="0" r="r" b="b"/>
            <a:pathLst>
              <a:path w="1109490" h="1552520">
                <a:moveTo>
                  <a:pt x="0" y="0"/>
                </a:moveTo>
                <a:lnTo>
                  <a:pt x="1109489" y="1552519"/>
                </a:lnTo>
              </a:path>
            </a:pathLst>
          </a:custGeom>
          <a:noFill/>
          <a:ln w="50760">
            <a:solidFill>
              <a:srgbClr val="f5ac1e"/>
            </a:solidFill>
            <a:round/>
          </a:ln>
        </p:spPr>
        <p:style>
          <a:lnRef idx="0"/>
          <a:fillRef idx="0"/>
          <a:effectRef idx="0"/>
          <a:fontRef idx="minor"/>
        </p:style>
      </p:sp>
      <p:sp>
        <p:nvSpPr>
          <p:cNvPr id="305" name="CustomShape 14"/>
          <p:cNvSpPr/>
          <p:nvPr/>
        </p:nvSpPr>
        <p:spPr>
          <a:xfrm>
            <a:off x="9320400" y="3943440"/>
            <a:ext cx="150480" cy="168120"/>
          </a:xfrm>
          <a:custGeom>
            <a:avLst/>
            <a:gdLst/>
            <a:ahLst/>
            <a:rect l="0" t="0" r="r" b="b"/>
            <a:pathLst>
              <a:path w="150610" h="168301">
                <a:moveTo>
                  <a:pt x="124002" y="0"/>
                </a:moveTo>
                <a:lnTo>
                  <a:pt x="0" y="88620"/>
                </a:lnTo>
                <a:lnTo>
                  <a:pt x="150609" y="168300"/>
                </a:lnTo>
                <a:lnTo>
                  <a:pt x="124002" y="0"/>
                </a:lnTo>
              </a:path>
            </a:pathLst>
          </a:custGeom>
          <a:solidFill>
            <a:srgbClr val="f5ac1e"/>
          </a:solidFill>
          <a:ln>
            <a:noFill/>
          </a:ln>
        </p:spPr>
        <p:style>
          <a:lnRef idx="0"/>
          <a:fillRef idx="0"/>
          <a:effectRef idx="0"/>
          <a:fontRef idx="minor"/>
        </p:style>
      </p:sp>
      <p:sp>
        <p:nvSpPr>
          <p:cNvPr id="306" name="CustomShape 15"/>
          <p:cNvSpPr/>
          <p:nvPr/>
        </p:nvSpPr>
        <p:spPr>
          <a:xfrm>
            <a:off x="9499320" y="2559960"/>
            <a:ext cx="1032480" cy="1509480"/>
          </a:xfrm>
          <a:custGeom>
            <a:avLst/>
            <a:gdLst/>
            <a:ahLst/>
            <a:rect l="0" t="0" r="r" b="b"/>
            <a:pathLst>
              <a:path w="1032731" h="1509988">
                <a:moveTo>
                  <a:pt x="1032730" y="0"/>
                </a:moveTo>
                <a:lnTo>
                  <a:pt x="0" y="1509987"/>
                </a:lnTo>
              </a:path>
            </a:pathLst>
          </a:custGeom>
          <a:noFill/>
          <a:ln w="50760">
            <a:solidFill>
              <a:srgbClr val="f5ac1e"/>
            </a:solidFill>
            <a:round/>
          </a:ln>
        </p:spPr>
        <p:style>
          <a:lnRef idx="0"/>
          <a:fillRef idx="0"/>
          <a:effectRef idx="0"/>
          <a:fontRef idx="minor"/>
        </p:style>
      </p:sp>
      <p:sp>
        <p:nvSpPr>
          <p:cNvPr id="307" name="CustomShape 16"/>
          <p:cNvSpPr/>
          <p:nvPr/>
        </p:nvSpPr>
        <p:spPr>
          <a:xfrm>
            <a:off x="10411920" y="2517840"/>
            <a:ext cx="148680" cy="168120"/>
          </a:xfrm>
          <a:custGeom>
            <a:avLst/>
            <a:gdLst/>
            <a:ahLst/>
            <a:rect l="0" t="0" r="r" b="b"/>
            <a:pathLst>
              <a:path w="148933" h="168809">
                <a:moveTo>
                  <a:pt x="148932" y="0"/>
                </a:moveTo>
                <a:lnTo>
                  <a:pt x="0" y="82778"/>
                </a:lnTo>
                <a:lnTo>
                  <a:pt x="125793" y="168808"/>
                </a:lnTo>
                <a:lnTo>
                  <a:pt x="148932" y="0"/>
                </a:lnTo>
              </a:path>
            </a:pathLst>
          </a:custGeom>
          <a:solidFill>
            <a:srgbClr val="f5ac1e"/>
          </a:solidFill>
          <a:ln>
            <a:noFill/>
          </a:ln>
        </p:spPr>
        <p:style>
          <a:lnRef idx="0"/>
          <a:fillRef idx="0"/>
          <a:effectRef idx="0"/>
          <a:fontRef idx="minor"/>
        </p:style>
      </p:sp>
      <p:sp>
        <p:nvSpPr>
          <p:cNvPr id="308" name="CustomShape 17"/>
          <p:cNvSpPr/>
          <p:nvPr/>
        </p:nvSpPr>
        <p:spPr>
          <a:xfrm>
            <a:off x="9470520" y="3943080"/>
            <a:ext cx="148680" cy="168120"/>
          </a:xfrm>
          <a:custGeom>
            <a:avLst/>
            <a:gdLst/>
            <a:ahLst/>
            <a:rect l="0" t="0" r="r" b="b"/>
            <a:pathLst>
              <a:path w="148933" h="168809">
                <a:moveTo>
                  <a:pt x="23139" y="0"/>
                </a:moveTo>
                <a:lnTo>
                  <a:pt x="0" y="168808"/>
                </a:lnTo>
                <a:lnTo>
                  <a:pt x="148932" y="86029"/>
                </a:lnTo>
                <a:lnTo>
                  <a:pt x="23139" y="0"/>
                </a:lnTo>
              </a:path>
            </a:pathLst>
          </a:custGeom>
          <a:solidFill>
            <a:srgbClr val="f5ac1e"/>
          </a:solidFill>
          <a:ln>
            <a:noFill/>
          </a:ln>
        </p:spPr>
        <p:style>
          <a:lnRef idx="0"/>
          <a:fillRef idx="0"/>
          <a:effectRef idx="0"/>
          <a:fontRef idx="minor"/>
        </p:style>
      </p:sp>
      <p:sp>
        <p:nvSpPr>
          <p:cNvPr id="309" name="CustomShape 18"/>
          <p:cNvSpPr/>
          <p:nvPr/>
        </p:nvSpPr>
        <p:spPr>
          <a:xfrm>
            <a:off x="9580320" y="1438200"/>
            <a:ext cx="751680" cy="751680"/>
          </a:xfrm>
          <a:prstGeom prst="rect">
            <a:avLst/>
          </a:prstGeom>
          <a:blipFill>
            <a:blip r:embed="rId2"/>
            <a:stretch>
              <a:fillRect/>
            </a:stretch>
          </a:blipFill>
          <a:ln>
            <a:noFill/>
          </a:ln>
        </p:spPr>
        <p:style>
          <a:lnRef idx="0"/>
          <a:fillRef idx="0"/>
          <a:effectRef idx="0"/>
          <a:fontRef idx="minor"/>
        </p:style>
      </p:sp>
      <p:sp>
        <p:nvSpPr>
          <p:cNvPr id="310" name="CustomShape 19"/>
          <p:cNvSpPr/>
          <p:nvPr/>
        </p:nvSpPr>
        <p:spPr>
          <a:xfrm>
            <a:off x="9631440" y="1465920"/>
            <a:ext cx="649440" cy="651600"/>
          </a:xfrm>
          <a:custGeom>
            <a:avLst/>
            <a:gdLst/>
            <a:ahLst/>
            <a:rect l="0" t="0" r="r" b="b"/>
            <a:pathLst>
              <a:path w="649821" h="651930">
                <a:moveTo>
                  <a:pt x="324904" y="0"/>
                </a:moveTo>
                <a:lnTo>
                  <a:pt x="276892" y="3534"/>
                </a:lnTo>
                <a:lnTo>
                  <a:pt x="231067" y="13800"/>
                </a:lnTo>
                <a:lnTo>
                  <a:pt x="187933" y="30295"/>
                </a:lnTo>
                <a:lnTo>
                  <a:pt x="147990" y="52514"/>
                </a:lnTo>
                <a:lnTo>
                  <a:pt x="111743" y="79952"/>
                </a:lnTo>
                <a:lnTo>
                  <a:pt x="79693" y="112107"/>
                </a:lnTo>
                <a:lnTo>
                  <a:pt x="52344" y="148473"/>
                </a:lnTo>
                <a:lnTo>
                  <a:pt x="30197" y="188547"/>
                </a:lnTo>
                <a:lnTo>
                  <a:pt x="13756" y="231823"/>
                </a:lnTo>
                <a:lnTo>
                  <a:pt x="3522" y="277799"/>
                </a:lnTo>
                <a:lnTo>
                  <a:pt x="0" y="325970"/>
                </a:lnTo>
                <a:lnTo>
                  <a:pt x="3522" y="374138"/>
                </a:lnTo>
                <a:lnTo>
                  <a:pt x="13756" y="420112"/>
                </a:lnTo>
                <a:lnTo>
                  <a:pt x="30197" y="463386"/>
                </a:lnTo>
                <a:lnTo>
                  <a:pt x="52344" y="503458"/>
                </a:lnTo>
                <a:lnTo>
                  <a:pt x="79693" y="539823"/>
                </a:lnTo>
                <a:lnTo>
                  <a:pt x="111743" y="571977"/>
                </a:lnTo>
                <a:lnTo>
                  <a:pt x="147990" y="599415"/>
                </a:lnTo>
                <a:lnTo>
                  <a:pt x="187933" y="621633"/>
                </a:lnTo>
                <a:lnTo>
                  <a:pt x="231067" y="638128"/>
                </a:lnTo>
                <a:lnTo>
                  <a:pt x="276892" y="648394"/>
                </a:lnTo>
                <a:lnTo>
                  <a:pt x="324904" y="651929"/>
                </a:lnTo>
                <a:lnTo>
                  <a:pt x="372918" y="648394"/>
                </a:lnTo>
                <a:lnTo>
                  <a:pt x="418745" y="638128"/>
                </a:lnTo>
                <a:lnTo>
                  <a:pt x="461882" y="621633"/>
                </a:lnTo>
                <a:lnTo>
                  <a:pt x="501826" y="599415"/>
                </a:lnTo>
                <a:lnTo>
                  <a:pt x="538075" y="571977"/>
                </a:lnTo>
                <a:lnTo>
                  <a:pt x="570125" y="539823"/>
                </a:lnTo>
                <a:lnTo>
                  <a:pt x="597475" y="503458"/>
                </a:lnTo>
                <a:lnTo>
                  <a:pt x="619623" y="463386"/>
                </a:lnTo>
                <a:lnTo>
                  <a:pt x="636064" y="420112"/>
                </a:lnTo>
                <a:lnTo>
                  <a:pt x="646298" y="374138"/>
                </a:lnTo>
                <a:lnTo>
                  <a:pt x="649820" y="325970"/>
                </a:lnTo>
                <a:lnTo>
                  <a:pt x="646298" y="277799"/>
                </a:lnTo>
                <a:lnTo>
                  <a:pt x="636064" y="231823"/>
                </a:lnTo>
                <a:lnTo>
                  <a:pt x="619623" y="188547"/>
                </a:lnTo>
                <a:lnTo>
                  <a:pt x="597475" y="148473"/>
                </a:lnTo>
                <a:lnTo>
                  <a:pt x="570125" y="112107"/>
                </a:lnTo>
                <a:lnTo>
                  <a:pt x="538075" y="79952"/>
                </a:lnTo>
                <a:lnTo>
                  <a:pt x="501826" y="52514"/>
                </a:lnTo>
                <a:lnTo>
                  <a:pt x="461882" y="30295"/>
                </a:lnTo>
                <a:lnTo>
                  <a:pt x="418745" y="13800"/>
                </a:lnTo>
                <a:lnTo>
                  <a:pt x="372918" y="3534"/>
                </a:lnTo>
                <a:lnTo>
                  <a:pt x="324904" y="0"/>
                </a:lnTo>
              </a:path>
            </a:pathLst>
          </a:custGeom>
          <a:solidFill>
            <a:srgbClr val="00bfb0"/>
          </a:solidFill>
          <a:ln>
            <a:noFill/>
          </a:ln>
        </p:spPr>
        <p:style>
          <a:lnRef idx="0"/>
          <a:fillRef idx="0"/>
          <a:effectRef idx="0"/>
          <a:fontRef idx="minor"/>
        </p:style>
      </p:sp>
      <p:sp>
        <p:nvSpPr>
          <p:cNvPr id="311" name="CustomShape 20"/>
          <p:cNvSpPr/>
          <p:nvPr/>
        </p:nvSpPr>
        <p:spPr>
          <a:xfrm>
            <a:off x="9631440" y="1465920"/>
            <a:ext cx="649440" cy="651600"/>
          </a:xfrm>
          <a:custGeom>
            <a:avLst/>
            <a:gdLst/>
            <a:ahLst/>
            <a:rect l="0" t="0" r="r" b="b"/>
            <a:pathLst>
              <a:path w="649817" h="651934">
                <a:moveTo>
                  <a:pt x="0" y="325966"/>
                </a:moveTo>
                <a:lnTo>
                  <a:pt x="3522" y="277797"/>
                </a:lnTo>
                <a:lnTo>
                  <a:pt x="13756" y="231823"/>
                </a:lnTo>
                <a:lnTo>
                  <a:pt x="30197" y="188547"/>
                </a:lnTo>
                <a:lnTo>
                  <a:pt x="52344" y="148474"/>
                </a:lnTo>
                <a:lnTo>
                  <a:pt x="79694" y="112108"/>
                </a:lnTo>
                <a:lnTo>
                  <a:pt x="111744" y="79954"/>
                </a:lnTo>
                <a:lnTo>
                  <a:pt x="147992" y="52515"/>
                </a:lnTo>
                <a:lnTo>
                  <a:pt x="187935" y="30296"/>
                </a:lnTo>
                <a:lnTo>
                  <a:pt x="231070" y="13801"/>
                </a:lnTo>
                <a:lnTo>
                  <a:pt x="276895" y="3534"/>
                </a:lnTo>
                <a:lnTo>
                  <a:pt x="324908" y="0"/>
                </a:lnTo>
                <a:lnTo>
                  <a:pt x="372920" y="3534"/>
                </a:lnTo>
                <a:lnTo>
                  <a:pt x="418745" y="13801"/>
                </a:lnTo>
                <a:lnTo>
                  <a:pt x="461880" y="30296"/>
                </a:lnTo>
                <a:lnTo>
                  <a:pt x="501823" y="52515"/>
                </a:lnTo>
                <a:lnTo>
                  <a:pt x="538071" y="79954"/>
                </a:lnTo>
                <a:lnTo>
                  <a:pt x="570121" y="112108"/>
                </a:lnTo>
                <a:lnTo>
                  <a:pt x="597471" y="148474"/>
                </a:lnTo>
                <a:lnTo>
                  <a:pt x="619618" y="188547"/>
                </a:lnTo>
                <a:lnTo>
                  <a:pt x="636059" y="231823"/>
                </a:lnTo>
                <a:lnTo>
                  <a:pt x="646293" y="277797"/>
                </a:lnTo>
                <a:lnTo>
                  <a:pt x="649816" y="325966"/>
                </a:lnTo>
                <a:lnTo>
                  <a:pt x="646293" y="374135"/>
                </a:lnTo>
                <a:lnTo>
                  <a:pt x="636059" y="420110"/>
                </a:lnTo>
                <a:lnTo>
                  <a:pt x="619618" y="463386"/>
                </a:lnTo>
                <a:lnTo>
                  <a:pt x="597471" y="503458"/>
                </a:lnTo>
                <a:lnTo>
                  <a:pt x="570121" y="539824"/>
                </a:lnTo>
                <a:lnTo>
                  <a:pt x="538071" y="571979"/>
                </a:lnTo>
                <a:lnTo>
                  <a:pt x="501823" y="599418"/>
                </a:lnTo>
                <a:lnTo>
                  <a:pt x="461880" y="621637"/>
                </a:lnTo>
                <a:lnTo>
                  <a:pt x="418745" y="638132"/>
                </a:lnTo>
                <a:lnTo>
                  <a:pt x="372920" y="648398"/>
                </a:lnTo>
                <a:lnTo>
                  <a:pt x="324908" y="651933"/>
                </a:lnTo>
                <a:lnTo>
                  <a:pt x="276895" y="648398"/>
                </a:lnTo>
                <a:lnTo>
                  <a:pt x="231070" y="638132"/>
                </a:lnTo>
                <a:lnTo>
                  <a:pt x="187935" y="621637"/>
                </a:lnTo>
                <a:lnTo>
                  <a:pt x="147992" y="599418"/>
                </a:lnTo>
                <a:lnTo>
                  <a:pt x="111744" y="571979"/>
                </a:lnTo>
                <a:lnTo>
                  <a:pt x="79694" y="539824"/>
                </a:lnTo>
                <a:lnTo>
                  <a:pt x="52344" y="503458"/>
                </a:lnTo>
                <a:lnTo>
                  <a:pt x="30197" y="463386"/>
                </a:lnTo>
                <a:lnTo>
                  <a:pt x="13756" y="420110"/>
                </a:lnTo>
                <a:lnTo>
                  <a:pt x="3522" y="374135"/>
                </a:lnTo>
                <a:lnTo>
                  <a:pt x="0" y="325966"/>
                </a:lnTo>
              </a:path>
            </a:pathLst>
          </a:custGeom>
          <a:noFill/>
          <a:ln w="9360">
            <a:solidFill>
              <a:srgbClr val="00bfb0"/>
            </a:solidFill>
            <a:round/>
          </a:ln>
        </p:spPr>
        <p:style>
          <a:lnRef idx="0"/>
          <a:fillRef idx="0"/>
          <a:effectRef idx="0"/>
          <a:fontRef idx="minor"/>
        </p:style>
      </p:sp>
      <p:sp>
        <p:nvSpPr>
          <p:cNvPr id="312" name="CustomShape 21"/>
          <p:cNvSpPr/>
          <p:nvPr/>
        </p:nvSpPr>
        <p:spPr>
          <a:xfrm>
            <a:off x="7741440" y="1846800"/>
            <a:ext cx="1178640" cy="670320"/>
          </a:xfrm>
          <a:custGeom>
            <a:avLst/>
            <a:gdLst/>
            <a:ahLst/>
            <a:rect l="0" t="0" r="r" b="b"/>
            <a:pathLst>
              <a:path w="1178980" h="670980">
                <a:moveTo>
                  <a:pt x="1104328" y="0"/>
                </a:moveTo>
                <a:lnTo>
                  <a:pt x="74637" y="0"/>
                </a:lnTo>
                <a:lnTo>
                  <a:pt x="45584" y="5865"/>
                </a:lnTo>
                <a:lnTo>
                  <a:pt x="21859" y="21861"/>
                </a:lnTo>
                <a:lnTo>
                  <a:pt x="5865" y="45589"/>
                </a:lnTo>
                <a:lnTo>
                  <a:pt x="0" y="74650"/>
                </a:lnTo>
                <a:lnTo>
                  <a:pt x="0" y="596328"/>
                </a:lnTo>
                <a:lnTo>
                  <a:pt x="5865" y="625389"/>
                </a:lnTo>
                <a:lnTo>
                  <a:pt x="21859" y="649117"/>
                </a:lnTo>
                <a:lnTo>
                  <a:pt x="45584" y="665113"/>
                </a:lnTo>
                <a:lnTo>
                  <a:pt x="74637" y="670979"/>
                </a:lnTo>
                <a:lnTo>
                  <a:pt x="1104328" y="670979"/>
                </a:lnTo>
                <a:lnTo>
                  <a:pt x="1133384" y="665113"/>
                </a:lnTo>
                <a:lnTo>
                  <a:pt x="1157112" y="649117"/>
                </a:lnTo>
                <a:lnTo>
                  <a:pt x="1173112" y="625389"/>
                </a:lnTo>
                <a:lnTo>
                  <a:pt x="1178979" y="596328"/>
                </a:lnTo>
                <a:lnTo>
                  <a:pt x="1178979" y="74650"/>
                </a:lnTo>
                <a:lnTo>
                  <a:pt x="1173112" y="45589"/>
                </a:lnTo>
                <a:lnTo>
                  <a:pt x="1157112" y="21861"/>
                </a:lnTo>
                <a:lnTo>
                  <a:pt x="1133384" y="5865"/>
                </a:lnTo>
                <a:lnTo>
                  <a:pt x="1104328" y="0"/>
                </a:lnTo>
              </a:path>
            </a:pathLst>
          </a:custGeom>
          <a:solidFill>
            <a:srgbClr val="254a62"/>
          </a:solidFill>
          <a:ln>
            <a:noFill/>
          </a:ln>
        </p:spPr>
        <p:style>
          <a:lnRef idx="0"/>
          <a:fillRef idx="0"/>
          <a:effectRef idx="0"/>
          <a:fontRef idx="minor"/>
        </p:style>
      </p:sp>
      <p:sp>
        <p:nvSpPr>
          <p:cNvPr id="313" name="CustomShape 22"/>
          <p:cNvSpPr/>
          <p:nvPr/>
        </p:nvSpPr>
        <p:spPr>
          <a:xfrm>
            <a:off x="7365240" y="1433880"/>
            <a:ext cx="751680" cy="751680"/>
          </a:xfrm>
          <a:prstGeom prst="rect">
            <a:avLst/>
          </a:prstGeom>
          <a:blipFill>
            <a:blip r:embed="rId3"/>
            <a:stretch>
              <a:fillRect/>
            </a:stretch>
          </a:blipFill>
          <a:ln>
            <a:noFill/>
          </a:ln>
        </p:spPr>
        <p:style>
          <a:lnRef idx="0"/>
          <a:fillRef idx="0"/>
          <a:effectRef idx="0"/>
          <a:fontRef idx="minor"/>
        </p:style>
      </p:sp>
      <p:sp>
        <p:nvSpPr>
          <p:cNvPr id="314" name="CustomShape 23"/>
          <p:cNvSpPr/>
          <p:nvPr/>
        </p:nvSpPr>
        <p:spPr>
          <a:xfrm>
            <a:off x="7417440" y="1459440"/>
            <a:ext cx="649440" cy="651600"/>
          </a:xfrm>
          <a:custGeom>
            <a:avLst/>
            <a:gdLst/>
            <a:ahLst/>
            <a:rect l="0" t="0" r="r" b="b"/>
            <a:pathLst>
              <a:path w="649809" h="651930">
                <a:moveTo>
                  <a:pt x="324904" y="0"/>
                </a:moveTo>
                <a:lnTo>
                  <a:pt x="276892" y="3534"/>
                </a:lnTo>
                <a:lnTo>
                  <a:pt x="231067" y="13800"/>
                </a:lnTo>
                <a:lnTo>
                  <a:pt x="187933" y="30295"/>
                </a:lnTo>
                <a:lnTo>
                  <a:pt x="147990" y="52513"/>
                </a:lnTo>
                <a:lnTo>
                  <a:pt x="111743" y="79951"/>
                </a:lnTo>
                <a:lnTo>
                  <a:pt x="79693" y="112105"/>
                </a:lnTo>
                <a:lnTo>
                  <a:pt x="52344" y="148470"/>
                </a:lnTo>
                <a:lnTo>
                  <a:pt x="30197" y="188542"/>
                </a:lnTo>
                <a:lnTo>
                  <a:pt x="13756" y="231816"/>
                </a:lnTo>
                <a:lnTo>
                  <a:pt x="3522" y="277790"/>
                </a:lnTo>
                <a:lnTo>
                  <a:pt x="0" y="325958"/>
                </a:lnTo>
                <a:lnTo>
                  <a:pt x="3522" y="374129"/>
                </a:lnTo>
                <a:lnTo>
                  <a:pt x="13756" y="420105"/>
                </a:lnTo>
                <a:lnTo>
                  <a:pt x="30197" y="463382"/>
                </a:lnTo>
                <a:lnTo>
                  <a:pt x="52344" y="503455"/>
                </a:lnTo>
                <a:lnTo>
                  <a:pt x="79693" y="539821"/>
                </a:lnTo>
                <a:lnTo>
                  <a:pt x="111743" y="571976"/>
                </a:lnTo>
                <a:lnTo>
                  <a:pt x="147990" y="599414"/>
                </a:lnTo>
                <a:lnTo>
                  <a:pt x="187933" y="621633"/>
                </a:lnTo>
                <a:lnTo>
                  <a:pt x="231067" y="638128"/>
                </a:lnTo>
                <a:lnTo>
                  <a:pt x="276892" y="648394"/>
                </a:lnTo>
                <a:lnTo>
                  <a:pt x="324904" y="651929"/>
                </a:lnTo>
                <a:lnTo>
                  <a:pt x="372915" y="648394"/>
                </a:lnTo>
                <a:lnTo>
                  <a:pt x="418740" y="638128"/>
                </a:lnTo>
                <a:lnTo>
                  <a:pt x="461874" y="621633"/>
                </a:lnTo>
                <a:lnTo>
                  <a:pt x="501817" y="599414"/>
                </a:lnTo>
                <a:lnTo>
                  <a:pt x="538064" y="571976"/>
                </a:lnTo>
                <a:lnTo>
                  <a:pt x="570114" y="539821"/>
                </a:lnTo>
                <a:lnTo>
                  <a:pt x="597463" y="503455"/>
                </a:lnTo>
                <a:lnTo>
                  <a:pt x="619610" y="463382"/>
                </a:lnTo>
                <a:lnTo>
                  <a:pt x="636051" y="420105"/>
                </a:lnTo>
                <a:lnTo>
                  <a:pt x="646285" y="374129"/>
                </a:lnTo>
                <a:lnTo>
                  <a:pt x="649808" y="325958"/>
                </a:lnTo>
                <a:lnTo>
                  <a:pt x="646285" y="277790"/>
                </a:lnTo>
                <a:lnTo>
                  <a:pt x="636051" y="231816"/>
                </a:lnTo>
                <a:lnTo>
                  <a:pt x="619610" y="188542"/>
                </a:lnTo>
                <a:lnTo>
                  <a:pt x="597463" y="148470"/>
                </a:lnTo>
                <a:lnTo>
                  <a:pt x="570114" y="112105"/>
                </a:lnTo>
                <a:lnTo>
                  <a:pt x="538064" y="79951"/>
                </a:lnTo>
                <a:lnTo>
                  <a:pt x="501817" y="52513"/>
                </a:lnTo>
                <a:lnTo>
                  <a:pt x="461874" y="30295"/>
                </a:lnTo>
                <a:lnTo>
                  <a:pt x="418740" y="13800"/>
                </a:lnTo>
                <a:lnTo>
                  <a:pt x="372915" y="3534"/>
                </a:lnTo>
                <a:lnTo>
                  <a:pt x="324904" y="0"/>
                </a:lnTo>
              </a:path>
            </a:pathLst>
          </a:custGeom>
          <a:solidFill>
            <a:srgbClr val="00bfb0"/>
          </a:solidFill>
          <a:ln>
            <a:noFill/>
          </a:ln>
        </p:spPr>
        <p:style>
          <a:lnRef idx="0"/>
          <a:fillRef idx="0"/>
          <a:effectRef idx="0"/>
          <a:fontRef idx="minor"/>
        </p:style>
      </p:sp>
      <p:sp>
        <p:nvSpPr>
          <p:cNvPr id="315" name="CustomShape 24"/>
          <p:cNvSpPr/>
          <p:nvPr/>
        </p:nvSpPr>
        <p:spPr>
          <a:xfrm>
            <a:off x="7417440" y="1459440"/>
            <a:ext cx="649440" cy="651600"/>
          </a:xfrm>
          <a:custGeom>
            <a:avLst/>
            <a:gdLst/>
            <a:ahLst/>
            <a:rect l="0" t="0" r="r" b="b"/>
            <a:pathLst>
              <a:path w="649816" h="651934">
                <a:moveTo>
                  <a:pt x="0" y="325966"/>
                </a:moveTo>
                <a:lnTo>
                  <a:pt x="3522" y="277797"/>
                </a:lnTo>
                <a:lnTo>
                  <a:pt x="13756" y="231823"/>
                </a:lnTo>
                <a:lnTo>
                  <a:pt x="30197" y="188547"/>
                </a:lnTo>
                <a:lnTo>
                  <a:pt x="52344" y="148474"/>
                </a:lnTo>
                <a:lnTo>
                  <a:pt x="79694" y="112108"/>
                </a:lnTo>
                <a:lnTo>
                  <a:pt x="111744" y="79954"/>
                </a:lnTo>
                <a:lnTo>
                  <a:pt x="147992" y="52515"/>
                </a:lnTo>
                <a:lnTo>
                  <a:pt x="187934" y="30296"/>
                </a:lnTo>
                <a:lnTo>
                  <a:pt x="231070" y="13801"/>
                </a:lnTo>
                <a:lnTo>
                  <a:pt x="276895" y="3534"/>
                </a:lnTo>
                <a:lnTo>
                  <a:pt x="324907" y="0"/>
                </a:lnTo>
                <a:lnTo>
                  <a:pt x="372920" y="3534"/>
                </a:lnTo>
                <a:lnTo>
                  <a:pt x="418745" y="13801"/>
                </a:lnTo>
                <a:lnTo>
                  <a:pt x="461880" y="30296"/>
                </a:lnTo>
                <a:lnTo>
                  <a:pt x="501823" y="52515"/>
                </a:lnTo>
                <a:lnTo>
                  <a:pt x="538071" y="79954"/>
                </a:lnTo>
                <a:lnTo>
                  <a:pt x="570121" y="112108"/>
                </a:lnTo>
                <a:lnTo>
                  <a:pt x="597471" y="148474"/>
                </a:lnTo>
                <a:lnTo>
                  <a:pt x="619617" y="188547"/>
                </a:lnTo>
                <a:lnTo>
                  <a:pt x="636059" y="231823"/>
                </a:lnTo>
                <a:lnTo>
                  <a:pt x="646292" y="277797"/>
                </a:lnTo>
                <a:lnTo>
                  <a:pt x="649815" y="325966"/>
                </a:lnTo>
                <a:lnTo>
                  <a:pt x="646292" y="374135"/>
                </a:lnTo>
                <a:lnTo>
                  <a:pt x="636059" y="420110"/>
                </a:lnTo>
                <a:lnTo>
                  <a:pt x="619617" y="463386"/>
                </a:lnTo>
                <a:lnTo>
                  <a:pt x="597471" y="503459"/>
                </a:lnTo>
                <a:lnTo>
                  <a:pt x="570121" y="539824"/>
                </a:lnTo>
                <a:lnTo>
                  <a:pt x="538071" y="571979"/>
                </a:lnTo>
                <a:lnTo>
                  <a:pt x="501823" y="599418"/>
                </a:lnTo>
                <a:lnTo>
                  <a:pt x="461880" y="621637"/>
                </a:lnTo>
                <a:lnTo>
                  <a:pt x="418745" y="638132"/>
                </a:lnTo>
                <a:lnTo>
                  <a:pt x="372920" y="648399"/>
                </a:lnTo>
                <a:lnTo>
                  <a:pt x="324907" y="651933"/>
                </a:lnTo>
                <a:lnTo>
                  <a:pt x="276895" y="648399"/>
                </a:lnTo>
                <a:lnTo>
                  <a:pt x="231070" y="638132"/>
                </a:lnTo>
                <a:lnTo>
                  <a:pt x="187934" y="621637"/>
                </a:lnTo>
                <a:lnTo>
                  <a:pt x="147992" y="599418"/>
                </a:lnTo>
                <a:lnTo>
                  <a:pt x="111744" y="571979"/>
                </a:lnTo>
                <a:lnTo>
                  <a:pt x="79694" y="539824"/>
                </a:lnTo>
                <a:lnTo>
                  <a:pt x="52344" y="503459"/>
                </a:lnTo>
                <a:lnTo>
                  <a:pt x="30197" y="463386"/>
                </a:lnTo>
                <a:lnTo>
                  <a:pt x="13756" y="420110"/>
                </a:lnTo>
                <a:lnTo>
                  <a:pt x="3522" y="374135"/>
                </a:lnTo>
                <a:lnTo>
                  <a:pt x="0" y="325966"/>
                </a:lnTo>
              </a:path>
            </a:pathLst>
          </a:custGeom>
          <a:noFill/>
          <a:ln w="9360">
            <a:solidFill>
              <a:srgbClr val="00bfb0"/>
            </a:solidFill>
            <a:round/>
          </a:ln>
        </p:spPr>
        <p:style>
          <a:lnRef idx="0"/>
          <a:fillRef idx="0"/>
          <a:effectRef idx="0"/>
          <a:fontRef idx="minor"/>
        </p:style>
      </p:sp>
      <p:sp>
        <p:nvSpPr>
          <p:cNvPr id="316" name="CustomShape 25"/>
          <p:cNvSpPr/>
          <p:nvPr/>
        </p:nvSpPr>
        <p:spPr>
          <a:xfrm>
            <a:off x="260640" y="1670040"/>
            <a:ext cx="10621080" cy="3472920"/>
          </a:xfrm>
          <a:prstGeom prst="rect">
            <a:avLst/>
          </a:prstGeom>
          <a:noFill/>
          <a:ln>
            <a:noFill/>
          </a:ln>
        </p:spPr>
        <p:style>
          <a:lnRef idx="0"/>
          <a:fillRef idx="0"/>
          <a:effectRef idx="0"/>
          <a:fontRef idx="minor"/>
        </p:style>
        <p:txBody>
          <a:bodyPr lIns="0" rIns="0" tIns="0" bIns="0"/>
          <a:p>
            <a:pPr algn="r">
              <a:lnSpc>
                <a:spcPct val="100000"/>
              </a:lnSpc>
            </a:pPr>
            <a:r>
              <a:rPr b="1" lang="en-IN" sz="2400" strike="noStrike" baseline="1000">
                <a:solidFill>
                  <a:srgbClr val="ffffff"/>
                </a:solidFill>
                <a:latin typeface="Arial"/>
                <a:ea typeface="DejaVu Sans"/>
              </a:rPr>
              <a:t>1a</a:t>
            </a:r>
            <a:r>
              <a:rPr b="1" lang="en-IN" sz="2400" strike="noStrike" baseline="1000">
                <a:solidFill>
                  <a:srgbClr val="ffffff"/>
                </a:solidFill>
                <a:latin typeface="Arial"/>
                <a:ea typeface="DejaVu Sans"/>
              </a:rPr>
              <a:t>	</a:t>
            </a:r>
            <a:r>
              <a:rPr b="1" lang="en-IN" sz="1600" strike="noStrike">
                <a:solidFill>
                  <a:srgbClr val="ffffff"/>
                </a:solidFill>
                <a:latin typeface="Arial"/>
                <a:ea typeface="DejaVu Sans"/>
              </a:rPr>
              <a:t>1b</a:t>
            </a:r>
            <a:endParaRPr/>
          </a:p>
          <a:p>
            <a:pPr algn="r">
              <a:lnSpc>
                <a:spcPct val="100000"/>
              </a:lnSpc>
            </a:pPr>
            <a:r>
              <a:rPr lang="en-IN" sz="1600" strike="noStrike">
                <a:solidFill>
                  <a:srgbClr val="ffffff"/>
                </a:solidFill>
                <a:latin typeface="Arial"/>
                <a:ea typeface="DejaVu Sans"/>
              </a:rPr>
              <a:t>Request</a:t>
            </a:r>
            <a:r>
              <a:rPr lang="en-IN" sz="1600" strike="noStrike">
                <a:solidFill>
                  <a:srgbClr val="ffffff"/>
                </a:solidFill>
                <a:latin typeface="Arial"/>
                <a:ea typeface="DejaVu Sans"/>
              </a:rPr>
              <a:t>	</a:t>
            </a:r>
            <a:r>
              <a:rPr lang="en-IN" sz="1600" strike="noStrike">
                <a:solidFill>
                  <a:srgbClr val="ffffff"/>
                </a:solidFill>
                <a:latin typeface="Arial"/>
                <a:ea typeface="DejaVu Sans"/>
              </a:rPr>
              <a:t>Polling</a:t>
            </a:r>
            <a:endParaRPr/>
          </a:p>
          <a:p>
            <a:pPr>
              <a:lnSpc>
                <a:spcPts val="311"/>
              </a:lnSpc>
              <a:buFont typeface="StarSymbol"/>
              <a:buChar char="l"/>
            </a:pPr>
            <a:r>
              <a:rPr lang="en-IN" sz="2400" strike="noStrike">
                <a:solidFill>
                  <a:srgbClr val="ffffff"/>
                </a:solidFill>
                <a:latin typeface="Arial"/>
                <a:ea typeface="DejaVu Sans"/>
              </a:rPr>
              <a:t>Continuous polling needed in the absence of an  event driven programming model.</a:t>
            </a:r>
            <a:endParaRPr/>
          </a:p>
          <a:p>
            <a:pPr>
              <a:lnSpc>
                <a:spcPct val="100000"/>
              </a:lnSpc>
            </a:pPr>
            <a:endParaRPr/>
          </a:p>
          <a:p>
            <a:pPr>
              <a:lnSpc>
                <a:spcPts val="349"/>
              </a:lnSpc>
              <a:buFont typeface="Arial"/>
              <a:buChar char="•"/>
            </a:pPr>
            <a:r>
              <a:rPr lang="en-IN" sz="2400" strike="noStrike">
                <a:solidFill>
                  <a:srgbClr val="ffffff"/>
                </a:solidFill>
                <a:latin typeface="Arial"/>
                <a:ea typeface="DejaVu Sans"/>
              </a:rPr>
              <a:t>Charged for resources, even when idle.</a:t>
            </a:r>
            <a:endParaRPr/>
          </a:p>
          <a:p>
            <a:pPr algn="r">
              <a:lnSpc>
                <a:spcPts val="229"/>
              </a:lnSpc>
            </a:pPr>
            <a:r>
              <a:rPr b="1" lang="en-IN" sz="1600" strike="noStrike">
                <a:solidFill>
                  <a:srgbClr val="ffffff"/>
                </a:solidFill>
                <a:latin typeface="Arial"/>
                <a:ea typeface="DejaVu Sans"/>
              </a:rPr>
              <a:t>2</a:t>
            </a:r>
            <a:endParaRPr/>
          </a:p>
          <a:p>
            <a:pPr algn="r">
              <a:lnSpc>
                <a:spcPct val="100000"/>
              </a:lnSpc>
            </a:pPr>
            <a:r>
              <a:rPr lang="en-IN" sz="1600" strike="noStrike">
                <a:solidFill>
                  <a:srgbClr val="ffffff"/>
                </a:solidFill>
                <a:latin typeface="Arial"/>
                <a:ea typeface="DejaVu Sans"/>
              </a:rPr>
              <a:t>Application</a:t>
            </a:r>
            <a:endParaRPr/>
          </a:p>
          <a:p>
            <a:pPr>
              <a:lnSpc>
                <a:spcPct val="100000"/>
              </a:lnSpc>
              <a:buFont typeface="Arial"/>
              <a:buChar char="•"/>
            </a:pPr>
            <a:r>
              <a:rPr lang="en-IN" sz="2400" strike="noStrike">
                <a:solidFill>
                  <a:srgbClr val="ffffff"/>
                </a:solidFill>
                <a:latin typeface="Arial"/>
                <a:ea typeface="DejaVu Sans"/>
              </a:rPr>
              <a:t>Worries persist about capacity management.</a:t>
            </a:r>
            <a:endParaRPr/>
          </a:p>
        </p:txBody>
      </p:sp>
      <p:sp>
        <p:nvSpPr>
          <p:cNvPr id="317" name="CustomShape 26"/>
          <p:cNvSpPr/>
          <p:nvPr/>
        </p:nvSpPr>
        <p:spPr>
          <a:xfrm>
            <a:off x="10368000" y="5904000"/>
            <a:ext cx="1447200" cy="684720"/>
          </a:xfrm>
          <a:prstGeom prst="rect">
            <a:avLst/>
          </a:prstGeom>
          <a:noFill/>
          <a:ln>
            <a:noFill/>
          </a:ln>
        </p:spPr>
        <p:style>
          <a:lnRef idx="0"/>
          <a:fillRef idx="0"/>
          <a:effectRef idx="0"/>
          <a:fontRef idx="minor"/>
        </p:style>
        <p:txBody>
          <a:bodyPr lIns="0" rIns="0" tIns="0" bIns="0"/>
          <a:p>
            <a:pPr>
              <a:lnSpc>
                <a:spcPts val="201"/>
              </a:lnSpc>
            </a:pPr>
            <a:r>
              <a:rPr b="1" i="1" lang="en-IN" sz="1500" strike="noStrike">
                <a:solidFill>
                  <a:srgbClr val="ffd320"/>
                </a:solidFill>
                <a:latin typeface="Arial"/>
                <a:ea typeface="DejaVu Sans"/>
              </a:rPr>
              <a:t>ICICI Appathon 2017  by SirAbhinavJain</a:t>
            </a:r>
            <a:endParaRPr/>
          </a:p>
        </p:txBody>
      </p:sp>
    </p:spTree>
  </p:cSld>
  <p:timing>
    <p:tnLst>
      <p:par>
        <p:cTn id="7" dur="indefinite" restart="never" nodeType="tmRoot">
          <p:childTnLst>
            <p:seq>
              <p:cTn id="8" nodeType="mainSeq"/>
              <p:prevCondLst>
                <p:cond delay="0" evt="onPrev">
                  <p:tgtEl>
                    <p:sldTgt/>
                  </p:tgtEl>
                </p:cond>
              </p:prevCondLst>
              <p:nextCondLst>
                <p:cond delay="0" evt="onNext">
                  <p:tgtEl>
                    <p:sldTgt/>
                  </p:tgtEl>
                </p:cond>
              </p:nextCondLst>
            </p:seq>
          </p:childTnLst>
        </p:cTn>
      </p:par>
    </p:tnLst>
  </p:timing>
</p:sld>
</file>

<file path=ppt/slides/slide4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115" name="CustomShape 1"/>
          <p:cNvSpPr/>
          <p:nvPr/>
        </p:nvSpPr>
        <p:spPr>
          <a:xfrm>
            <a:off x="402120" y="1578960"/>
            <a:ext cx="3026160" cy="1815480"/>
          </a:xfrm>
          <a:custGeom>
            <a:avLst/>
            <a:gdLst/>
            <a:ahLst/>
            <a:rect l="0" t="0" r="r" b="b"/>
            <a:pathLst>
              <a:path w="3026833" h="1816101">
                <a:moveTo>
                  <a:pt x="2845222" y="0"/>
                </a:moveTo>
                <a:lnTo>
                  <a:pt x="181610" y="0"/>
                </a:lnTo>
                <a:lnTo>
                  <a:pt x="133330" y="6487"/>
                </a:lnTo>
                <a:lnTo>
                  <a:pt x="89947" y="24796"/>
                </a:lnTo>
                <a:lnTo>
                  <a:pt x="53192" y="53195"/>
                </a:lnTo>
                <a:lnTo>
                  <a:pt x="24795" y="89951"/>
                </a:lnTo>
                <a:lnTo>
                  <a:pt x="6487" y="133333"/>
                </a:lnTo>
                <a:lnTo>
                  <a:pt x="0" y="181609"/>
                </a:lnTo>
                <a:lnTo>
                  <a:pt x="0" y="1634489"/>
                </a:lnTo>
                <a:lnTo>
                  <a:pt x="6487" y="1682770"/>
                </a:lnTo>
                <a:lnTo>
                  <a:pt x="24795" y="1726153"/>
                </a:lnTo>
                <a:lnTo>
                  <a:pt x="53192" y="1762909"/>
                </a:lnTo>
                <a:lnTo>
                  <a:pt x="89947" y="1791305"/>
                </a:lnTo>
                <a:lnTo>
                  <a:pt x="133330" y="1809613"/>
                </a:lnTo>
                <a:lnTo>
                  <a:pt x="181610" y="1816100"/>
                </a:lnTo>
                <a:lnTo>
                  <a:pt x="2845222" y="1816100"/>
                </a:lnTo>
                <a:lnTo>
                  <a:pt x="2893503" y="1809613"/>
                </a:lnTo>
                <a:lnTo>
                  <a:pt x="2936886" y="1791305"/>
                </a:lnTo>
                <a:lnTo>
                  <a:pt x="2973642" y="1762909"/>
                </a:lnTo>
                <a:lnTo>
                  <a:pt x="3002038" y="1726153"/>
                </a:lnTo>
                <a:lnTo>
                  <a:pt x="3020345" y="1682770"/>
                </a:lnTo>
                <a:lnTo>
                  <a:pt x="3026832" y="1634489"/>
                </a:lnTo>
                <a:lnTo>
                  <a:pt x="3026832" y="181609"/>
                </a:lnTo>
                <a:lnTo>
                  <a:pt x="3020345" y="133333"/>
                </a:lnTo>
                <a:lnTo>
                  <a:pt x="3002038" y="89951"/>
                </a:lnTo>
                <a:lnTo>
                  <a:pt x="2973642" y="53195"/>
                </a:lnTo>
                <a:lnTo>
                  <a:pt x="2936886" y="24796"/>
                </a:lnTo>
                <a:lnTo>
                  <a:pt x="2893503" y="6487"/>
                </a:lnTo>
                <a:lnTo>
                  <a:pt x="2845222" y="0"/>
                </a:lnTo>
              </a:path>
            </a:pathLst>
          </a:custGeom>
          <a:solidFill>
            <a:srgbClr val="55677d"/>
          </a:solidFill>
          <a:ln>
            <a:noFill/>
          </a:ln>
        </p:spPr>
        <p:style>
          <a:lnRef idx="0"/>
          <a:fillRef idx="0"/>
          <a:effectRef idx="0"/>
          <a:fontRef idx="minor"/>
        </p:style>
      </p:sp>
      <p:sp>
        <p:nvSpPr>
          <p:cNvPr id="1116" name="CustomShape 2"/>
          <p:cNvSpPr/>
          <p:nvPr/>
        </p:nvSpPr>
        <p:spPr>
          <a:xfrm>
            <a:off x="584280" y="1918080"/>
            <a:ext cx="2668320" cy="1096920"/>
          </a:xfrm>
          <a:prstGeom prst="rect">
            <a:avLst/>
          </a:prstGeom>
          <a:noFill/>
          <a:ln>
            <a:noFill/>
          </a:ln>
        </p:spPr>
        <p:style>
          <a:lnRef idx="0"/>
          <a:fillRef idx="0"/>
          <a:effectRef idx="0"/>
          <a:fontRef idx="minor"/>
        </p:style>
        <p:txBody>
          <a:bodyPr lIns="0" rIns="0" tIns="0" bIns="0"/>
          <a:p>
            <a:pPr algn="ctr">
              <a:lnSpc>
                <a:spcPct val="100000"/>
              </a:lnSpc>
            </a:pPr>
            <a:r>
              <a:rPr lang="en-IN" sz="3200" strike="noStrike">
                <a:solidFill>
                  <a:srgbClr val="ffffff"/>
                </a:solidFill>
                <a:latin typeface="Arial"/>
                <a:ea typeface="DejaVu Sans"/>
              </a:rPr>
              <a:t>Start container</a:t>
            </a:r>
            <a:endParaRPr/>
          </a:p>
          <a:p>
            <a:pPr algn="ctr">
              <a:lnSpc>
                <a:spcPct val="100000"/>
              </a:lnSpc>
            </a:pPr>
            <a:r>
              <a:rPr lang="en-IN" sz="3200" strike="noStrike">
                <a:solidFill>
                  <a:srgbClr val="ffffff"/>
                </a:solidFill>
                <a:latin typeface="Courier New"/>
                <a:ea typeface="DejaVu Sans"/>
              </a:rPr>
              <a:t>docker</a:t>
            </a:r>
            <a:r>
              <a:rPr lang="en-IN" sz="3200" strike="noStrike">
                <a:solidFill>
                  <a:srgbClr val="ffffff"/>
                </a:solidFill>
                <a:latin typeface="Courier New"/>
                <a:ea typeface="DejaVu Sans"/>
              </a:rPr>
              <a:t>	</a:t>
            </a:r>
            <a:r>
              <a:rPr lang="en-IN" sz="3200" strike="noStrike">
                <a:solidFill>
                  <a:srgbClr val="ffffff"/>
                </a:solidFill>
                <a:latin typeface="Courier New"/>
                <a:ea typeface="DejaVu Sans"/>
              </a:rPr>
              <a:t>run</a:t>
            </a:r>
            <a:endParaRPr/>
          </a:p>
        </p:txBody>
      </p:sp>
      <p:sp>
        <p:nvSpPr>
          <p:cNvPr id="1117" name="CustomShape 3"/>
          <p:cNvSpPr/>
          <p:nvPr/>
        </p:nvSpPr>
        <p:spPr>
          <a:xfrm>
            <a:off x="3731760" y="2112480"/>
            <a:ext cx="643320" cy="748440"/>
          </a:xfrm>
          <a:custGeom>
            <a:avLst/>
            <a:gdLst/>
            <a:ahLst/>
            <a:rect l="0" t="0" r="r" b="b"/>
            <a:pathLst>
              <a:path w="643471" h="749301">
                <a:moveTo>
                  <a:pt x="321741" y="0"/>
                </a:moveTo>
                <a:lnTo>
                  <a:pt x="321741" y="149872"/>
                </a:lnTo>
                <a:lnTo>
                  <a:pt x="0" y="149872"/>
                </a:lnTo>
                <a:lnTo>
                  <a:pt x="0" y="599439"/>
                </a:lnTo>
                <a:lnTo>
                  <a:pt x="321741" y="599439"/>
                </a:lnTo>
                <a:lnTo>
                  <a:pt x="321741" y="749300"/>
                </a:lnTo>
                <a:lnTo>
                  <a:pt x="643470" y="374650"/>
                </a:lnTo>
                <a:lnTo>
                  <a:pt x="321741" y="0"/>
                </a:lnTo>
              </a:path>
            </a:pathLst>
          </a:custGeom>
          <a:solidFill>
            <a:srgbClr val="ffffff"/>
          </a:solidFill>
          <a:ln>
            <a:noFill/>
          </a:ln>
        </p:spPr>
        <p:style>
          <a:lnRef idx="0"/>
          <a:fillRef idx="0"/>
          <a:effectRef idx="0"/>
          <a:fontRef idx="minor"/>
        </p:style>
      </p:sp>
      <p:sp>
        <p:nvSpPr>
          <p:cNvPr id="1118" name="CustomShape 4"/>
          <p:cNvSpPr/>
          <p:nvPr/>
        </p:nvSpPr>
        <p:spPr>
          <a:xfrm>
            <a:off x="4639680" y="1578960"/>
            <a:ext cx="3028320" cy="1815480"/>
          </a:xfrm>
          <a:custGeom>
            <a:avLst/>
            <a:gdLst/>
            <a:ahLst/>
            <a:rect l="0" t="0" r="r" b="b"/>
            <a:pathLst>
              <a:path w="3028950" h="1816101">
                <a:moveTo>
                  <a:pt x="2847213" y="0"/>
                </a:moveTo>
                <a:lnTo>
                  <a:pt x="181736" y="0"/>
                </a:lnTo>
                <a:lnTo>
                  <a:pt x="133424" y="6487"/>
                </a:lnTo>
                <a:lnTo>
                  <a:pt x="90011" y="24796"/>
                </a:lnTo>
                <a:lnTo>
                  <a:pt x="53230" y="53195"/>
                </a:lnTo>
                <a:lnTo>
                  <a:pt x="24812" y="89951"/>
                </a:lnTo>
                <a:lnTo>
                  <a:pt x="6491" y="133333"/>
                </a:lnTo>
                <a:lnTo>
                  <a:pt x="0" y="181609"/>
                </a:lnTo>
                <a:lnTo>
                  <a:pt x="0" y="1634489"/>
                </a:lnTo>
                <a:lnTo>
                  <a:pt x="6491" y="1682770"/>
                </a:lnTo>
                <a:lnTo>
                  <a:pt x="24812" y="1726153"/>
                </a:lnTo>
                <a:lnTo>
                  <a:pt x="53230" y="1762909"/>
                </a:lnTo>
                <a:lnTo>
                  <a:pt x="90011" y="1791305"/>
                </a:lnTo>
                <a:lnTo>
                  <a:pt x="133424" y="1809613"/>
                </a:lnTo>
                <a:lnTo>
                  <a:pt x="181736" y="1816100"/>
                </a:lnTo>
                <a:lnTo>
                  <a:pt x="2847213" y="1816100"/>
                </a:lnTo>
                <a:lnTo>
                  <a:pt x="2895529" y="1809613"/>
                </a:lnTo>
                <a:lnTo>
                  <a:pt x="2938943" y="1791305"/>
                </a:lnTo>
                <a:lnTo>
                  <a:pt x="2975724" y="1762909"/>
                </a:lnTo>
                <a:lnTo>
                  <a:pt x="3004139" y="1726153"/>
                </a:lnTo>
                <a:lnTo>
                  <a:pt x="3022458" y="1682770"/>
                </a:lnTo>
                <a:lnTo>
                  <a:pt x="3028949" y="1634489"/>
                </a:lnTo>
                <a:lnTo>
                  <a:pt x="3028949" y="181609"/>
                </a:lnTo>
                <a:lnTo>
                  <a:pt x="3022458" y="133333"/>
                </a:lnTo>
                <a:lnTo>
                  <a:pt x="3004139" y="89951"/>
                </a:lnTo>
                <a:lnTo>
                  <a:pt x="2975724" y="53195"/>
                </a:lnTo>
                <a:lnTo>
                  <a:pt x="2938943" y="24796"/>
                </a:lnTo>
                <a:lnTo>
                  <a:pt x="2895529" y="6487"/>
                </a:lnTo>
                <a:lnTo>
                  <a:pt x="2847213" y="0"/>
                </a:lnTo>
              </a:path>
            </a:pathLst>
          </a:custGeom>
          <a:solidFill>
            <a:srgbClr val="55677d"/>
          </a:solidFill>
          <a:ln>
            <a:noFill/>
          </a:ln>
        </p:spPr>
        <p:style>
          <a:lnRef idx="0"/>
          <a:fillRef idx="0"/>
          <a:effectRef idx="0"/>
          <a:fontRef idx="minor"/>
        </p:style>
      </p:sp>
      <p:sp>
        <p:nvSpPr>
          <p:cNvPr id="1119" name="CustomShape 5"/>
          <p:cNvSpPr/>
          <p:nvPr/>
        </p:nvSpPr>
        <p:spPr>
          <a:xfrm>
            <a:off x="5410080" y="1918080"/>
            <a:ext cx="1493280" cy="1096920"/>
          </a:xfrm>
          <a:prstGeom prst="rect">
            <a:avLst/>
          </a:prstGeom>
          <a:noFill/>
          <a:ln>
            <a:noFill/>
          </a:ln>
        </p:spPr>
        <p:style>
          <a:lnRef idx="0"/>
          <a:fillRef idx="0"/>
          <a:effectRef idx="0"/>
          <a:fontRef idx="minor"/>
        </p:style>
        <p:txBody>
          <a:bodyPr lIns="0" rIns="0" tIns="0" bIns="0"/>
          <a:p>
            <a:pPr algn="ctr">
              <a:lnSpc>
                <a:spcPct val="100000"/>
              </a:lnSpc>
            </a:pPr>
            <a:r>
              <a:rPr lang="en-IN" sz="3200" strike="noStrike">
                <a:solidFill>
                  <a:srgbClr val="ffffff"/>
                </a:solidFill>
                <a:latin typeface="Arial"/>
                <a:ea typeface="DejaVu Sans"/>
              </a:rPr>
              <a:t>Initialize</a:t>
            </a:r>
            <a:endParaRPr/>
          </a:p>
          <a:p>
            <a:pPr algn="ctr">
              <a:lnSpc>
                <a:spcPct val="100000"/>
              </a:lnSpc>
            </a:pPr>
            <a:r>
              <a:rPr lang="en-IN" sz="3200" strike="noStrike">
                <a:solidFill>
                  <a:srgbClr val="ffffff"/>
                </a:solidFill>
                <a:latin typeface="Courier New"/>
                <a:ea typeface="DejaVu Sans"/>
              </a:rPr>
              <a:t>/init</a:t>
            </a:r>
            <a:endParaRPr/>
          </a:p>
        </p:txBody>
      </p:sp>
      <p:sp>
        <p:nvSpPr>
          <p:cNvPr id="1120" name="CustomShape 6"/>
          <p:cNvSpPr/>
          <p:nvPr/>
        </p:nvSpPr>
        <p:spPr>
          <a:xfrm>
            <a:off x="7971480" y="2112480"/>
            <a:ext cx="640800" cy="748440"/>
          </a:xfrm>
          <a:custGeom>
            <a:avLst/>
            <a:gdLst/>
            <a:ahLst/>
            <a:rect l="0" t="0" r="r" b="b"/>
            <a:pathLst>
              <a:path w="641351" h="749301">
                <a:moveTo>
                  <a:pt x="320675" y="0"/>
                </a:moveTo>
                <a:lnTo>
                  <a:pt x="320675" y="149872"/>
                </a:lnTo>
                <a:lnTo>
                  <a:pt x="0" y="149872"/>
                </a:lnTo>
                <a:lnTo>
                  <a:pt x="0" y="599439"/>
                </a:lnTo>
                <a:lnTo>
                  <a:pt x="320675" y="599439"/>
                </a:lnTo>
                <a:lnTo>
                  <a:pt x="320675" y="749300"/>
                </a:lnTo>
                <a:lnTo>
                  <a:pt x="641350" y="374650"/>
                </a:lnTo>
                <a:lnTo>
                  <a:pt x="320675" y="0"/>
                </a:lnTo>
              </a:path>
            </a:pathLst>
          </a:custGeom>
          <a:solidFill>
            <a:srgbClr val="ffffff"/>
          </a:solidFill>
          <a:ln>
            <a:noFill/>
          </a:ln>
        </p:spPr>
        <p:style>
          <a:lnRef idx="0"/>
          <a:fillRef idx="0"/>
          <a:effectRef idx="0"/>
          <a:fontRef idx="minor"/>
        </p:style>
      </p:sp>
      <p:sp>
        <p:nvSpPr>
          <p:cNvPr id="1121" name="CustomShape 7"/>
          <p:cNvSpPr/>
          <p:nvPr/>
        </p:nvSpPr>
        <p:spPr>
          <a:xfrm>
            <a:off x="8879400" y="1578960"/>
            <a:ext cx="3026160" cy="1815480"/>
          </a:xfrm>
          <a:custGeom>
            <a:avLst/>
            <a:gdLst/>
            <a:ahLst/>
            <a:rect l="0" t="0" r="r" b="b"/>
            <a:pathLst>
              <a:path w="3026830" h="1816101">
                <a:moveTo>
                  <a:pt x="2845219" y="0"/>
                </a:moveTo>
                <a:lnTo>
                  <a:pt x="181609" y="0"/>
                </a:lnTo>
                <a:lnTo>
                  <a:pt x="133329" y="6487"/>
                </a:lnTo>
                <a:lnTo>
                  <a:pt x="89946" y="24796"/>
                </a:lnTo>
                <a:lnTo>
                  <a:pt x="53190" y="53195"/>
                </a:lnTo>
                <a:lnTo>
                  <a:pt x="24794" y="89951"/>
                </a:lnTo>
                <a:lnTo>
                  <a:pt x="6486" y="133333"/>
                </a:lnTo>
                <a:lnTo>
                  <a:pt x="0" y="181609"/>
                </a:lnTo>
                <a:lnTo>
                  <a:pt x="0" y="1634489"/>
                </a:lnTo>
                <a:lnTo>
                  <a:pt x="6486" y="1682770"/>
                </a:lnTo>
                <a:lnTo>
                  <a:pt x="24794" y="1726153"/>
                </a:lnTo>
                <a:lnTo>
                  <a:pt x="53190" y="1762909"/>
                </a:lnTo>
                <a:lnTo>
                  <a:pt x="89946" y="1791305"/>
                </a:lnTo>
                <a:lnTo>
                  <a:pt x="133329" y="1809613"/>
                </a:lnTo>
                <a:lnTo>
                  <a:pt x="181609" y="1816100"/>
                </a:lnTo>
                <a:lnTo>
                  <a:pt x="2845219" y="1816100"/>
                </a:lnTo>
                <a:lnTo>
                  <a:pt x="2893499" y="1809613"/>
                </a:lnTo>
                <a:lnTo>
                  <a:pt x="2936882" y="1791305"/>
                </a:lnTo>
                <a:lnTo>
                  <a:pt x="2973638" y="1762909"/>
                </a:lnTo>
                <a:lnTo>
                  <a:pt x="3002034" y="1726153"/>
                </a:lnTo>
                <a:lnTo>
                  <a:pt x="3020342" y="1682770"/>
                </a:lnTo>
                <a:lnTo>
                  <a:pt x="3026829" y="1634489"/>
                </a:lnTo>
                <a:lnTo>
                  <a:pt x="3026829" y="181609"/>
                </a:lnTo>
                <a:lnTo>
                  <a:pt x="3020342" y="133333"/>
                </a:lnTo>
                <a:lnTo>
                  <a:pt x="3002034" y="89951"/>
                </a:lnTo>
                <a:lnTo>
                  <a:pt x="2973638" y="53195"/>
                </a:lnTo>
                <a:lnTo>
                  <a:pt x="2936882" y="24796"/>
                </a:lnTo>
                <a:lnTo>
                  <a:pt x="2893499" y="6487"/>
                </a:lnTo>
                <a:lnTo>
                  <a:pt x="2845219" y="0"/>
                </a:lnTo>
              </a:path>
            </a:pathLst>
          </a:custGeom>
          <a:solidFill>
            <a:srgbClr val="55677d"/>
          </a:solidFill>
          <a:ln>
            <a:noFill/>
          </a:ln>
        </p:spPr>
        <p:style>
          <a:lnRef idx="0"/>
          <a:fillRef idx="0"/>
          <a:effectRef idx="0"/>
          <a:fontRef idx="minor"/>
        </p:style>
      </p:sp>
      <p:sp>
        <p:nvSpPr>
          <p:cNvPr id="1122" name="CustomShape 8"/>
          <p:cNvSpPr/>
          <p:nvPr/>
        </p:nvSpPr>
        <p:spPr>
          <a:xfrm>
            <a:off x="9895320" y="1918080"/>
            <a:ext cx="1000800" cy="1096920"/>
          </a:xfrm>
          <a:prstGeom prst="rect">
            <a:avLst/>
          </a:prstGeom>
          <a:noFill/>
          <a:ln>
            <a:noFill/>
          </a:ln>
        </p:spPr>
        <p:style>
          <a:lnRef idx="0"/>
          <a:fillRef idx="0"/>
          <a:effectRef idx="0"/>
          <a:fontRef idx="minor"/>
        </p:style>
        <p:txBody>
          <a:bodyPr lIns="0" rIns="0" tIns="0" bIns="0"/>
          <a:p>
            <a:pPr algn="ctr">
              <a:lnSpc>
                <a:spcPct val="100000"/>
              </a:lnSpc>
            </a:pPr>
            <a:r>
              <a:rPr lang="en-IN" sz="3200" strike="noStrike">
                <a:solidFill>
                  <a:srgbClr val="ffffff"/>
                </a:solidFill>
                <a:latin typeface="Arial"/>
                <a:ea typeface="DejaVu Sans"/>
              </a:rPr>
              <a:t>Run</a:t>
            </a:r>
            <a:endParaRPr/>
          </a:p>
          <a:p>
            <a:pPr algn="ctr">
              <a:lnSpc>
                <a:spcPct val="100000"/>
              </a:lnSpc>
            </a:pPr>
            <a:r>
              <a:rPr lang="en-IN" sz="3200" strike="noStrike">
                <a:solidFill>
                  <a:srgbClr val="ffffff"/>
                </a:solidFill>
                <a:latin typeface="Courier New"/>
                <a:ea typeface="DejaVu Sans"/>
              </a:rPr>
              <a:t>/run</a:t>
            </a:r>
            <a:endParaRPr/>
          </a:p>
        </p:txBody>
      </p:sp>
      <p:sp>
        <p:nvSpPr>
          <p:cNvPr id="1123" name="CustomShape 9"/>
          <p:cNvSpPr/>
          <p:nvPr/>
        </p:nvSpPr>
        <p:spPr>
          <a:xfrm>
            <a:off x="180720" y="174960"/>
            <a:ext cx="11829960" cy="1669680"/>
          </a:xfrm>
          <a:prstGeom prst="rect">
            <a:avLst/>
          </a:prstGeom>
          <a:noFill/>
          <a:ln>
            <a:noFill/>
          </a:ln>
        </p:spPr>
        <p:style>
          <a:lnRef idx="0"/>
          <a:fillRef idx="0"/>
          <a:effectRef idx="0"/>
          <a:fontRef idx="minor"/>
        </p:style>
        <p:txBody>
          <a:bodyPr lIns="0" rIns="0" tIns="524880" bIns="0"/>
          <a:p>
            <a:pPr>
              <a:lnSpc>
                <a:spcPct val="100000"/>
              </a:lnSpc>
            </a:pPr>
            <a:r>
              <a:rPr lang="en-IN" sz="3600" strike="noStrike">
                <a:solidFill>
                  <a:srgbClr val="ffffff"/>
                </a:solidFill>
                <a:latin typeface="Arial"/>
              </a:rPr>
              <a:t>OpenWhisk: Container startup</a:t>
            </a:r>
            <a:endParaRPr/>
          </a:p>
        </p:txBody>
      </p:sp>
      <p:sp>
        <p:nvSpPr>
          <p:cNvPr id="1124" name="CustomShape 10"/>
          <p:cNvSpPr/>
          <p:nvPr/>
        </p:nvSpPr>
        <p:spPr>
          <a:xfrm>
            <a:off x="835920" y="1443600"/>
            <a:ext cx="2086560" cy="2086560"/>
          </a:xfrm>
          <a:custGeom>
            <a:avLst/>
            <a:gdLst/>
            <a:ahLst/>
            <a:rect l="0" t="0" r="r" b="b"/>
            <a:pathLst>
              <a:path w="2087064" h="2087068">
                <a:moveTo>
                  <a:pt x="207197" y="0"/>
                </a:moveTo>
                <a:lnTo>
                  <a:pt x="0" y="207200"/>
                </a:lnTo>
                <a:lnTo>
                  <a:pt x="836329" y="1043533"/>
                </a:lnTo>
                <a:lnTo>
                  <a:pt x="0" y="1879866"/>
                </a:lnTo>
                <a:lnTo>
                  <a:pt x="207197" y="2087067"/>
                </a:lnTo>
                <a:lnTo>
                  <a:pt x="1043529" y="1250734"/>
                </a:lnTo>
                <a:lnTo>
                  <a:pt x="1457930" y="1250734"/>
                </a:lnTo>
                <a:lnTo>
                  <a:pt x="1250730" y="1043533"/>
                </a:lnTo>
                <a:lnTo>
                  <a:pt x="1457930" y="836333"/>
                </a:lnTo>
                <a:lnTo>
                  <a:pt x="1043529" y="836333"/>
                </a:lnTo>
                <a:lnTo>
                  <a:pt x="207197" y="0"/>
                </a:lnTo>
                <a:lnTo>
                  <a:pt x="1457930" y="1250734"/>
                </a:lnTo>
                <a:lnTo>
                  <a:pt x="1043529" y="1250734"/>
                </a:lnTo>
                <a:lnTo>
                  <a:pt x="1879862" y="2087067"/>
                </a:lnTo>
                <a:lnTo>
                  <a:pt x="2087063" y="1879866"/>
                </a:lnTo>
                <a:lnTo>
                  <a:pt x="1457930" y="1250734"/>
                </a:lnTo>
                <a:lnTo>
                  <a:pt x="1879862" y="0"/>
                </a:lnTo>
                <a:lnTo>
                  <a:pt x="1043529" y="836333"/>
                </a:lnTo>
                <a:lnTo>
                  <a:pt x="1457930" y="836333"/>
                </a:lnTo>
                <a:lnTo>
                  <a:pt x="2087063" y="207200"/>
                </a:lnTo>
                <a:lnTo>
                  <a:pt x="1879862" y="0"/>
                </a:lnTo>
              </a:path>
            </a:pathLst>
          </a:custGeom>
          <a:solidFill>
            <a:srgbClr val="7ba140"/>
          </a:solidFill>
          <a:ln>
            <a:noFill/>
          </a:ln>
        </p:spPr>
        <p:style>
          <a:lnRef idx="0"/>
          <a:fillRef idx="0"/>
          <a:effectRef idx="0"/>
          <a:fontRef idx="minor"/>
        </p:style>
      </p:sp>
      <p:sp>
        <p:nvSpPr>
          <p:cNvPr id="1125" name="CustomShape 11"/>
          <p:cNvSpPr/>
          <p:nvPr/>
        </p:nvSpPr>
        <p:spPr>
          <a:xfrm>
            <a:off x="4613040" y="5998680"/>
            <a:ext cx="2372400" cy="289440"/>
          </a:xfrm>
          <a:prstGeom prst="rect">
            <a:avLst/>
          </a:prstGeom>
          <a:noFill/>
          <a:ln>
            <a:noFill/>
          </a:ln>
        </p:spPr>
        <p:style>
          <a:lnRef idx="0"/>
          <a:fillRef idx="0"/>
          <a:effectRef idx="0"/>
          <a:fontRef idx="minor"/>
        </p:style>
        <p:txBody>
          <a:bodyPr lIns="0" rIns="0" tIns="0" bIns="0"/>
          <a:p>
            <a:pPr>
              <a:lnSpc>
                <a:spcPct val="100000"/>
              </a:lnSpc>
            </a:pPr>
            <a:r>
              <a:rPr lang="en-IN" sz="1900" strike="noStrike">
                <a:solidFill>
                  <a:srgbClr val="ffffff"/>
                </a:solidFill>
                <a:latin typeface="Arial"/>
                <a:ea typeface="DejaVu Sans"/>
              </a:rPr>
              <a:t>pre-warmed container</a:t>
            </a:r>
            <a:endParaRPr/>
          </a:p>
        </p:txBody>
      </p:sp>
      <p:sp>
        <p:nvSpPr>
          <p:cNvPr id="1126" name="CustomShape 12"/>
          <p:cNvSpPr/>
          <p:nvPr/>
        </p:nvSpPr>
        <p:spPr>
          <a:xfrm>
            <a:off x="4468320" y="4034520"/>
            <a:ext cx="3368880" cy="1918080"/>
          </a:xfrm>
          <a:prstGeom prst="rect">
            <a:avLst/>
          </a:prstGeom>
          <a:blipFill>
            <a:blip r:embed="rId1"/>
            <a:stretch>
              <a:fillRect/>
            </a:stretch>
          </a:blipFill>
          <a:ln>
            <a:noFill/>
          </a:ln>
        </p:spPr>
        <p:style>
          <a:lnRef idx="0"/>
          <a:fillRef idx="0"/>
          <a:effectRef idx="0"/>
          <a:fontRef idx="minor"/>
        </p:style>
      </p:sp>
      <p:sp>
        <p:nvSpPr>
          <p:cNvPr id="1127" name="CustomShape 13"/>
          <p:cNvSpPr/>
          <p:nvPr/>
        </p:nvSpPr>
        <p:spPr>
          <a:xfrm>
            <a:off x="10008000" y="6336000"/>
            <a:ext cx="2009880" cy="456480"/>
          </a:xfrm>
          <a:prstGeom prst="rect">
            <a:avLst/>
          </a:prstGeom>
          <a:noFill/>
          <a:ln>
            <a:noFill/>
          </a:ln>
        </p:spPr>
        <p:style>
          <a:lnRef idx="0"/>
          <a:fillRef idx="0"/>
          <a:effectRef idx="0"/>
          <a:fontRef idx="minor"/>
        </p:style>
        <p:txBody>
          <a:bodyPr lIns="0" rIns="0" tIns="0" bIns="0"/>
          <a:p>
            <a:pPr>
              <a:lnSpc>
                <a:spcPts val="201"/>
              </a:lnSpc>
            </a:pPr>
            <a:r>
              <a:rPr b="1" i="1" lang="en-IN" sz="1500" strike="noStrike">
                <a:solidFill>
                  <a:srgbClr val="ffd320"/>
                </a:solidFill>
                <a:latin typeface="Arial"/>
                <a:ea typeface="DejaVu Sans"/>
              </a:rPr>
              <a:t>ICICI Appathon 2017  </a:t>
            </a:r>
            <a:endParaRPr/>
          </a:p>
          <a:p>
            <a:pPr>
              <a:lnSpc>
                <a:spcPts val="201"/>
              </a:lnSpc>
            </a:pPr>
            <a:r>
              <a:rPr b="1" i="1" lang="en-IN" sz="1500" strike="noStrike">
                <a:solidFill>
                  <a:srgbClr val="ffd320"/>
                </a:solidFill>
                <a:latin typeface="Arial"/>
                <a:ea typeface="DejaVu Sans"/>
              </a:rPr>
              <a:t>by SirAbhinavJain</a:t>
            </a:r>
            <a:endParaRPr/>
          </a:p>
        </p:txBody>
      </p:sp>
    </p:spTree>
  </p:cSld>
  <p:timing>
    <p:tnLst>
      <p:par>
        <p:cTn id="79" dur="indefinite" restart="never" nodeType="tmRoot">
          <p:childTnLst>
            <p:seq>
              <p:cTn id="80" nodeType="mainSeq"/>
              <p:prevCondLst>
                <p:cond delay="0" evt="onPrev">
                  <p:tgtEl>
                    <p:sldTgt/>
                  </p:tgtEl>
                </p:cond>
              </p:prevCondLst>
              <p:nextCondLst>
                <p:cond delay="0" evt="onNext">
                  <p:tgtEl>
                    <p:sldTgt/>
                  </p:tgtEl>
                </p:cond>
              </p:nextCondLst>
            </p:seq>
          </p:childTnLst>
        </p:cTn>
      </p:par>
    </p:tnLst>
  </p:timing>
</p:sld>
</file>

<file path=ppt/slides/slide4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128" name="CustomShape 1"/>
          <p:cNvSpPr/>
          <p:nvPr/>
        </p:nvSpPr>
        <p:spPr>
          <a:xfrm>
            <a:off x="402120" y="1578960"/>
            <a:ext cx="3026160" cy="1815480"/>
          </a:xfrm>
          <a:custGeom>
            <a:avLst/>
            <a:gdLst/>
            <a:ahLst/>
            <a:rect l="0" t="0" r="r" b="b"/>
            <a:pathLst>
              <a:path w="3026833" h="1816101">
                <a:moveTo>
                  <a:pt x="2845222" y="0"/>
                </a:moveTo>
                <a:lnTo>
                  <a:pt x="181610" y="0"/>
                </a:lnTo>
                <a:lnTo>
                  <a:pt x="133330" y="6487"/>
                </a:lnTo>
                <a:lnTo>
                  <a:pt x="89947" y="24796"/>
                </a:lnTo>
                <a:lnTo>
                  <a:pt x="53192" y="53195"/>
                </a:lnTo>
                <a:lnTo>
                  <a:pt x="24795" y="89951"/>
                </a:lnTo>
                <a:lnTo>
                  <a:pt x="6487" y="133333"/>
                </a:lnTo>
                <a:lnTo>
                  <a:pt x="0" y="181609"/>
                </a:lnTo>
                <a:lnTo>
                  <a:pt x="0" y="1634489"/>
                </a:lnTo>
                <a:lnTo>
                  <a:pt x="6487" y="1682770"/>
                </a:lnTo>
                <a:lnTo>
                  <a:pt x="24795" y="1726153"/>
                </a:lnTo>
                <a:lnTo>
                  <a:pt x="53192" y="1762909"/>
                </a:lnTo>
                <a:lnTo>
                  <a:pt x="89947" y="1791305"/>
                </a:lnTo>
                <a:lnTo>
                  <a:pt x="133330" y="1809613"/>
                </a:lnTo>
                <a:lnTo>
                  <a:pt x="181610" y="1816100"/>
                </a:lnTo>
                <a:lnTo>
                  <a:pt x="2845222" y="1816100"/>
                </a:lnTo>
                <a:lnTo>
                  <a:pt x="2893503" y="1809613"/>
                </a:lnTo>
                <a:lnTo>
                  <a:pt x="2936886" y="1791305"/>
                </a:lnTo>
                <a:lnTo>
                  <a:pt x="2973642" y="1762909"/>
                </a:lnTo>
                <a:lnTo>
                  <a:pt x="3002038" y="1726153"/>
                </a:lnTo>
                <a:lnTo>
                  <a:pt x="3020345" y="1682770"/>
                </a:lnTo>
                <a:lnTo>
                  <a:pt x="3026832" y="1634489"/>
                </a:lnTo>
                <a:lnTo>
                  <a:pt x="3026832" y="181609"/>
                </a:lnTo>
                <a:lnTo>
                  <a:pt x="3020345" y="133333"/>
                </a:lnTo>
                <a:lnTo>
                  <a:pt x="3002038" y="89951"/>
                </a:lnTo>
                <a:lnTo>
                  <a:pt x="2973642" y="53195"/>
                </a:lnTo>
                <a:lnTo>
                  <a:pt x="2936886" y="24796"/>
                </a:lnTo>
                <a:lnTo>
                  <a:pt x="2893503" y="6487"/>
                </a:lnTo>
                <a:lnTo>
                  <a:pt x="2845222" y="0"/>
                </a:lnTo>
              </a:path>
            </a:pathLst>
          </a:custGeom>
          <a:solidFill>
            <a:srgbClr val="55677d"/>
          </a:solidFill>
          <a:ln>
            <a:noFill/>
          </a:ln>
        </p:spPr>
        <p:style>
          <a:lnRef idx="0"/>
          <a:fillRef idx="0"/>
          <a:effectRef idx="0"/>
          <a:fontRef idx="minor"/>
        </p:style>
      </p:sp>
      <p:sp>
        <p:nvSpPr>
          <p:cNvPr id="1129" name="CustomShape 2"/>
          <p:cNvSpPr/>
          <p:nvPr/>
        </p:nvSpPr>
        <p:spPr>
          <a:xfrm>
            <a:off x="584280" y="1918080"/>
            <a:ext cx="2668320" cy="1096920"/>
          </a:xfrm>
          <a:prstGeom prst="rect">
            <a:avLst/>
          </a:prstGeom>
          <a:noFill/>
          <a:ln>
            <a:noFill/>
          </a:ln>
        </p:spPr>
        <p:style>
          <a:lnRef idx="0"/>
          <a:fillRef idx="0"/>
          <a:effectRef idx="0"/>
          <a:fontRef idx="minor"/>
        </p:style>
        <p:txBody>
          <a:bodyPr lIns="0" rIns="0" tIns="0" bIns="0"/>
          <a:p>
            <a:pPr algn="ctr">
              <a:lnSpc>
                <a:spcPct val="100000"/>
              </a:lnSpc>
            </a:pPr>
            <a:r>
              <a:rPr lang="en-IN" sz="3200" strike="noStrike">
                <a:solidFill>
                  <a:srgbClr val="ffffff"/>
                </a:solidFill>
                <a:latin typeface="Arial"/>
                <a:ea typeface="DejaVu Sans"/>
              </a:rPr>
              <a:t>Start container</a:t>
            </a:r>
            <a:endParaRPr/>
          </a:p>
          <a:p>
            <a:pPr algn="ctr">
              <a:lnSpc>
                <a:spcPct val="100000"/>
              </a:lnSpc>
            </a:pPr>
            <a:r>
              <a:rPr lang="en-IN" sz="3200" strike="noStrike">
                <a:solidFill>
                  <a:srgbClr val="ffffff"/>
                </a:solidFill>
                <a:latin typeface="Courier New"/>
                <a:ea typeface="DejaVu Sans"/>
              </a:rPr>
              <a:t>docker</a:t>
            </a:r>
            <a:r>
              <a:rPr lang="en-IN" sz="3200" strike="noStrike">
                <a:solidFill>
                  <a:srgbClr val="ffffff"/>
                </a:solidFill>
                <a:latin typeface="Courier New"/>
                <a:ea typeface="DejaVu Sans"/>
              </a:rPr>
              <a:t>	</a:t>
            </a:r>
            <a:r>
              <a:rPr lang="en-IN" sz="3200" strike="noStrike">
                <a:solidFill>
                  <a:srgbClr val="ffffff"/>
                </a:solidFill>
                <a:latin typeface="Courier New"/>
                <a:ea typeface="DejaVu Sans"/>
              </a:rPr>
              <a:t>run</a:t>
            </a:r>
            <a:endParaRPr/>
          </a:p>
        </p:txBody>
      </p:sp>
      <p:sp>
        <p:nvSpPr>
          <p:cNvPr id="1130" name="CustomShape 3"/>
          <p:cNvSpPr/>
          <p:nvPr/>
        </p:nvSpPr>
        <p:spPr>
          <a:xfrm>
            <a:off x="3731760" y="2112480"/>
            <a:ext cx="643320" cy="748440"/>
          </a:xfrm>
          <a:custGeom>
            <a:avLst/>
            <a:gdLst/>
            <a:ahLst/>
            <a:rect l="0" t="0" r="r" b="b"/>
            <a:pathLst>
              <a:path w="643471" h="749301">
                <a:moveTo>
                  <a:pt x="321741" y="0"/>
                </a:moveTo>
                <a:lnTo>
                  <a:pt x="321741" y="149872"/>
                </a:lnTo>
                <a:lnTo>
                  <a:pt x="0" y="149872"/>
                </a:lnTo>
                <a:lnTo>
                  <a:pt x="0" y="599439"/>
                </a:lnTo>
                <a:lnTo>
                  <a:pt x="321741" y="599439"/>
                </a:lnTo>
                <a:lnTo>
                  <a:pt x="321741" y="749300"/>
                </a:lnTo>
                <a:lnTo>
                  <a:pt x="643470" y="374650"/>
                </a:lnTo>
                <a:lnTo>
                  <a:pt x="321741" y="0"/>
                </a:lnTo>
              </a:path>
            </a:pathLst>
          </a:custGeom>
          <a:solidFill>
            <a:srgbClr val="ffffff"/>
          </a:solidFill>
          <a:ln>
            <a:noFill/>
          </a:ln>
        </p:spPr>
        <p:style>
          <a:lnRef idx="0"/>
          <a:fillRef idx="0"/>
          <a:effectRef idx="0"/>
          <a:fontRef idx="minor"/>
        </p:style>
      </p:sp>
      <p:sp>
        <p:nvSpPr>
          <p:cNvPr id="1131" name="CustomShape 4"/>
          <p:cNvSpPr/>
          <p:nvPr/>
        </p:nvSpPr>
        <p:spPr>
          <a:xfrm>
            <a:off x="4639680" y="1578960"/>
            <a:ext cx="3028320" cy="1815480"/>
          </a:xfrm>
          <a:custGeom>
            <a:avLst/>
            <a:gdLst/>
            <a:ahLst/>
            <a:rect l="0" t="0" r="r" b="b"/>
            <a:pathLst>
              <a:path w="3028950" h="1816101">
                <a:moveTo>
                  <a:pt x="2847213" y="0"/>
                </a:moveTo>
                <a:lnTo>
                  <a:pt x="181736" y="0"/>
                </a:lnTo>
                <a:lnTo>
                  <a:pt x="133424" y="6487"/>
                </a:lnTo>
                <a:lnTo>
                  <a:pt x="90011" y="24796"/>
                </a:lnTo>
                <a:lnTo>
                  <a:pt x="53230" y="53195"/>
                </a:lnTo>
                <a:lnTo>
                  <a:pt x="24812" y="89951"/>
                </a:lnTo>
                <a:lnTo>
                  <a:pt x="6491" y="133333"/>
                </a:lnTo>
                <a:lnTo>
                  <a:pt x="0" y="181609"/>
                </a:lnTo>
                <a:lnTo>
                  <a:pt x="0" y="1634489"/>
                </a:lnTo>
                <a:lnTo>
                  <a:pt x="6491" y="1682770"/>
                </a:lnTo>
                <a:lnTo>
                  <a:pt x="24812" y="1726153"/>
                </a:lnTo>
                <a:lnTo>
                  <a:pt x="53230" y="1762909"/>
                </a:lnTo>
                <a:lnTo>
                  <a:pt x="90011" y="1791305"/>
                </a:lnTo>
                <a:lnTo>
                  <a:pt x="133424" y="1809613"/>
                </a:lnTo>
                <a:lnTo>
                  <a:pt x="181736" y="1816100"/>
                </a:lnTo>
                <a:lnTo>
                  <a:pt x="2847213" y="1816100"/>
                </a:lnTo>
                <a:lnTo>
                  <a:pt x="2895529" y="1809613"/>
                </a:lnTo>
                <a:lnTo>
                  <a:pt x="2938943" y="1791305"/>
                </a:lnTo>
                <a:lnTo>
                  <a:pt x="2975724" y="1762909"/>
                </a:lnTo>
                <a:lnTo>
                  <a:pt x="3004139" y="1726153"/>
                </a:lnTo>
                <a:lnTo>
                  <a:pt x="3022458" y="1682770"/>
                </a:lnTo>
                <a:lnTo>
                  <a:pt x="3028949" y="1634489"/>
                </a:lnTo>
                <a:lnTo>
                  <a:pt x="3028949" y="181609"/>
                </a:lnTo>
                <a:lnTo>
                  <a:pt x="3022458" y="133333"/>
                </a:lnTo>
                <a:lnTo>
                  <a:pt x="3004139" y="89951"/>
                </a:lnTo>
                <a:lnTo>
                  <a:pt x="2975724" y="53195"/>
                </a:lnTo>
                <a:lnTo>
                  <a:pt x="2938943" y="24796"/>
                </a:lnTo>
                <a:lnTo>
                  <a:pt x="2895529" y="6487"/>
                </a:lnTo>
                <a:lnTo>
                  <a:pt x="2847213" y="0"/>
                </a:lnTo>
              </a:path>
            </a:pathLst>
          </a:custGeom>
          <a:solidFill>
            <a:srgbClr val="55677d"/>
          </a:solidFill>
          <a:ln>
            <a:noFill/>
          </a:ln>
        </p:spPr>
        <p:style>
          <a:lnRef idx="0"/>
          <a:fillRef idx="0"/>
          <a:effectRef idx="0"/>
          <a:fontRef idx="minor"/>
        </p:style>
      </p:sp>
      <p:sp>
        <p:nvSpPr>
          <p:cNvPr id="1132" name="CustomShape 5"/>
          <p:cNvSpPr/>
          <p:nvPr/>
        </p:nvSpPr>
        <p:spPr>
          <a:xfrm>
            <a:off x="5410080" y="1918080"/>
            <a:ext cx="1493280" cy="1096920"/>
          </a:xfrm>
          <a:prstGeom prst="rect">
            <a:avLst/>
          </a:prstGeom>
          <a:noFill/>
          <a:ln>
            <a:noFill/>
          </a:ln>
        </p:spPr>
        <p:style>
          <a:lnRef idx="0"/>
          <a:fillRef idx="0"/>
          <a:effectRef idx="0"/>
          <a:fontRef idx="minor"/>
        </p:style>
        <p:txBody>
          <a:bodyPr lIns="0" rIns="0" tIns="0" bIns="0"/>
          <a:p>
            <a:pPr algn="ctr">
              <a:lnSpc>
                <a:spcPct val="100000"/>
              </a:lnSpc>
            </a:pPr>
            <a:r>
              <a:rPr lang="en-IN" sz="3200" strike="noStrike">
                <a:solidFill>
                  <a:srgbClr val="ffffff"/>
                </a:solidFill>
                <a:latin typeface="Arial"/>
                <a:ea typeface="DejaVu Sans"/>
              </a:rPr>
              <a:t>Initialize</a:t>
            </a:r>
            <a:endParaRPr/>
          </a:p>
          <a:p>
            <a:pPr algn="ctr">
              <a:lnSpc>
                <a:spcPct val="100000"/>
              </a:lnSpc>
            </a:pPr>
            <a:r>
              <a:rPr lang="en-IN" sz="3200" strike="noStrike">
                <a:solidFill>
                  <a:srgbClr val="ffffff"/>
                </a:solidFill>
                <a:latin typeface="Courier New"/>
                <a:ea typeface="DejaVu Sans"/>
              </a:rPr>
              <a:t>/init</a:t>
            </a:r>
            <a:endParaRPr/>
          </a:p>
        </p:txBody>
      </p:sp>
      <p:sp>
        <p:nvSpPr>
          <p:cNvPr id="1133" name="CustomShape 6"/>
          <p:cNvSpPr/>
          <p:nvPr/>
        </p:nvSpPr>
        <p:spPr>
          <a:xfrm>
            <a:off x="7971480" y="2112480"/>
            <a:ext cx="640800" cy="748440"/>
          </a:xfrm>
          <a:custGeom>
            <a:avLst/>
            <a:gdLst/>
            <a:ahLst/>
            <a:rect l="0" t="0" r="r" b="b"/>
            <a:pathLst>
              <a:path w="641351" h="749301">
                <a:moveTo>
                  <a:pt x="320675" y="0"/>
                </a:moveTo>
                <a:lnTo>
                  <a:pt x="320675" y="149872"/>
                </a:lnTo>
                <a:lnTo>
                  <a:pt x="0" y="149872"/>
                </a:lnTo>
                <a:lnTo>
                  <a:pt x="0" y="599439"/>
                </a:lnTo>
                <a:lnTo>
                  <a:pt x="320675" y="599439"/>
                </a:lnTo>
                <a:lnTo>
                  <a:pt x="320675" y="749300"/>
                </a:lnTo>
                <a:lnTo>
                  <a:pt x="641350" y="374650"/>
                </a:lnTo>
                <a:lnTo>
                  <a:pt x="320675" y="0"/>
                </a:lnTo>
              </a:path>
            </a:pathLst>
          </a:custGeom>
          <a:solidFill>
            <a:srgbClr val="ffffff"/>
          </a:solidFill>
          <a:ln>
            <a:noFill/>
          </a:ln>
        </p:spPr>
        <p:style>
          <a:lnRef idx="0"/>
          <a:fillRef idx="0"/>
          <a:effectRef idx="0"/>
          <a:fontRef idx="minor"/>
        </p:style>
      </p:sp>
      <p:sp>
        <p:nvSpPr>
          <p:cNvPr id="1134" name="CustomShape 7"/>
          <p:cNvSpPr/>
          <p:nvPr/>
        </p:nvSpPr>
        <p:spPr>
          <a:xfrm>
            <a:off x="8879400" y="1578960"/>
            <a:ext cx="3026160" cy="1815480"/>
          </a:xfrm>
          <a:custGeom>
            <a:avLst/>
            <a:gdLst/>
            <a:ahLst/>
            <a:rect l="0" t="0" r="r" b="b"/>
            <a:pathLst>
              <a:path w="3026830" h="1816101">
                <a:moveTo>
                  <a:pt x="2845219" y="0"/>
                </a:moveTo>
                <a:lnTo>
                  <a:pt x="181609" y="0"/>
                </a:lnTo>
                <a:lnTo>
                  <a:pt x="133329" y="6487"/>
                </a:lnTo>
                <a:lnTo>
                  <a:pt x="89946" y="24796"/>
                </a:lnTo>
                <a:lnTo>
                  <a:pt x="53190" y="53195"/>
                </a:lnTo>
                <a:lnTo>
                  <a:pt x="24794" y="89951"/>
                </a:lnTo>
                <a:lnTo>
                  <a:pt x="6486" y="133333"/>
                </a:lnTo>
                <a:lnTo>
                  <a:pt x="0" y="181609"/>
                </a:lnTo>
                <a:lnTo>
                  <a:pt x="0" y="1634489"/>
                </a:lnTo>
                <a:lnTo>
                  <a:pt x="6486" y="1682770"/>
                </a:lnTo>
                <a:lnTo>
                  <a:pt x="24794" y="1726153"/>
                </a:lnTo>
                <a:lnTo>
                  <a:pt x="53190" y="1762909"/>
                </a:lnTo>
                <a:lnTo>
                  <a:pt x="89946" y="1791305"/>
                </a:lnTo>
                <a:lnTo>
                  <a:pt x="133329" y="1809613"/>
                </a:lnTo>
                <a:lnTo>
                  <a:pt x="181609" y="1816100"/>
                </a:lnTo>
                <a:lnTo>
                  <a:pt x="2845219" y="1816100"/>
                </a:lnTo>
                <a:lnTo>
                  <a:pt x="2893499" y="1809613"/>
                </a:lnTo>
                <a:lnTo>
                  <a:pt x="2936882" y="1791305"/>
                </a:lnTo>
                <a:lnTo>
                  <a:pt x="2973638" y="1762909"/>
                </a:lnTo>
                <a:lnTo>
                  <a:pt x="3002034" y="1726153"/>
                </a:lnTo>
                <a:lnTo>
                  <a:pt x="3020342" y="1682770"/>
                </a:lnTo>
                <a:lnTo>
                  <a:pt x="3026829" y="1634489"/>
                </a:lnTo>
                <a:lnTo>
                  <a:pt x="3026829" y="181609"/>
                </a:lnTo>
                <a:lnTo>
                  <a:pt x="3020342" y="133333"/>
                </a:lnTo>
                <a:lnTo>
                  <a:pt x="3002034" y="89951"/>
                </a:lnTo>
                <a:lnTo>
                  <a:pt x="2973638" y="53195"/>
                </a:lnTo>
                <a:lnTo>
                  <a:pt x="2936882" y="24796"/>
                </a:lnTo>
                <a:lnTo>
                  <a:pt x="2893499" y="6487"/>
                </a:lnTo>
                <a:lnTo>
                  <a:pt x="2845219" y="0"/>
                </a:lnTo>
              </a:path>
            </a:pathLst>
          </a:custGeom>
          <a:solidFill>
            <a:srgbClr val="55677d"/>
          </a:solidFill>
          <a:ln>
            <a:noFill/>
          </a:ln>
        </p:spPr>
        <p:style>
          <a:lnRef idx="0"/>
          <a:fillRef idx="0"/>
          <a:effectRef idx="0"/>
          <a:fontRef idx="minor"/>
        </p:style>
      </p:sp>
      <p:sp>
        <p:nvSpPr>
          <p:cNvPr id="1135" name="CustomShape 8"/>
          <p:cNvSpPr/>
          <p:nvPr/>
        </p:nvSpPr>
        <p:spPr>
          <a:xfrm>
            <a:off x="9895320" y="1918080"/>
            <a:ext cx="1000800" cy="1096920"/>
          </a:xfrm>
          <a:prstGeom prst="rect">
            <a:avLst/>
          </a:prstGeom>
          <a:noFill/>
          <a:ln>
            <a:noFill/>
          </a:ln>
        </p:spPr>
        <p:style>
          <a:lnRef idx="0"/>
          <a:fillRef idx="0"/>
          <a:effectRef idx="0"/>
          <a:fontRef idx="minor"/>
        </p:style>
        <p:txBody>
          <a:bodyPr lIns="0" rIns="0" tIns="0" bIns="0"/>
          <a:p>
            <a:pPr algn="ctr">
              <a:lnSpc>
                <a:spcPct val="100000"/>
              </a:lnSpc>
            </a:pPr>
            <a:r>
              <a:rPr lang="en-IN" sz="3200" strike="noStrike">
                <a:solidFill>
                  <a:srgbClr val="ffffff"/>
                </a:solidFill>
                <a:latin typeface="Arial"/>
                <a:ea typeface="DejaVu Sans"/>
              </a:rPr>
              <a:t>Run</a:t>
            </a:r>
            <a:endParaRPr/>
          </a:p>
          <a:p>
            <a:pPr algn="ctr">
              <a:lnSpc>
                <a:spcPct val="100000"/>
              </a:lnSpc>
            </a:pPr>
            <a:r>
              <a:rPr lang="en-IN" sz="3200" strike="noStrike">
                <a:solidFill>
                  <a:srgbClr val="ffffff"/>
                </a:solidFill>
                <a:latin typeface="Courier New"/>
                <a:ea typeface="DejaVu Sans"/>
              </a:rPr>
              <a:t>/run</a:t>
            </a:r>
            <a:endParaRPr/>
          </a:p>
        </p:txBody>
      </p:sp>
      <p:sp>
        <p:nvSpPr>
          <p:cNvPr id="1136" name="CustomShape 9"/>
          <p:cNvSpPr/>
          <p:nvPr/>
        </p:nvSpPr>
        <p:spPr>
          <a:xfrm>
            <a:off x="180720" y="174960"/>
            <a:ext cx="11829960" cy="1688760"/>
          </a:xfrm>
          <a:prstGeom prst="rect">
            <a:avLst/>
          </a:prstGeom>
          <a:noFill/>
          <a:ln>
            <a:noFill/>
          </a:ln>
        </p:spPr>
        <p:style>
          <a:lnRef idx="0"/>
          <a:fillRef idx="0"/>
          <a:effectRef idx="0"/>
          <a:fontRef idx="minor"/>
        </p:style>
        <p:txBody>
          <a:bodyPr lIns="0" rIns="0" tIns="543960" bIns="0"/>
          <a:p>
            <a:pPr>
              <a:lnSpc>
                <a:spcPct val="100000"/>
              </a:lnSpc>
            </a:pPr>
            <a:r>
              <a:rPr lang="en-IN" sz="3600" strike="noStrike">
                <a:solidFill>
                  <a:srgbClr val="ffffff"/>
                </a:solidFill>
                <a:latin typeface="Arial"/>
              </a:rPr>
              <a:t>OpenWhisk: Container startup</a:t>
            </a:r>
            <a:endParaRPr/>
          </a:p>
        </p:txBody>
      </p:sp>
      <p:sp>
        <p:nvSpPr>
          <p:cNvPr id="1137" name="CustomShape 10"/>
          <p:cNvSpPr/>
          <p:nvPr/>
        </p:nvSpPr>
        <p:spPr>
          <a:xfrm>
            <a:off x="835920" y="1443600"/>
            <a:ext cx="2086560" cy="2086560"/>
          </a:xfrm>
          <a:custGeom>
            <a:avLst/>
            <a:gdLst/>
            <a:ahLst/>
            <a:rect l="0" t="0" r="r" b="b"/>
            <a:pathLst>
              <a:path w="2087064" h="2087068">
                <a:moveTo>
                  <a:pt x="207197" y="0"/>
                </a:moveTo>
                <a:lnTo>
                  <a:pt x="0" y="207200"/>
                </a:lnTo>
                <a:lnTo>
                  <a:pt x="836329" y="1043533"/>
                </a:lnTo>
                <a:lnTo>
                  <a:pt x="0" y="1879866"/>
                </a:lnTo>
                <a:lnTo>
                  <a:pt x="207197" y="2087067"/>
                </a:lnTo>
                <a:lnTo>
                  <a:pt x="1043529" y="1250734"/>
                </a:lnTo>
                <a:lnTo>
                  <a:pt x="1457930" y="1250734"/>
                </a:lnTo>
                <a:lnTo>
                  <a:pt x="1250730" y="1043533"/>
                </a:lnTo>
                <a:lnTo>
                  <a:pt x="1457930" y="836333"/>
                </a:lnTo>
                <a:lnTo>
                  <a:pt x="1043529" y="836333"/>
                </a:lnTo>
                <a:lnTo>
                  <a:pt x="207197" y="0"/>
                </a:lnTo>
                <a:lnTo>
                  <a:pt x="1457930" y="1250734"/>
                </a:lnTo>
                <a:lnTo>
                  <a:pt x="1043529" y="1250734"/>
                </a:lnTo>
                <a:lnTo>
                  <a:pt x="1879862" y="2087067"/>
                </a:lnTo>
                <a:lnTo>
                  <a:pt x="2087063" y="1879866"/>
                </a:lnTo>
                <a:lnTo>
                  <a:pt x="1457930" y="1250734"/>
                </a:lnTo>
                <a:lnTo>
                  <a:pt x="1879862" y="0"/>
                </a:lnTo>
                <a:lnTo>
                  <a:pt x="1043529" y="836333"/>
                </a:lnTo>
                <a:lnTo>
                  <a:pt x="1457930" y="836333"/>
                </a:lnTo>
                <a:lnTo>
                  <a:pt x="2087063" y="207200"/>
                </a:lnTo>
                <a:lnTo>
                  <a:pt x="1879862" y="0"/>
                </a:lnTo>
              </a:path>
            </a:pathLst>
          </a:custGeom>
          <a:solidFill>
            <a:srgbClr val="7ba140"/>
          </a:solidFill>
          <a:ln>
            <a:noFill/>
          </a:ln>
        </p:spPr>
        <p:style>
          <a:lnRef idx="0"/>
          <a:fillRef idx="0"/>
          <a:effectRef idx="0"/>
          <a:fontRef idx="minor"/>
        </p:style>
      </p:sp>
      <p:sp>
        <p:nvSpPr>
          <p:cNvPr id="1138" name="CustomShape 11"/>
          <p:cNvSpPr/>
          <p:nvPr/>
        </p:nvSpPr>
        <p:spPr>
          <a:xfrm>
            <a:off x="5110920" y="1443600"/>
            <a:ext cx="2086560" cy="2086560"/>
          </a:xfrm>
          <a:custGeom>
            <a:avLst/>
            <a:gdLst/>
            <a:ahLst/>
            <a:rect l="0" t="0" r="r" b="b"/>
            <a:pathLst>
              <a:path w="2086903" h="2086903">
                <a:moveTo>
                  <a:pt x="207035" y="0"/>
                </a:moveTo>
                <a:lnTo>
                  <a:pt x="0" y="207035"/>
                </a:lnTo>
                <a:lnTo>
                  <a:pt x="835672" y="1042708"/>
                </a:lnTo>
                <a:lnTo>
                  <a:pt x="0" y="1878368"/>
                </a:lnTo>
                <a:lnTo>
                  <a:pt x="208533" y="2086902"/>
                </a:lnTo>
                <a:lnTo>
                  <a:pt x="1044193" y="1251242"/>
                </a:lnTo>
                <a:lnTo>
                  <a:pt x="1458267" y="1251242"/>
                </a:lnTo>
                <a:lnTo>
                  <a:pt x="1251229" y="1044206"/>
                </a:lnTo>
                <a:lnTo>
                  <a:pt x="1459763" y="835672"/>
                </a:lnTo>
                <a:lnTo>
                  <a:pt x="1042708" y="835672"/>
                </a:lnTo>
                <a:lnTo>
                  <a:pt x="207035" y="0"/>
                </a:lnTo>
                <a:lnTo>
                  <a:pt x="1458267" y="1251242"/>
                </a:lnTo>
                <a:lnTo>
                  <a:pt x="1044193" y="1251242"/>
                </a:lnTo>
                <a:lnTo>
                  <a:pt x="1879866" y="2086902"/>
                </a:lnTo>
                <a:lnTo>
                  <a:pt x="2086902" y="1879866"/>
                </a:lnTo>
                <a:lnTo>
                  <a:pt x="1458267" y="1251242"/>
                </a:lnTo>
                <a:lnTo>
                  <a:pt x="1878368" y="0"/>
                </a:lnTo>
                <a:lnTo>
                  <a:pt x="1042708" y="835672"/>
                </a:lnTo>
                <a:lnTo>
                  <a:pt x="1459763" y="835672"/>
                </a:lnTo>
                <a:lnTo>
                  <a:pt x="2086902" y="208533"/>
                </a:lnTo>
                <a:lnTo>
                  <a:pt x="1878368" y="0"/>
                </a:lnTo>
              </a:path>
            </a:pathLst>
          </a:custGeom>
          <a:solidFill>
            <a:srgbClr val="7ba140"/>
          </a:solidFill>
          <a:ln>
            <a:noFill/>
          </a:ln>
        </p:spPr>
        <p:style>
          <a:lnRef idx="0"/>
          <a:fillRef idx="0"/>
          <a:effectRef idx="0"/>
          <a:fontRef idx="minor"/>
        </p:style>
      </p:sp>
      <p:sp>
        <p:nvSpPr>
          <p:cNvPr id="1139" name="CustomShape 12"/>
          <p:cNvSpPr/>
          <p:nvPr/>
        </p:nvSpPr>
        <p:spPr>
          <a:xfrm>
            <a:off x="8549280" y="4034520"/>
            <a:ext cx="3368880" cy="1920600"/>
          </a:xfrm>
          <a:prstGeom prst="rect">
            <a:avLst/>
          </a:prstGeom>
          <a:blipFill>
            <a:blip r:embed="rId1"/>
            <a:stretch>
              <a:fillRect/>
            </a:stretch>
          </a:blipFill>
          <a:ln>
            <a:noFill/>
          </a:ln>
        </p:spPr>
        <p:style>
          <a:lnRef idx="0"/>
          <a:fillRef idx="0"/>
          <a:effectRef idx="0"/>
          <a:fontRef idx="minor"/>
        </p:style>
      </p:sp>
      <p:sp>
        <p:nvSpPr>
          <p:cNvPr id="1140" name="CustomShape 13"/>
          <p:cNvSpPr/>
          <p:nvPr/>
        </p:nvSpPr>
        <p:spPr>
          <a:xfrm>
            <a:off x="9138240" y="5983920"/>
            <a:ext cx="1674360" cy="289440"/>
          </a:xfrm>
          <a:prstGeom prst="rect">
            <a:avLst/>
          </a:prstGeom>
          <a:noFill/>
          <a:ln>
            <a:noFill/>
          </a:ln>
        </p:spPr>
        <p:style>
          <a:lnRef idx="0"/>
          <a:fillRef idx="0"/>
          <a:effectRef idx="0"/>
          <a:fontRef idx="minor"/>
        </p:style>
        <p:txBody>
          <a:bodyPr lIns="0" rIns="0" tIns="0" bIns="0"/>
          <a:p>
            <a:pPr>
              <a:lnSpc>
                <a:spcPct val="100000"/>
              </a:lnSpc>
            </a:pPr>
            <a:r>
              <a:rPr lang="en-IN" sz="1900" strike="noStrike">
                <a:solidFill>
                  <a:srgbClr val="ffffff"/>
                </a:solidFill>
                <a:latin typeface="Arial"/>
                <a:ea typeface="DejaVu Sans"/>
              </a:rPr>
              <a:t>warm container</a:t>
            </a:r>
            <a:endParaRPr/>
          </a:p>
        </p:txBody>
      </p:sp>
      <p:sp>
        <p:nvSpPr>
          <p:cNvPr id="1141" name="CustomShape 14"/>
          <p:cNvSpPr/>
          <p:nvPr/>
        </p:nvSpPr>
        <p:spPr>
          <a:xfrm>
            <a:off x="9936000" y="6273720"/>
            <a:ext cx="2081880" cy="4178520"/>
          </a:xfrm>
          <a:prstGeom prst="rect">
            <a:avLst/>
          </a:prstGeom>
          <a:noFill/>
          <a:ln>
            <a:noFill/>
          </a:ln>
        </p:spPr>
        <p:style>
          <a:lnRef idx="0"/>
          <a:fillRef idx="0"/>
          <a:effectRef idx="0"/>
          <a:fontRef idx="minor"/>
        </p:style>
        <p:txBody>
          <a:bodyPr lIns="0" rIns="0" tIns="0" bIns="0"/>
          <a:p>
            <a:pPr>
              <a:lnSpc>
                <a:spcPts val="201"/>
              </a:lnSpc>
            </a:pPr>
            <a:r>
              <a:rPr b="1" i="1" lang="en-IN" sz="1500" strike="noStrike">
                <a:solidFill>
                  <a:srgbClr val="ffd320"/>
                </a:solidFill>
                <a:latin typeface="Arial"/>
              </a:rPr>
              <a:t>ICICI Appathon 2017  </a:t>
            </a:r>
            <a:endParaRPr/>
          </a:p>
          <a:p>
            <a:pPr>
              <a:lnSpc>
                <a:spcPts val="201"/>
              </a:lnSpc>
            </a:pPr>
            <a:r>
              <a:rPr b="1" i="1" lang="en-IN" sz="1500" strike="noStrike">
                <a:solidFill>
                  <a:srgbClr val="ffd320"/>
                </a:solidFill>
                <a:latin typeface="Arial"/>
              </a:rPr>
              <a:t>by SirAbhinavJain</a:t>
            </a:r>
            <a:endParaRPr/>
          </a:p>
        </p:txBody>
      </p:sp>
    </p:spTree>
  </p:cSld>
  <p:timing>
    <p:tnLst>
      <p:par>
        <p:cTn id="81" dur="indefinite" restart="never" nodeType="tmRoot">
          <p:childTnLst>
            <p:seq>
              <p:cTn id="82" nodeType="mainSeq"/>
              <p:prevCondLst>
                <p:cond delay="0" evt="onPrev">
                  <p:tgtEl>
                    <p:sldTgt/>
                  </p:tgtEl>
                </p:cond>
              </p:prevCondLst>
              <p:nextCondLst>
                <p:cond delay="0" evt="onNext">
                  <p:tgtEl>
                    <p:sldTgt/>
                  </p:tgtEl>
                </p:cond>
              </p:nextCondLst>
            </p:seq>
          </p:childTnLst>
        </p:cTn>
      </p:par>
    </p:tnLst>
  </p:timing>
</p:sld>
</file>

<file path=ppt/slides/slide4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142" name="CustomShape 1"/>
          <p:cNvSpPr/>
          <p:nvPr/>
        </p:nvSpPr>
        <p:spPr>
          <a:xfrm>
            <a:off x="180720" y="174960"/>
            <a:ext cx="11829960" cy="1615320"/>
          </a:xfrm>
          <a:prstGeom prst="rect">
            <a:avLst/>
          </a:prstGeom>
          <a:noFill/>
          <a:ln>
            <a:noFill/>
          </a:ln>
        </p:spPr>
        <p:style>
          <a:lnRef idx="0"/>
          <a:fillRef idx="0"/>
          <a:effectRef idx="0"/>
          <a:fontRef idx="minor"/>
        </p:style>
        <p:txBody>
          <a:bodyPr lIns="0" rIns="0" tIns="470520" bIns="0"/>
          <a:p>
            <a:pPr>
              <a:lnSpc>
                <a:spcPct val="100000"/>
              </a:lnSpc>
            </a:pPr>
            <a:r>
              <a:rPr lang="en-IN" sz="3600" strike="noStrike">
                <a:solidFill>
                  <a:srgbClr val="ffffff"/>
                </a:solidFill>
                <a:latin typeface="Arial"/>
              </a:rPr>
              <a:t>OpenWhisk: Container startup optimization</a:t>
            </a:r>
            <a:endParaRPr/>
          </a:p>
        </p:txBody>
      </p:sp>
      <p:sp>
        <p:nvSpPr>
          <p:cNvPr id="1143" name="CustomShape 2"/>
          <p:cNvSpPr/>
          <p:nvPr/>
        </p:nvSpPr>
        <p:spPr>
          <a:xfrm>
            <a:off x="916920" y="1544400"/>
            <a:ext cx="3573720" cy="425880"/>
          </a:xfrm>
          <a:prstGeom prst="rect">
            <a:avLst/>
          </a:prstGeom>
          <a:noFill/>
          <a:ln>
            <a:noFill/>
          </a:ln>
        </p:spPr>
        <p:style>
          <a:lnRef idx="0"/>
          <a:fillRef idx="0"/>
          <a:effectRef idx="0"/>
          <a:fontRef idx="minor"/>
        </p:style>
        <p:txBody>
          <a:bodyPr lIns="0" rIns="0" tIns="0" bIns="0"/>
          <a:p>
            <a:pPr>
              <a:lnSpc>
                <a:spcPct val="100000"/>
              </a:lnSpc>
              <a:buFont typeface="StarSymbol"/>
              <a:buChar char="l"/>
            </a:pPr>
            <a:r>
              <a:rPr lang="en-IN" sz="2800" strike="noStrike">
                <a:solidFill>
                  <a:srgbClr val="ffffff"/>
                </a:solidFill>
                <a:latin typeface="Arial"/>
                <a:ea typeface="DejaVu Sans"/>
              </a:rPr>
              <a:t>Performance is </a:t>
            </a:r>
            <a:r>
              <a:rPr b="1" lang="en-IN" sz="2800" strike="noStrike">
                <a:solidFill>
                  <a:srgbClr val="ffffff"/>
                </a:solidFill>
                <a:latin typeface="Arial"/>
                <a:ea typeface="DejaVu Sans"/>
              </a:rPr>
              <a:t>king</a:t>
            </a:r>
            <a:r>
              <a:rPr lang="en-IN" sz="2800" strike="noStrike">
                <a:solidFill>
                  <a:srgbClr val="ffffff"/>
                </a:solidFill>
                <a:latin typeface="Arial"/>
                <a:ea typeface="DejaVu Sans"/>
              </a:rPr>
              <a:t>.</a:t>
            </a:r>
            <a:endParaRPr/>
          </a:p>
        </p:txBody>
      </p:sp>
      <p:sp>
        <p:nvSpPr>
          <p:cNvPr id="1144" name="CustomShape 3"/>
          <p:cNvSpPr/>
          <p:nvPr/>
        </p:nvSpPr>
        <p:spPr>
          <a:xfrm>
            <a:off x="8212680" y="2702880"/>
            <a:ext cx="3368880" cy="1921320"/>
          </a:xfrm>
          <a:prstGeom prst="rect">
            <a:avLst/>
          </a:prstGeom>
          <a:blipFill>
            <a:blip r:embed="rId1"/>
            <a:stretch>
              <a:fillRect/>
            </a:stretch>
          </a:blipFill>
          <a:ln>
            <a:noFill/>
          </a:ln>
        </p:spPr>
        <p:style>
          <a:lnRef idx="0"/>
          <a:fillRef idx="0"/>
          <a:effectRef idx="0"/>
          <a:fontRef idx="minor"/>
        </p:style>
      </p:sp>
      <p:sp>
        <p:nvSpPr>
          <p:cNvPr id="1145" name="CustomShape 4"/>
          <p:cNvSpPr/>
          <p:nvPr/>
        </p:nvSpPr>
        <p:spPr>
          <a:xfrm>
            <a:off x="1269000" y="4954680"/>
            <a:ext cx="2160360" cy="411480"/>
          </a:xfrm>
          <a:prstGeom prst="rect">
            <a:avLst/>
          </a:prstGeom>
          <a:noFill/>
          <a:ln>
            <a:noFill/>
          </a:ln>
        </p:spPr>
        <p:style>
          <a:lnRef idx="0"/>
          <a:fillRef idx="0"/>
          <a:effectRef idx="0"/>
          <a:fontRef idx="minor"/>
        </p:style>
        <p:txBody>
          <a:bodyPr lIns="0" rIns="0" tIns="0" bIns="0"/>
          <a:p>
            <a:pPr>
              <a:lnSpc>
                <a:spcPct val="100000"/>
              </a:lnSpc>
            </a:pPr>
            <a:r>
              <a:rPr lang="en-IN" sz="2700" strike="noStrike">
                <a:solidFill>
                  <a:srgbClr val="ffffff"/>
                </a:solidFill>
                <a:latin typeface="Arial"/>
                <a:ea typeface="DejaVu Sans"/>
              </a:rPr>
              <a:t>cold container</a:t>
            </a:r>
            <a:endParaRPr/>
          </a:p>
        </p:txBody>
      </p:sp>
      <p:sp>
        <p:nvSpPr>
          <p:cNvPr id="1146" name="CustomShape 5"/>
          <p:cNvSpPr/>
          <p:nvPr/>
        </p:nvSpPr>
        <p:spPr>
          <a:xfrm>
            <a:off x="4446360" y="4954680"/>
            <a:ext cx="3360240" cy="411480"/>
          </a:xfrm>
          <a:prstGeom prst="rect">
            <a:avLst/>
          </a:prstGeom>
          <a:noFill/>
          <a:ln>
            <a:noFill/>
          </a:ln>
        </p:spPr>
        <p:style>
          <a:lnRef idx="0"/>
          <a:fillRef idx="0"/>
          <a:effectRef idx="0"/>
          <a:fontRef idx="minor"/>
        </p:style>
        <p:txBody>
          <a:bodyPr lIns="0" rIns="0" tIns="0" bIns="0"/>
          <a:p>
            <a:pPr>
              <a:lnSpc>
                <a:spcPct val="100000"/>
              </a:lnSpc>
            </a:pPr>
            <a:r>
              <a:rPr lang="en-IN" sz="2700" strike="noStrike">
                <a:solidFill>
                  <a:srgbClr val="ffffff"/>
                </a:solidFill>
                <a:latin typeface="Arial"/>
                <a:ea typeface="DejaVu Sans"/>
              </a:rPr>
              <a:t>pre-warmed container</a:t>
            </a:r>
            <a:endParaRPr/>
          </a:p>
        </p:txBody>
      </p:sp>
      <p:sp>
        <p:nvSpPr>
          <p:cNvPr id="1147" name="CustomShape 6"/>
          <p:cNvSpPr/>
          <p:nvPr/>
        </p:nvSpPr>
        <p:spPr>
          <a:xfrm>
            <a:off x="8715600" y="4954680"/>
            <a:ext cx="2369160" cy="411480"/>
          </a:xfrm>
          <a:prstGeom prst="rect">
            <a:avLst/>
          </a:prstGeom>
          <a:noFill/>
          <a:ln>
            <a:noFill/>
          </a:ln>
        </p:spPr>
        <p:style>
          <a:lnRef idx="0"/>
          <a:fillRef idx="0"/>
          <a:effectRef idx="0"/>
          <a:fontRef idx="minor"/>
        </p:style>
        <p:txBody>
          <a:bodyPr lIns="0" rIns="0" tIns="0" bIns="0"/>
          <a:p>
            <a:pPr>
              <a:lnSpc>
                <a:spcPct val="100000"/>
              </a:lnSpc>
            </a:pPr>
            <a:r>
              <a:rPr lang="en-IN" sz="2700" strike="noStrike">
                <a:solidFill>
                  <a:srgbClr val="ffffff"/>
                </a:solidFill>
                <a:latin typeface="Arial"/>
                <a:ea typeface="DejaVu Sans"/>
              </a:rPr>
              <a:t>warm container</a:t>
            </a:r>
            <a:endParaRPr/>
          </a:p>
        </p:txBody>
      </p:sp>
      <p:sp>
        <p:nvSpPr>
          <p:cNvPr id="1148" name="CustomShape 7"/>
          <p:cNvSpPr/>
          <p:nvPr/>
        </p:nvSpPr>
        <p:spPr>
          <a:xfrm>
            <a:off x="690120" y="5827320"/>
            <a:ext cx="10725120" cy="360"/>
          </a:xfrm>
          <a:custGeom>
            <a:avLst/>
            <a:gdLst/>
            <a:ahLst/>
            <a:rect l="0" t="0" r="r" b="b"/>
            <a:pathLst>
              <a:path w="10725193" h="1">
                <a:moveTo>
                  <a:pt x="0" y="0"/>
                </a:moveTo>
                <a:lnTo>
                  <a:pt x="10725192" y="0"/>
                </a:lnTo>
              </a:path>
            </a:pathLst>
          </a:custGeom>
          <a:noFill/>
          <a:ln w="63360">
            <a:solidFill>
              <a:srgbClr val="ffffff"/>
            </a:solidFill>
            <a:round/>
          </a:ln>
        </p:spPr>
        <p:style>
          <a:lnRef idx="0"/>
          <a:fillRef idx="0"/>
          <a:effectRef idx="0"/>
          <a:fontRef idx="minor"/>
        </p:style>
      </p:sp>
      <p:sp>
        <p:nvSpPr>
          <p:cNvPr id="1149" name="CustomShape 8"/>
          <p:cNvSpPr/>
          <p:nvPr/>
        </p:nvSpPr>
        <p:spPr>
          <a:xfrm>
            <a:off x="11288160" y="5731920"/>
            <a:ext cx="189720" cy="189720"/>
          </a:xfrm>
          <a:custGeom>
            <a:avLst/>
            <a:gdLst/>
            <a:ahLst/>
            <a:rect l="0" t="0" r="r" b="b"/>
            <a:pathLst>
              <a:path w="190501" h="190501">
                <a:moveTo>
                  <a:pt x="0" y="0"/>
                </a:moveTo>
                <a:lnTo>
                  <a:pt x="0" y="190500"/>
                </a:lnTo>
                <a:lnTo>
                  <a:pt x="190500" y="95250"/>
                </a:lnTo>
                <a:lnTo>
                  <a:pt x="0" y="0"/>
                </a:lnTo>
              </a:path>
            </a:pathLst>
          </a:custGeom>
          <a:solidFill>
            <a:srgbClr val="ffffff"/>
          </a:solidFill>
          <a:ln>
            <a:noFill/>
          </a:ln>
        </p:spPr>
        <p:style>
          <a:lnRef idx="0"/>
          <a:fillRef idx="0"/>
          <a:effectRef idx="0"/>
          <a:fontRef idx="minor"/>
        </p:style>
      </p:sp>
      <p:sp>
        <p:nvSpPr>
          <p:cNvPr id="1150" name="CustomShape 9"/>
          <p:cNvSpPr/>
          <p:nvPr/>
        </p:nvSpPr>
        <p:spPr>
          <a:xfrm>
            <a:off x="10455480" y="5888160"/>
            <a:ext cx="628560" cy="289440"/>
          </a:xfrm>
          <a:prstGeom prst="rect">
            <a:avLst/>
          </a:prstGeom>
          <a:noFill/>
          <a:ln>
            <a:noFill/>
          </a:ln>
        </p:spPr>
        <p:style>
          <a:lnRef idx="0"/>
          <a:fillRef idx="0"/>
          <a:effectRef idx="0"/>
          <a:fontRef idx="minor"/>
        </p:style>
        <p:txBody>
          <a:bodyPr lIns="0" rIns="0" tIns="0" bIns="0"/>
          <a:p>
            <a:pPr>
              <a:lnSpc>
                <a:spcPct val="100000"/>
              </a:lnSpc>
            </a:pPr>
            <a:r>
              <a:rPr lang="en-IN" sz="1900" strike="noStrike">
                <a:solidFill>
                  <a:srgbClr val="ffffff"/>
                </a:solidFill>
                <a:latin typeface="Arial"/>
                <a:ea typeface="DejaVu Sans"/>
              </a:rPr>
              <a:t>faster</a:t>
            </a:r>
            <a:endParaRPr/>
          </a:p>
        </p:txBody>
      </p:sp>
      <p:sp>
        <p:nvSpPr>
          <p:cNvPr id="1151" name="CustomShape 10"/>
          <p:cNvSpPr/>
          <p:nvPr/>
        </p:nvSpPr>
        <p:spPr>
          <a:xfrm>
            <a:off x="662400" y="2705040"/>
            <a:ext cx="3368880" cy="1919160"/>
          </a:xfrm>
          <a:prstGeom prst="rect">
            <a:avLst/>
          </a:prstGeom>
          <a:blipFill>
            <a:blip r:embed="rId2"/>
            <a:stretch>
              <a:fillRect/>
            </a:stretch>
          </a:blipFill>
          <a:ln>
            <a:noFill/>
          </a:ln>
        </p:spPr>
        <p:style>
          <a:lnRef idx="0"/>
          <a:fillRef idx="0"/>
          <a:effectRef idx="0"/>
          <a:fontRef idx="minor"/>
        </p:style>
      </p:sp>
      <p:sp>
        <p:nvSpPr>
          <p:cNvPr id="1152" name="CustomShape 11"/>
          <p:cNvSpPr/>
          <p:nvPr/>
        </p:nvSpPr>
        <p:spPr>
          <a:xfrm>
            <a:off x="4438800" y="2705040"/>
            <a:ext cx="3367080" cy="1919160"/>
          </a:xfrm>
          <a:prstGeom prst="rect">
            <a:avLst/>
          </a:prstGeom>
          <a:blipFill>
            <a:blip r:embed="rId3"/>
            <a:stretch>
              <a:fillRect/>
            </a:stretch>
          </a:blipFill>
          <a:ln>
            <a:noFill/>
          </a:ln>
        </p:spPr>
        <p:style>
          <a:lnRef idx="0"/>
          <a:fillRef idx="0"/>
          <a:effectRef idx="0"/>
          <a:fontRef idx="minor"/>
        </p:style>
      </p:sp>
      <p:sp>
        <p:nvSpPr>
          <p:cNvPr id="1153" name="CustomShape 12"/>
          <p:cNvSpPr/>
          <p:nvPr/>
        </p:nvSpPr>
        <p:spPr>
          <a:xfrm>
            <a:off x="10152000" y="6192000"/>
            <a:ext cx="1865880" cy="4260240"/>
          </a:xfrm>
          <a:prstGeom prst="rect">
            <a:avLst/>
          </a:prstGeom>
          <a:noFill/>
          <a:ln>
            <a:noFill/>
          </a:ln>
        </p:spPr>
        <p:style>
          <a:lnRef idx="0"/>
          <a:fillRef idx="0"/>
          <a:effectRef idx="0"/>
          <a:fontRef idx="minor"/>
        </p:style>
        <p:txBody>
          <a:bodyPr lIns="0" rIns="0" tIns="0" bIns="0"/>
          <a:p>
            <a:pPr>
              <a:lnSpc>
                <a:spcPts val="201"/>
              </a:lnSpc>
            </a:pPr>
            <a:r>
              <a:rPr b="1" i="1" lang="en-IN" sz="1500" strike="noStrike">
                <a:solidFill>
                  <a:srgbClr val="ffd320"/>
                </a:solidFill>
                <a:latin typeface="Arial"/>
              </a:rPr>
              <a:t>ICICI Appathon 2017  </a:t>
            </a:r>
            <a:endParaRPr/>
          </a:p>
          <a:p>
            <a:pPr>
              <a:lnSpc>
                <a:spcPts val="201"/>
              </a:lnSpc>
            </a:pPr>
            <a:r>
              <a:rPr b="1" i="1" lang="en-IN" sz="1500" strike="noStrike">
                <a:solidFill>
                  <a:srgbClr val="ffd320"/>
                </a:solidFill>
                <a:latin typeface="Arial"/>
              </a:rPr>
              <a:t>by SirAbhinavJain</a:t>
            </a:r>
            <a:endParaRPr/>
          </a:p>
        </p:txBody>
      </p:sp>
    </p:spTree>
  </p:cSld>
  <p:timing>
    <p:tnLst>
      <p:par>
        <p:cTn id="83" dur="indefinite" restart="never" nodeType="tmRoot">
          <p:childTnLst>
            <p:seq>
              <p:cTn id="84" nodeType="mainSeq"/>
              <p:prevCondLst>
                <p:cond delay="0" evt="onPrev">
                  <p:tgtEl>
                    <p:sldTgt/>
                  </p:tgtEl>
                </p:cond>
              </p:prevCondLst>
              <p:nextCondLst>
                <p:cond delay="0" evt="onNext">
                  <p:tgtEl>
                    <p:sldTgt/>
                  </p:tgtEl>
                </p:cond>
              </p:nextCondLst>
            </p:seq>
          </p:childTnLst>
        </p:cTn>
      </p:par>
    </p:tnLst>
  </p:timing>
</p:sld>
</file>

<file path=ppt/slides/slide4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154" name="CustomShape 1"/>
          <p:cNvSpPr/>
          <p:nvPr/>
        </p:nvSpPr>
        <p:spPr>
          <a:xfrm>
            <a:off x="2220840" y="2108160"/>
            <a:ext cx="7562880" cy="1828800"/>
          </a:xfrm>
          <a:prstGeom prst="rect">
            <a:avLst/>
          </a:prstGeom>
          <a:noFill/>
          <a:ln>
            <a:noFill/>
          </a:ln>
        </p:spPr>
        <p:style>
          <a:lnRef idx="0"/>
          <a:fillRef idx="0"/>
          <a:effectRef idx="0"/>
          <a:fontRef idx="minor"/>
        </p:style>
        <p:txBody>
          <a:bodyPr lIns="0" rIns="0" tIns="0" bIns="0"/>
          <a:p>
            <a:pPr>
              <a:lnSpc>
                <a:spcPct val="100000"/>
              </a:lnSpc>
            </a:pPr>
            <a:r>
              <a:rPr lang="en-IN" sz="6000" strike="noStrike">
                <a:solidFill>
                  <a:srgbClr val="afdfeb"/>
                </a:solidFill>
                <a:latin typeface="Arial"/>
                <a:ea typeface="DejaVu Sans"/>
              </a:rPr>
              <a:t>IoT Usecase</a:t>
            </a:r>
            <a:endParaRPr/>
          </a:p>
          <a:p>
            <a:pPr>
              <a:lnSpc>
                <a:spcPct val="100000"/>
              </a:lnSpc>
            </a:pPr>
            <a:r>
              <a:rPr lang="en-IN" sz="6000" strike="noStrike">
                <a:solidFill>
                  <a:srgbClr val="ffffff"/>
                </a:solidFill>
                <a:latin typeface="Arial"/>
                <a:ea typeface="DejaVu Sans"/>
              </a:rPr>
              <a:t>Node-RED</a:t>
            </a:r>
            <a:r>
              <a:rPr lang="en-IN" sz="6000" strike="noStrike">
                <a:solidFill>
                  <a:srgbClr val="ffffff"/>
                </a:solidFill>
                <a:latin typeface="Arial"/>
                <a:ea typeface="DejaVu Sans"/>
              </a:rPr>
              <a:t>	</a:t>
            </a:r>
            <a:r>
              <a:rPr lang="en-IN" sz="6000" strike="noStrike">
                <a:solidFill>
                  <a:srgbClr val="ffffff"/>
                </a:solidFill>
                <a:latin typeface="Arial"/>
                <a:ea typeface="DejaVu Sans"/>
              </a:rPr>
              <a:t>and</a:t>
            </a:r>
            <a:r>
              <a:rPr lang="en-IN" sz="6000" strike="noStrike">
                <a:solidFill>
                  <a:srgbClr val="ffffff"/>
                </a:solidFill>
                <a:latin typeface="Arial"/>
                <a:ea typeface="DejaVu Sans"/>
              </a:rPr>
              <a:t>	</a:t>
            </a:r>
            <a:r>
              <a:rPr lang="en-IN" sz="6000" strike="noStrike">
                <a:solidFill>
                  <a:srgbClr val="ffffff"/>
                </a:solidFill>
                <a:latin typeface="Arial"/>
                <a:ea typeface="DejaVu Sans"/>
              </a:rPr>
              <a:t>MQTT</a:t>
            </a:r>
            <a:endParaRPr/>
          </a:p>
        </p:txBody>
      </p:sp>
    </p:spTree>
  </p:cSld>
  <p:timing>
    <p:tnLst>
      <p:par>
        <p:cTn id="85" dur="indefinite" restart="never" nodeType="tmRoot">
          <p:childTnLst>
            <p:seq>
              <p:cTn id="86" nodeType="mainSeq"/>
              <p:prevCondLst>
                <p:cond delay="0" evt="onPrev">
                  <p:tgtEl>
                    <p:sldTgt/>
                  </p:tgtEl>
                </p:cond>
              </p:prevCondLst>
              <p:nextCondLst>
                <p:cond delay="0" evt="onNext">
                  <p:tgtEl>
                    <p:sldTgt/>
                  </p:tgtEl>
                </p:cond>
              </p:nextCondLst>
            </p:seq>
          </p:childTnLst>
        </p:cTn>
      </p:par>
    </p:tnLst>
  </p:timing>
</p:sld>
</file>

<file path=ppt/slides/slide4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155" name="CustomShape 1"/>
          <p:cNvSpPr/>
          <p:nvPr/>
        </p:nvSpPr>
        <p:spPr>
          <a:xfrm>
            <a:off x="975600" y="0"/>
            <a:ext cx="10641600" cy="6857280"/>
          </a:xfrm>
          <a:prstGeom prst="rect">
            <a:avLst/>
          </a:prstGeom>
          <a:blipFill>
            <a:blip r:embed="rId1"/>
            <a:stretch>
              <a:fillRect/>
            </a:stretch>
          </a:blipFill>
          <a:ln>
            <a:noFill/>
          </a:ln>
        </p:spPr>
        <p:style>
          <a:lnRef idx="0"/>
          <a:fillRef idx="0"/>
          <a:effectRef idx="0"/>
          <a:fontRef idx="minor"/>
        </p:style>
      </p:sp>
    </p:spTree>
  </p:cSld>
  <p:timing>
    <p:tnLst>
      <p:par>
        <p:cTn id="87" dur="indefinite" restart="never" nodeType="tmRoot">
          <p:childTnLst>
            <p:seq>
              <p:cTn id="88" nodeType="mainSeq"/>
              <p:prevCondLst>
                <p:cond delay="0" evt="onPrev">
                  <p:tgtEl>
                    <p:sldTgt/>
                  </p:tgtEl>
                </p:cond>
              </p:prevCondLst>
              <p:nextCondLst>
                <p:cond delay="0" evt="onNext">
                  <p:tgtEl>
                    <p:sldTgt/>
                  </p:tgtEl>
                </p:cond>
              </p:nextCondLst>
            </p:seq>
          </p:childTnLst>
        </p:cTn>
      </p:par>
    </p:tnLst>
  </p:timing>
</p:sld>
</file>

<file path=ppt/slides/slide4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156" name="CustomShape 1"/>
          <p:cNvSpPr/>
          <p:nvPr/>
        </p:nvSpPr>
        <p:spPr>
          <a:xfrm>
            <a:off x="1521000" y="0"/>
            <a:ext cx="9149040" cy="6857280"/>
          </a:xfrm>
          <a:prstGeom prst="rect">
            <a:avLst/>
          </a:prstGeom>
          <a:blipFill>
            <a:blip r:embed="rId1"/>
            <a:stretch>
              <a:fillRect/>
            </a:stretch>
          </a:blipFill>
          <a:ln>
            <a:noFill/>
          </a:ln>
        </p:spPr>
        <p:style>
          <a:lnRef idx="0"/>
          <a:fillRef idx="0"/>
          <a:effectRef idx="0"/>
          <a:fontRef idx="minor"/>
        </p:style>
      </p:sp>
    </p:spTree>
  </p:cSld>
  <p:timing>
    <p:tnLst>
      <p:par>
        <p:cTn id="89" dur="indefinite" restart="never" nodeType="tmRoot">
          <p:childTnLst>
            <p:seq>
              <p:cTn id="90" nodeType="mainSeq"/>
              <p:prevCondLst>
                <p:cond delay="0" evt="onPrev">
                  <p:tgtEl>
                    <p:sldTgt/>
                  </p:tgtEl>
                </p:cond>
              </p:prevCondLst>
              <p:nextCondLst>
                <p:cond delay="0" evt="onNext">
                  <p:tgtEl>
                    <p:sldTgt/>
                  </p:tgtEl>
                </p:cond>
              </p:nextCondLst>
            </p:seq>
          </p:childTnLst>
        </p:cTn>
      </p:par>
    </p:tnLst>
  </p:timing>
</p:sld>
</file>

<file path=ppt/slides/slide4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157" name="CustomShape 1"/>
          <p:cNvSpPr/>
          <p:nvPr/>
        </p:nvSpPr>
        <p:spPr>
          <a:xfrm>
            <a:off x="0" y="0"/>
            <a:ext cx="12189960" cy="6857280"/>
          </a:xfrm>
          <a:prstGeom prst="rect">
            <a:avLst/>
          </a:prstGeom>
          <a:blipFill>
            <a:blip r:embed="rId1"/>
            <a:stretch>
              <a:fillRect/>
            </a:stretch>
          </a:blipFill>
          <a:ln>
            <a:noFill/>
          </a:ln>
        </p:spPr>
        <p:style>
          <a:lnRef idx="0"/>
          <a:fillRef idx="0"/>
          <a:effectRef idx="0"/>
          <a:fontRef idx="minor"/>
        </p:style>
      </p:sp>
      <p:sp>
        <p:nvSpPr>
          <p:cNvPr id="1158" name="CustomShape 2"/>
          <p:cNvSpPr/>
          <p:nvPr/>
        </p:nvSpPr>
        <p:spPr>
          <a:xfrm>
            <a:off x="2230920" y="2369520"/>
            <a:ext cx="7431480" cy="3337920"/>
          </a:xfrm>
          <a:prstGeom prst="rect">
            <a:avLst/>
          </a:prstGeom>
          <a:blipFill>
            <a:blip r:embed="rId2"/>
            <a:stretch>
              <a:fillRect/>
            </a:stretch>
          </a:blipFill>
          <a:ln>
            <a:noFill/>
          </a:ln>
        </p:spPr>
        <p:style>
          <a:lnRef idx="0"/>
          <a:fillRef idx="0"/>
          <a:effectRef idx="0"/>
          <a:fontRef idx="minor"/>
        </p:style>
      </p:sp>
    </p:spTree>
  </p:cSld>
  <p:timing>
    <p:tnLst>
      <p:par>
        <p:cTn id="91" dur="indefinite" restart="never" nodeType="tmRoot">
          <p:childTnLst>
            <p:seq>
              <p:cTn id="92" nodeType="mainSeq"/>
              <p:prevCondLst>
                <p:cond delay="0" evt="onPrev">
                  <p:tgtEl>
                    <p:sldTgt/>
                  </p:tgtEl>
                </p:cond>
              </p:prevCondLst>
              <p:nextCondLst>
                <p:cond delay="0" evt="onNext">
                  <p:tgtEl>
                    <p:sldTgt/>
                  </p:tgtEl>
                </p:cond>
              </p:nextCondLst>
            </p:seq>
          </p:childTnLst>
        </p:cTn>
      </p:par>
    </p:tnLst>
  </p:timing>
</p:sld>
</file>

<file path=ppt/slides/slide4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159" name="CustomShape 1"/>
          <p:cNvSpPr/>
          <p:nvPr/>
        </p:nvSpPr>
        <p:spPr>
          <a:xfrm>
            <a:off x="-383760" y="-89640"/>
            <a:ext cx="12191400" cy="6857280"/>
          </a:xfrm>
          <a:prstGeom prst="rect">
            <a:avLst/>
          </a:prstGeom>
          <a:blipFill>
            <a:blip r:embed="rId1"/>
            <a:stretch>
              <a:fillRect/>
            </a:stretch>
          </a:blipFill>
          <a:ln>
            <a:noFill/>
          </a:ln>
        </p:spPr>
        <p:style>
          <a:lnRef idx="0"/>
          <a:fillRef idx="0"/>
          <a:effectRef idx="0"/>
          <a:fontRef idx="minor"/>
        </p:style>
      </p:sp>
      <p:sp>
        <p:nvSpPr>
          <p:cNvPr id="1160" name="CustomShape 2"/>
          <p:cNvSpPr/>
          <p:nvPr/>
        </p:nvSpPr>
        <p:spPr>
          <a:xfrm>
            <a:off x="9198360" y="194400"/>
            <a:ext cx="2817360" cy="324720"/>
          </a:xfrm>
          <a:prstGeom prst="rect">
            <a:avLst/>
          </a:prstGeom>
          <a:blipFill>
            <a:blip r:embed="rId2"/>
            <a:stretch>
              <a:fillRect/>
            </a:stretch>
          </a:blipFill>
          <a:ln>
            <a:noFill/>
          </a:ln>
        </p:spPr>
        <p:style>
          <a:lnRef idx="0"/>
          <a:fillRef idx="0"/>
          <a:effectRef idx="0"/>
          <a:fontRef idx="minor"/>
        </p:style>
      </p:sp>
      <p:sp>
        <p:nvSpPr>
          <p:cNvPr id="1161" name="CustomShape 3"/>
          <p:cNvSpPr/>
          <p:nvPr/>
        </p:nvSpPr>
        <p:spPr>
          <a:xfrm>
            <a:off x="269640" y="194400"/>
            <a:ext cx="752040" cy="327600"/>
          </a:xfrm>
          <a:prstGeom prst="rect">
            <a:avLst/>
          </a:prstGeom>
          <a:blipFill>
            <a:blip r:embed="rId3"/>
            <a:stretch>
              <a:fillRect/>
            </a:stretch>
          </a:blipFill>
          <a:ln>
            <a:noFill/>
          </a:ln>
        </p:spPr>
        <p:style>
          <a:lnRef idx="0"/>
          <a:fillRef idx="0"/>
          <a:effectRef idx="0"/>
          <a:fontRef idx="minor"/>
        </p:style>
      </p:sp>
      <p:sp>
        <p:nvSpPr>
          <p:cNvPr id="1162" name="CustomShape 4"/>
          <p:cNvSpPr/>
          <p:nvPr/>
        </p:nvSpPr>
        <p:spPr>
          <a:xfrm>
            <a:off x="10008000" y="6192000"/>
            <a:ext cx="2009880" cy="456480"/>
          </a:xfrm>
          <a:prstGeom prst="rect">
            <a:avLst/>
          </a:prstGeom>
          <a:noFill/>
          <a:ln>
            <a:noFill/>
          </a:ln>
        </p:spPr>
        <p:style>
          <a:lnRef idx="0"/>
          <a:fillRef idx="0"/>
          <a:effectRef idx="0"/>
          <a:fontRef idx="minor"/>
        </p:style>
        <p:txBody>
          <a:bodyPr lIns="0" rIns="0" tIns="0" bIns="0"/>
          <a:p>
            <a:pPr>
              <a:lnSpc>
                <a:spcPts val="201"/>
              </a:lnSpc>
            </a:pPr>
            <a:r>
              <a:rPr b="1" i="1" lang="en-IN" sz="1500" strike="noStrike">
                <a:solidFill>
                  <a:srgbClr val="ffd320"/>
                </a:solidFill>
                <a:latin typeface="Arial"/>
                <a:ea typeface="DejaVu Sans"/>
              </a:rPr>
              <a:t>ICICI Appathon 2017  </a:t>
            </a:r>
            <a:endParaRPr/>
          </a:p>
          <a:p>
            <a:pPr>
              <a:lnSpc>
                <a:spcPts val="201"/>
              </a:lnSpc>
            </a:pPr>
            <a:r>
              <a:rPr b="1" i="1" lang="en-IN" sz="1500" strike="noStrike">
                <a:solidFill>
                  <a:srgbClr val="ffd320"/>
                </a:solidFill>
                <a:latin typeface="Arial"/>
                <a:ea typeface="DejaVu Sans"/>
              </a:rPr>
              <a:t>by SirAbhinavJain</a:t>
            </a:r>
            <a:endParaRPr/>
          </a:p>
        </p:txBody>
      </p:sp>
      <p:sp>
        <p:nvSpPr>
          <p:cNvPr id="1163" name="CustomShape 5"/>
          <p:cNvSpPr/>
          <p:nvPr/>
        </p:nvSpPr>
        <p:spPr>
          <a:xfrm>
            <a:off x="4767120" y="2100240"/>
            <a:ext cx="2657160" cy="2657160"/>
          </a:xfrm>
          <a:prstGeom prst="rect">
            <a:avLst/>
          </a:prstGeom>
          <a:blipFill>
            <a:blip r:embed="rId4"/>
            <a:stretch>
              <a:fillRect/>
            </a:stretch>
          </a:blipFill>
          <a:ln>
            <a:noFill/>
          </a:ln>
        </p:spPr>
        <p:style>
          <a:lnRef idx="0"/>
          <a:fillRef idx="0"/>
          <a:effectRef idx="0"/>
          <a:fontRef idx="minor"/>
        </p:style>
      </p:sp>
      <p:sp>
        <p:nvSpPr>
          <p:cNvPr id="1164" name="CustomShape 6"/>
          <p:cNvSpPr/>
          <p:nvPr/>
        </p:nvSpPr>
        <p:spPr>
          <a:xfrm>
            <a:off x="1626480" y="2834640"/>
            <a:ext cx="1763640" cy="1188000"/>
          </a:xfrm>
          <a:prstGeom prst="rect">
            <a:avLst/>
          </a:prstGeom>
          <a:blipFill>
            <a:blip r:embed="rId5"/>
            <a:stretch>
              <a:fillRect/>
            </a:stretch>
          </a:blipFill>
          <a:ln>
            <a:noFill/>
          </a:ln>
        </p:spPr>
        <p:style>
          <a:lnRef idx="0"/>
          <a:fillRef idx="0"/>
          <a:effectRef idx="0"/>
          <a:fontRef idx="minor"/>
        </p:style>
      </p:sp>
      <p:sp>
        <p:nvSpPr>
          <p:cNvPr id="1165" name="CustomShape 7"/>
          <p:cNvSpPr/>
          <p:nvPr/>
        </p:nvSpPr>
        <p:spPr>
          <a:xfrm>
            <a:off x="8801280" y="2739960"/>
            <a:ext cx="1763640" cy="1188000"/>
          </a:xfrm>
          <a:prstGeom prst="rect">
            <a:avLst/>
          </a:prstGeom>
          <a:blipFill>
            <a:blip r:embed="rId6"/>
            <a:stretch>
              <a:fillRect/>
            </a:stretch>
          </a:blipFill>
          <a:ln>
            <a:noFill/>
          </a:ln>
        </p:spPr>
        <p:style>
          <a:lnRef idx="0"/>
          <a:fillRef idx="0"/>
          <a:effectRef idx="0"/>
          <a:fontRef idx="minor"/>
        </p:style>
      </p:sp>
      <p:sp>
        <p:nvSpPr>
          <p:cNvPr id="1166" name="CustomShape 8"/>
          <p:cNvSpPr/>
          <p:nvPr/>
        </p:nvSpPr>
        <p:spPr>
          <a:xfrm>
            <a:off x="8801280" y="563760"/>
            <a:ext cx="1763640" cy="1188000"/>
          </a:xfrm>
          <a:prstGeom prst="rect">
            <a:avLst/>
          </a:prstGeom>
          <a:blipFill>
            <a:blip r:embed="rId7"/>
            <a:stretch>
              <a:fillRect/>
            </a:stretch>
          </a:blipFill>
          <a:ln>
            <a:noFill/>
          </a:ln>
        </p:spPr>
        <p:style>
          <a:lnRef idx="0"/>
          <a:fillRef idx="0"/>
          <a:effectRef idx="0"/>
          <a:fontRef idx="minor"/>
        </p:style>
      </p:sp>
      <p:sp>
        <p:nvSpPr>
          <p:cNvPr id="1167" name="CustomShape 9"/>
          <p:cNvSpPr/>
          <p:nvPr/>
        </p:nvSpPr>
        <p:spPr>
          <a:xfrm>
            <a:off x="8801280" y="4916520"/>
            <a:ext cx="1763640" cy="1188000"/>
          </a:xfrm>
          <a:prstGeom prst="rect">
            <a:avLst/>
          </a:prstGeom>
          <a:blipFill>
            <a:blip r:embed="rId8"/>
            <a:stretch>
              <a:fillRect/>
            </a:stretch>
          </a:blipFill>
          <a:ln>
            <a:noFill/>
          </a:ln>
        </p:spPr>
        <p:style>
          <a:lnRef idx="0"/>
          <a:fillRef idx="0"/>
          <a:effectRef idx="0"/>
          <a:fontRef idx="minor"/>
        </p:style>
      </p:sp>
      <p:sp>
        <p:nvSpPr>
          <p:cNvPr id="1168" name="CustomShape 10"/>
          <p:cNvSpPr/>
          <p:nvPr/>
        </p:nvSpPr>
        <p:spPr>
          <a:xfrm>
            <a:off x="3214440" y="3431520"/>
            <a:ext cx="2106720" cy="360"/>
          </a:xfrm>
          <a:custGeom>
            <a:avLst/>
            <a:gdLst/>
            <a:ahLst/>
            <a:rect l="0" t="0" r="r" b="b"/>
            <a:pathLst>
              <a:path w="2107159" h="2">
                <a:moveTo>
                  <a:pt x="2107158" y="0"/>
                </a:moveTo>
                <a:lnTo>
                  <a:pt x="0" y="1"/>
                </a:lnTo>
              </a:path>
            </a:pathLst>
          </a:custGeom>
          <a:noFill/>
          <a:ln cap="rnd" w="139680">
            <a:solidFill>
              <a:srgbClr val="ffffff"/>
            </a:solidFill>
            <a:custDash>
              <a:ds d="800000" sp="300000"/>
            </a:custDash>
            <a:round/>
          </a:ln>
        </p:spPr>
        <p:style>
          <a:lnRef idx="0"/>
          <a:fillRef idx="0"/>
          <a:effectRef idx="0"/>
          <a:fontRef idx="minor"/>
        </p:style>
      </p:sp>
      <p:sp>
        <p:nvSpPr>
          <p:cNvPr id="1169" name="CustomShape 11"/>
          <p:cNvSpPr/>
          <p:nvPr/>
        </p:nvSpPr>
        <p:spPr>
          <a:xfrm>
            <a:off x="6959520" y="3334320"/>
            <a:ext cx="2030040" cy="360"/>
          </a:xfrm>
          <a:custGeom>
            <a:avLst/>
            <a:gdLst/>
            <a:ahLst/>
            <a:rect l="0" t="0" r="r" b="b"/>
            <a:pathLst>
              <a:path w="2030599" h="2">
                <a:moveTo>
                  <a:pt x="2030598" y="1"/>
                </a:moveTo>
                <a:lnTo>
                  <a:pt x="0" y="0"/>
                </a:lnTo>
              </a:path>
            </a:pathLst>
          </a:custGeom>
          <a:noFill/>
          <a:ln cap="rnd" w="139680">
            <a:solidFill>
              <a:srgbClr val="ffffff"/>
            </a:solidFill>
            <a:custDash>
              <a:ds d="800000" sp="300000"/>
            </a:custDash>
            <a:round/>
          </a:ln>
        </p:spPr>
        <p:style>
          <a:lnRef idx="0"/>
          <a:fillRef idx="0"/>
          <a:effectRef idx="0"/>
          <a:fontRef idx="minor"/>
        </p:style>
      </p:sp>
      <p:sp>
        <p:nvSpPr>
          <p:cNvPr id="1170" name="CustomShape 12"/>
          <p:cNvSpPr/>
          <p:nvPr/>
        </p:nvSpPr>
        <p:spPr>
          <a:xfrm>
            <a:off x="7048800" y="1559520"/>
            <a:ext cx="1851480" cy="1245240"/>
          </a:xfrm>
          <a:custGeom>
            <a:avLst/>
            <a:gdLst/>
            <a:ahLst/>
            <a:rect l="0" t="0" r="r" b="b"/>
            <a:pathLst>
              <a:path w="1851999" h="1245869">
                <a:moveTo>
                  <a:pt x="1851998" y="0"/>
                </a:moveTo>
                <a:lnTo>
                  <a:pt x="0" y="1245868"/>
                </a:lnTo>
              </a:path>
            </a:pathLst>
          </a:custGeom>
          <a:noFill/>
          <a:ln cap="rnd" w="139680">
            <a:solidFill>
              <a:srgbClr val="ffffff"/>
            </a:solidFill>
            <a:custDash>
              <a:ds d="800000" sp="300000"/>
            </a:custDash>
            <a:round/>
          </a:ln>
        </p:spPr>
        <p:style>
          <a:lnRef idx="0"/>
          <a:fillRef idx="0"/>
          <a:effectRef idx="0"/>
          <a:fontRef idx="minor"/>
        </p:style>
      </p:sp>
      <p:sp>
        <p:nvSpPr>
          <p:cNvPr id="1171" name="CustomShape 13"/>
          <p:cNvSpPr/>
          <p:nvPr/>
        </p:nvSpPr>
        <p:spPr>
          <a:xfrm>
            <a:off x="7048800" y="4220640"/>
            <a:ext cx="1851480" cy="780840"/>
          </a:xfrm>
          <a:custGeom>
            <a:avLst/>
            <a:gdLst/>
            <a:ahLst/>
            <a:rect l="0" t="0" r="r" b="b"/>
            <a:pathLst>
              <a:path w="1851999" h="781531">
                <a:moveTo>
                  <a:pt x="1851998" y="781530"/>
                </a:moveTo>
                <a:lnTo>
                  <a:pt x="0" y="0"/>
                </a:lnTo>
              </a:path>
            </a:pathLst>
          </a:custGeom>
          <a:noFill/>
          <a:ln cap="rnd" w="139680">
            <a:solidFill>
              <a:srgbClr val="ffffff"/>
            </a:solidFill>
            <a:custDash>
              <a:ds d="800000" sp="300000"/>
            </a:custDash>
            <a:round/>
          </a:ln>
        </p:spPr>
        <p:style>
          <a:lnRef idx="0"/>
          <a:fillRef idx="0"/>
          <a:effectRef idx="0"/>
          <a:fontRef idx="minor"/>
        </p:style>
      </p:sp>
      <p:sp>
        <p:nvSpPr>
          <p:cNvPr id="1172" name="CustomShape 14"/>
          <p:cNvSpPr/>
          <p:nvPr/>
        </p:nvSpPr>
        <p:spPr>
          <a:xfrm>
            <a:off x="1866240" y="4236120"/>
            <a:ext cx="1311840" cy="1218240"/>
          </a:xfrm>
          <a:prstGeom prst="rect">
            <a:avLst/>
          </a:prstGeom>
          <a:noFill/>
          <a:ln>
            <a:noFill/>
          </a:ln>
        </p:spPr>
        <p:style>
          <a:lnRef idx="0"/>
          <a:fillRef idx="0"/>
          <a:effectRef idx="0"/>
          <a:fontRef idx="minor"/>
        </p:style>
        <p:txBody>
          <a:bodyPr lIns="0" rIns="0" tIns="0" bIns="0"/>
          <a:p>
            <a:pPr>
              <a:lnSpc>
                <a:spcPct val="100000"/>
              </a:lnSpc>
            </a:pPr>
            <a:r>
              <a:rPr b="1" lang="en-IN" sz="4000" strike="noStrike">
                <a:solidFill>
                  <a:srgbClr val="ffffff"/>
                </a:solidFill>
                <a:latin typeface="Arial"/>
                <a:ea typeface="DejaVu Sans"/>
              </a:rPr>
              <a:t>CLIENTS</a:t>
            </a:r>
            <a:endParaRPr/>
          </a:p>
        </p:txBody>
      </p:sp>
      <p:sp>
        <p:nvSpPr>
          <p:cNvPr id="1173" name="CustomShape 15"/>
          <p:cNvSpPr/>
          <p:nvPr/>
        </p:nvSpPr>
        <p:spPr>
          <a:xfrm>
            <a:off x="5628240" y="4666680"/>
            <a:ext cx="1294560" cy="1218240"/>
          </a:xfrm>
          <a:prstGeom prst="rect">
            <a:avLst/>
          </a:prstGeom>
          <a:noFill/>
          <a:ln>
            <a:noFill/>
          </a:ln>
        </p:spPr>
        <p:style>
          <a:lnRef idx="0"/>
          <a:fillRef idx="0"/>
          <a:effectRef idx="0"/>
          <a:fontRef idx="minor"/>
        </p:style>
        <p:txBody>
          <a:bodyPr lIns="0" rIns="0" tIns="0" bIns="0"/>
          <a:p>
            <a:pPr>
              <a:lnSpc>
                <a:spcPct val="100000"/>
              </a:lnSpc>
            </a:pPr>
            <a:r>
              <a:rPr b="1" lang="en-IN" sz="4000" strike="noStrike">
                <a:solidFill>
                  <a:srgbClr val="ffffff"/>
                </a:solidFill>
                <a:latin typeface="Arial"/>
                <a:ea typeface="DejaVu Sans"/>
              </a:rPr>
              <a:t>BROKER</a:t>
            </a:r>
            <a:endParaRPr/>
          </a:p>
        </p:txBody>
      </p:sp>
    </p:spTree>
  </p:cSld>
  <p:timing>
    <p:tnLst>
      <p:par>
        <p:cTn id="93" dur="indefinite" restart="never" nodeType="tmRoot">
          <p:childTnLst>
            <p:seq>
              <p:cTn id="94" nodeType="mainSeq"/>
              <p:prevCondLst>
                <p:cond delay="0" evt="onPrev">
                  <p:tgtEl>
                    <p:sldTgt/>
                  </p:tgtEl>
                </p:cond>
              </p:prevCondLst>
              <p:nextCondLst>
                <p:cond delay="0" evt="onNext">
                  <p:tgtEl>
                    <p:sldTgt/>
                  </p:tgtEl>
                </p:cond>
              </p:nextCondLst>
            </p:seq>
          </p:childTnLst>
        </p:cTn>
      </p:par>
    </p:tnLst>
  </p:timing>
</p:sld>
</file>

<file path=ppt/slides/slide4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174" name="CustomShape 1"/>
          <p:cNvSpPr/>
          <p:nvPr/>
        </p:nvSpPr>
        <p:spPr>
          <a:xfrm>
            <a:off x="0" y="0"/>
            <a:ext cx="12191400" cy="6857280"/>
          </a:xfrm>
          <a:prstGeom prst="rect">
            <a:avLst/>
          </a:prstGeom>
          <a:blipFill>
            <a:blip r:embed="rId1"/>
            <a:stretch>
              <a:fillRect/>
            </a:stretch>
          </a:blipFill>
          <a:ln>
            <a:noFill/>
          </a:ln>
        </p:spPr>
        <p:style>
          <a:lnRef idx="0"/>
          <a:fillRef idx="0"/>
          <a:effectRef idx="0"/>
          <a:fontRef idx="minor"/>
        </p:style>
      </p:sp>
      <p:sp>
        <p:nvSpPr>
          <p:cNvPr id="1175" name="CustomShape 2"/>
          <p:cNvSpPr/>
          <p:nvPr/>
        </p:nvSpPr>
        <p:spPr>
          <a:xfrm>
            <a:off x="9198360" y="194400"/>
            <a:ext cx="2817360" cy="324720"/>
          </a:xfrm>
          <a:prstGeom prst="rect">
            <a:avLst/>
          </a:prstGeom>
          <a:blipFill>
            <a:blip r:embed="rId2"/>
            <a:stretch>
              <a:fillRect/>
            </a:stretch>
          </a:blipFill>
          <a:ln>
            <a:noFill/>
          </a:ln>
        </p:spPr>
        <p:style>
          <a:lnRef idx="0"/>
          <a:fillRef idx="0"/>
          <a:effectRef idx="0"/>
          <a:fontRef idx="minor"/>
        </p:style>
      </p:sp>
      <p:sp>
        <p:nvSpPr>
          <p:cNvPr id="1176" name="CustomShape 3"/>
          <p:cNvSpPr/>
          <p:nvPr/>
        </p:nvSpPr>
        <p:spPr>
          <a:xfrm>
            <a:off x="269640" y="194400"/>
            <a:ext cx="752040" cy="327600"/>
          </a:xfrm>
          <a:prstGeom prst="rect">
            <a:avLst/>
          </a:prstGeom>
          <a:blipFill>
            <a:blip r:embed="rId3"/>
            <a:stretch>
              <a:fillRect/>
            </a:stretch>
          </a:blipFill>
          <a:ln>
            <a:noFill/>
          </a:ln>
        </p:spPr>
        <p:style>
          <a:lnRef idx="0"/>
          <a:fillRef idx="0"/>
          <a:effectRef idx="0"/>
          <a:fontRef idx="minor"/>
        </p:style>
      </p:sp>
      <p:sp>
        <p:nvSpPr>
          <p:cNvPr id="1177" name="CustomShape 4"/>
          <p:cNvSpPr/>
          <p:nvPr/>
        </p:nvSpPr>
        <p:spPr>
          <a:xfrm>
            <a:off x="4767120" y="2100240"/>
            <a:ext cx="2657160" cy="2657160"/>
          </a:xfrm>
          <a:prstGeom prst="rect">
            <a:avLst/>
          </a:prstGeom>
          <a:blipFill>
            <a:blip r:embed="rId4"/>
            <a:stretch>
              <a:fillRect/>
            </a:stretch>
          </a:blipFill>
          <a:ln>
            <a:noFill/>
          </a:ln>
        </p:spPr>
        <p:style>
          <a:lnRef idx="0"/>
          <a:fillRef idx="0"/>
          <a:effectRef idx="0"/>
          <a:fontRef idx="minor"/>
        </p:style>
      </p:sp>
      <p:sp>
        <p:nvSpPr>
          <p:cNvPr id="1178" name="CustomShape 5"/>
          <p:cNvSpPr/>
          <p:nvPr/>
        </p:nvSpPr>
        <p:spPr>
          <a:xfrm>
            <a:off x="1626480" y="2834640"/>
            <a:ext cx="1763640" cy="1188000"/>
          </a:xfrm>
          <a:prstGeom prst="rect">
            <a:avLst/>
          </a:prstGeom>
          <a:blipFill>
            <a:blip r:embed="rId5"/>
            <a:stretch>
              <a:fillRect/>
            </a:stretch>
          </a:blipFill>
          <a:ln>
            <a:noFill/>
          </a:ln>
        </p:spPr>
        <p:style>
          <a:lnRef idx="0"/>
          <a:fillRef idx="0"/>
          <a:effectRef idx="0"/>
          <a:fontRef idx="minor"/>
        </p:style>
      </p:sp>
      <p:sp>
        <p:nvSpPr>
          <p:cNvPr id="1179" name="CustomShape 6"/>
          <p:cNvSpPr/>
          <p:nvPr/>
        </p:nvSpPr>
        <p:spPr>
          <a:xfrm>
            <a:off x="8801280" y="2739960"/>
            <a:ext cx="1763640" cy="1188000"/>
          </a:xfrm>
          <a:prstGeom prst="rect">
            <a:avLst/>
          </a:prstGeom>
          <a:blipFill>
            <a:blip r:embed="rId6"/>
            <a:stretch>
              <a:fillRect/>
            </a:stretch>
          </a:blipFill>
          <a:ln>
            <a:noFill/>
          </a:ln>
        </p:spPr>
        <p:style>
          <a:lnRef idx="0"/>
          <a:fillRef idx="0"/>
          <a:effectRef idx="0"/>
          <a:fontRef idx="minor"/>
        </p:style>
      </p:sp>
      <p:sp>
        <p:nvSpPr>
          <p:cNvPr id="1180" name="CustomShape 7"/>
          <p:cNvSpPr/>
          <p:nvPr/>
        </p:nvSpPr>
        <p:spPr>
          <a:xfrm>
            <a:off x="8801280" y="563760"/>
            <a:ext cx="1763640" cy="1188000"/>
          </a:xfrm>
          <a:prstGeom prst="rect">
            <a:avLst/>
          </a:prstGeom>
          <a:blipFill>
            <a:blip r:embed="rId7"/>
            <a:stretch>
              <a:fillRect/>
            </a:stretch>
          </a:blipFill>
          <a:ln>
            <a:noFill/>
          </a:ln>
        </p:spPr>
        <p:style>
          <a:lnRef idx="0"/>
          <a:fillRef idx="0"/>
          <a:effectRef idx="0"/>
          <a:fontRef idx="minor"/>
        </p:style>
      </p:sp>
      <p:sp>
        <p:nvSpPr>
          <p:cNvPr id="1181" name="CustomShape 8"/>
          <p:cNvSpPr/>
          <p:nvPr/>
        </p:nvSpPr>
        <p:spPr>
          <a:xfrm>
            <a:off x="8801280" y="4916520"/>
            <a:ext cx="1763640" cy="1188000"/>
          </a:xfrm>
          <a:prstGeom prst="rect">
            <a:avLst/>
          </a:prstGeom>
          <a:blipFill>
            <a:blip r:embed="rId8"/>
            <a:stretch>
              <a:fillRect/>
            </a:stretch>
          </a:blipFill>
          <a:ln>
            <a:noFill/>
          </a:ln>
        </p:spPr>
        <p:style>
          <a:lnRef idx="0"/>
          <a:fillRef idx="0"/>
          <a:effectRef idx="0"/>
          <a:fontRef idx="minor"/>
        </p:style>
      </p:sp>
      <p:sp>
        <p:nvSpPr>
          <p:cNvPr id="1182" name="CustomShape 9"/>
          <p:cNvSpPr/>
          <p:nvPr/>
        </p:nvSpPr>
        <p:spPr>
          <a:xfrm>
            <a:off x="3214440" y="3431520"/>
            <a:ext cx="2106720" cy="360"/>
          </a:xfrm>
          <a:custGeom>
            <a:avLst/>
            <a:gdLst/>
            <a:ahLst/>
            <a:rect l="0" t="0" r="r" b="b"/>
            <a:pathLst>
              <a:path w="2107159" h="2">
                <a:moveTo>
                  <a:pt x="2107158" y="0"/>
                </a:moveTo>
                <a:lnTo>
                  <a:pt x="0" y="1"/>
                </a:lnTo>
              </a:path>
            </a:pathLst>
          </a:custGeom>
          <a:noFill/>
          <a:ln cap="rnd" w="139680">
            <a:solidFill>
              <a:srgbClr val="ffffff"/>
            </a:solidFill>
            <a:custDash>
              <a:ds d="800000" sp="300000"/>
            </a:custDash>
            <a:round/>
          </a:ln>
        </p:spPr>
        <p:style>
          <a:lnRef idx="0"/>
          <a:fillRef idx="0"/>
          <a:effectRef idx="0"/>
          <a:fontRef idx="minor"/>
        </p:style>
      </p:sp>
      <p:sp>
        <p:nvSpPr>
          <p:cNvPr id="1183" name="CustomShape 10"/>
          <p:cNvSpPr/>
          <p:nvPr/>
        </p:nvSpPr>
        <p:spPr>
          <a:xfrm>
            <a:off x="6959520" y="3334320"/>
            <a:ext cx="2030040" cy="360"/>
          </a:xfrm>
          <a:custGeom>
            <a:avLst/>
            <a:gdLst/>
            <a:ahLst/>
            <a:rect l="0" t="0" r="r" b="b"/>
            <a:pathLst>
              <a:path w="2030599" h="2">
                <a:moveTo>
                  <a:pt x="2030598" y="1"/>
                </a:moveTo>
                <a:lnTo>
                  <a:pt x="0" y="0"/>
                </a:lnTo>
              </a:path>
            </a:pathLst>
          </a:custGeom>
          <a:noFill/>
          <a:ln cap="rnd" w="139680">
            <a:solidFill>
              <a:srgbClr val="ffffff"/>
            </a:solidFill>
            <a:custDash>
              <a:ds d="800000" sp="300000"/>
            </a:custDash>
            <a:round/>
          </a:ln>
        </p:spPr>
        <p:style>
          <a:lnRef idx="0"/>
          <a:fillRef idx="0"/>
          <a:effectRef idx="0"/>
          <a:fontRef idx="minor"/>
        </p:style>
      </p:sp>
      <p:sp>
        <p:nvSpPr>
          <p:cNvPr id="1184" name="CustomShape 11"/>
          <p:cNvSpPr/>
          <p:nvPr/>
        </p:nvSpPr>
        <p:spPr>
          <a:xfrm>
            <a:off x="7048800" y="1559520"/>
            <a:ext cx="1851480" cy="1245240"/>
          </a:xfrm>
          <a:custGeom>
            <a:avLst/>
            <a:gdLst/>
            <a:ahLst/>
            <a:rect l="0" t="0" r="r" b="b"/>
            <a:pathLst>
              <a:path w="1851999" h="1245869">
                <a:moveTo>
                  <a:pt x="1851998" y="0"/>
                </a:moveTo>
                <a:lnTo>
                  <a:pt x="0" y="1245868"/>
                </a:lnTo>
              </a:path>
            </a:pathLst>
          </a:custGeom>
          <a:noFill/>
          <a:ln cap="rnd" w="139680">
            <a:solidFill>
              <a:srgbClr val="ffffff"/>
            </a:solidFill>
            <a:custDash>
              <a:ds d="800000" sp="300000"/>
            </a:custDash>
            <a:round/>
          </a:ln>
        </p:spPr>
        <p:style>
          <a:lnRef idx="0"/>
          <a:fillRef idx="0"/>
          <a:effectRef idx="0"/>
          <a:fontRef idx="minor"/>
        </p:style>
      </p:sp>
      <p:sp>
        <p:nvSpPr>
          <p:cNvPr id="1185" name="CustomShape 12"/>
          <p:cNvSpPr/>
          <p:nvPr/>
        </p:nvSpPr>
        <p:spPr>
          <a:xfrm>
            <a:off x="7048800" y="4220640"/>
            <a:ext cx="1851480" cy="780840"/>
          </a:xfrm>
          <a:custGeom>
            <a:avLst/>
            <a:gdLst/>
            <a:ahLst/>
            <a:rect l="0" t="0" r="r" b="b"/>
            <a:pathLst>
              <a:path w="1851999" h="781531">
                <a:moveTo>
                  <a:pt x="1851998" y="781530"/>
                </a:moveTo>
                <a:lnTo>
                  <a:pt x="0" y="0"/>
                </a:lnTo>
              </a:path>
            </a:pathLst>
          </a:custGeom>
          <a:noFill/>
          <a:ln cap="rnd" w="139680">
            <a:solidFill>
              <a:srgbClr val="ffffff"/>
            </a:solidFill>
            <a:custDash>
              <a:ds d="800000" sp="300000"/>
            </a:custDash>
            <a:round/>
          </a:ln>
        </p:spPr>
        <p:style>
          <a:lnRef idx="0"/>
          <a:fillRef idx="0"/>
          <a:effectRef idx="0"/>
          <a:fontRef idx="minor"/>
        </p:style>
      </p:sp>
      <p:sp>
        <p:nvSpPr>
          <p:cNvPr id="1186" name="CustomShape 13"/>
          <p:cNvSpPr/>
          <p:nvPr/>
        </p:nvSpPr>
        <p:spPr>
          <a:xfrm>
            <a:off x="3864240" y="2619720"/>
            <a:ext cx="831600" cy="1339920"/>
          </a:xfrm>
          <a:prstGeom prst="rect">
            <a:avLst/>
          </a:prstGeom>
          <a:noFill/>
          <a:ln>
            <a:noFill/>
          </a:ln>
        </p:spPr>
        <p:style>
          <a:lnRef idx="0"/>
          <a:fillRef idx="0"/>
          <a:effectRef idx="0"/>
          <a:fontRef idx="minor"/>
        </p:style>
        <p:txBody>
          <a:bodyPr lIns="0" rIns="0" tIns="0" bIns="0"/>
          <a:p>
            <a:pPr>
              <a:lnSpc>
                <a:spcPct val="100000"/>
              </a:lnSpc>
            </a:pPr>
            <a:r>
              <a:rPr b="1" lang="en-IN" sz="4400" strike="noStrike">
                <a:solidFill>
                  <a:srgbClr val="ffffff"/>
                </a:solidFill>
                <a:latin typeface="Arial"/>
                <a:ea typeface="DejaVu Sans"/>
              </a:rPr>
              <a:t>{…}</a:t>
            </a:r>
            <a:endParaRPr/>
          </a:p>
        </p:txBody>
      </p:sp>
      <p:sp>
        <p:nvSpPr>
          <p:cNvPr id="1187" name="CustomShape 14"/>
          <p:cNvSpPr/>
          <p:nvPr/>
        </p:nvSpPr>
        <p:spPr>
          <a:xfrm>
            <a:off x="7073640" y="1224000"/>
            <a:ext cx="831600" cy="1339920"/>
          </a:xfrm>
          <a:prstGeom prst="rect">
            <a:avLst/>
          </a:prstGeom>
          <a:noFill/>
          <a:ln>
            <a:noFill/>
          </a:ln>
        </p:spPr>
        <p:style>
          <a:lnRef idx="0"/>
          <a:fillRef idx="0"/>
          <a:effectRef idx="0"/>
          <a:fontRef idx="minor"/>
        </p:style>
        <p:txBody>
          <a:bodyPr lIns="0" rIns="0" tIns="0" bIns="0"/>
          <a:p>
            <a:pPr>
              <a:lnSpc>
                <a:spcPct val="100000"/>
              </a:lnSpc>
            </a:pPr>
            <a:r>
              <a:rPr b="1" lang="en-IN" sz="4400" strike="noStrike">
                <a:solidFill>
                  <a:srgbClr val="ffffff"/>
                </a:solidFill>
                <a:latin typeface="Arial"/>
                <a:ea typeface="DejaVu Sans"/>
              </a:rPr>
              <a:t>{…}</a:t>
            </a:r>
            <a:endParaRPr/>
          </a:p>
        </p:txBody>
      </p:sp>
      <p:sp>
        <p:nvSpPr>
          <p:cNvPr id="1188" name="CustomShape 15"/>
          <p:cNvSpPr/>
          <p:nvPr/>
        </p:nvSpPr>
        <p:spPr>
          <a:xfrm>
            <a:off x="7724160" y="2499480"/>
            <a:ext cx="831600" cy="1339920"/>
          </a:xfrm>
          <a:prstGeom prst="rect">
            <a:avLst/>
          </a:prstGeom>
          <a:noFill/>
          <a:ln>
            <a:noFill/>
          </a:ln>
        </p:spPr>
        <p:style>
          <a:lnRef idx="0"/>
          <a:fillRef idx="0"/>
          <a:effectRef idx="0"/>
          <a:fontRef idx="minor"/>
        </p:style>
        <p:txBody>
          <a:bodyPr lIns="0" rIns="0" tIns="0" bIns="0"/>
          <a:p>
            <a:pPr>
              <a:lnSpc>
                <a:spcPct val="100000"/>
              </a:lnSpc>
            </a:pPr>
            <a:r>
              <a:rPr b="1" lang="en-IN" sz="4400" strike="noStrike">
                <a:solidFill>
                  <a:srgbClr val="ffffff"/>
                </a:solidFill>
                <a:latin typeface="Arial"/>
                <a:ea typeface="DejaVu Sans"/>
              </a:rPr>
              <a:t>{…}</a:t>
            </a:r>
            <a:endParaRPr/>
          </a:p>
        </p:txBody>
      </p:sp>
      <p:sp>
        <p:nvSpPr>
          <p:cNvPr id="1189" name="CustomShape 16"/>
          <p:cNvSpPr/>
          <p:nvPr/>
        </p:nvSpPr>
        <p:spPr>
          <a:xfrm>
            <a:off x="1798200" y="4267800"/>
            <a:ext cx="10218960" cy="2593800"/>
          </a:xfrm>
          <a:prstGeom prst="rect">
            <a:avLst/>
          </a:prstGeom>
          <a:noFill/>
          <a:ln>
            <a:noFill/>
          </a:ln>
        </p:spPr>
        <p:style>
          <a:lnRef idx="0"/>
          <a:fillRef idx="0"/>
          <a:effectRef idx="0"/>
          <a:fontRef idx="minor"/>
        </p:style>
        <p:txBody>
          <a:bodyPr lIns="0" rIns="0" tIns="0" bIns="0"/>
          <a:p>
            <a:pPr>
              <a:lnSpc>
                <a:spcPts val="558"/>
              </a:lnSpc>
            </a:pPr>
            <a:r>
              <a:rPr b="1" lang="en-IN" sz="4000" strike="noStrike">
                <a:solidFill>
                  <a:srgbClr val="ffffff"/>
                </a:solidFill>
                <a:latin typeface="Arial"/>
                <a:ea typeface="DejaVu Sans"/>
              </a:rPr>
              <a:t>PUBLISH</a:t>
            </a:r>
            <a:endParaRPr/>
          </a:p>
          <a:p>
            <a:pPr algn="ctr">
              <a:lnSpc>
                <a:spcPts val="618"/>
              </a:lnSpc>
            </a:pPr>
            <a:r>
              <a:rPr b="1" lang="en-IN" sz="4400" strike="noStrike">
                <a:solidFill>
                  <a:srgbClr val="ffffff"/>
                </a:solidFill>
                <a:latin typeface="Arial"/>
                <a:ea typeface="DejaVu Sans"/>
              </a:rPr>
              <a:t>{…}</a:t>
            </a:r>
            <a:endParaRPr/>
          </a:p>
          <a:p>
            <a:pPr>
              <a:lnSpc>
                <a:spcPct val="100000"/>
              </a:lnSpc>
            </a:pPr>
            <a:endParaRPr/>
          </a:p>
          <a:p>
            <a:pPr algn="r">
              <a:lnSpc>
                <a:spcPct val="100000"/>
              </a:lnSpc>
            </a:pPr>
            <a:endParaRPr/>
          </a:p>
        </p:txBody>
      </p:sp>
    </p:spTree>
  </p:cSld>
  <p:timing>
    <p:tnLst>
      <p:par>
        <p:cTn id="95" dur="indefinite" restart="never" nodeType="tmRoot">
          <p:childTnLst>
            <p:seq>
              <p:cTn id="96" nodeType="mainSeq"/>
              <p:prevCondLst>
                <p:cond delay="0" evt="onPrev">
                  <p:tgtEl>
                    <p:sldTgt/>
                  </p:tgtEl>
                </p:cond>
              </p:prevCondLst>
              <p:nextCondLst>
                <p:cond delay="0" evt="onNext">
                  <p:tgtEl>
                    <p:sldTgt/>
                  </p:tgtEl>
                </p:cond>
              </p:nextCondLst>
            </p:seq>
          </p:childTnLst>
        </p:cTn>
      </p:par>
    </p:tnLst>
  </p:timing>
</p:sld>
</file>

<file path=ppt/slides/slide4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190" name="CustomShape 1"/>
          <p:cNvSpPr/>
          <p:nvPr/>
        </p:nvSpPr>
        <p:spPr>
          <a:xfrm>
            <a:off x="10570680" y="6451560"/>
            <a:ext cx="1447200" cy="912240"/>
          </a:xfrm>
          <a:prstGeom prst="rect">
            <a:avLst/>
          </a:prstGeom>
          <a:noFill/>
          <a:ln>
            <a:noFill/>
          </a:ln>
        </p:spPr>
        <p:style>
          <a:lnRef idx="0"/>
          <a:fillRef idx="0"/>
          <a:effectRef idx="0"/>
          <a:fontRef idx="minor"/>
        </p:style>
      </p:sp>
      <p:sp>
        <p:nvSpPr>
          <p:cNvPr id="1191" name="CustomShape 2"/>
          <p:cNvSpPr/>
          <p:nvPr/>
        </p:nvSpPr>
        <p:spPr>
          <a:xfrm>
            <a:off x="1584360" y="6212880"/>
            <a:ext cx="2255400" cy="609480"/>
          </a:xfrm>
          <a:prstGeom prst="rect">
            <a:avLst/>
          </a:prstGeom>
          <a:noFill/>
          <a:ln>
            <a:noFill/>
          </a:ln>
        </p:spPr>
        <p:style>
          <a:lnRef idx="0"/>
          <a:fillRef idx="0"/>
          <a:effectRef idx="0"/>
          <a:fontRef idx="minor"/>
        </p:style>
        <p:txBody>
          <a:bodyPr lIns="0" rIns="0" tIns="0" bIns="0"/>
          <a:p>
            <a:pPr>
              <a:lnSpc>
                <a:spcPct val="100000"/>
              </a:lnSpc>
            </a:pPr>
            <a:r>
              <a:rPr lang="en-IN" sz="4000" strike="noStrike">
                <a:solidFill>
                  <a:srgbClr val="ffffff"/>
                </a:solidFill>
                <a:latin typeface="Arial"/>
                <a:ea typeface="DejaVu Sans"/>
              </a:rPr>
              <a:t>DEVICES</a:t>
            </a:r>
            <a:endParaRPr/>
          </a:p>
        </p:txBody>
      </p:sp>
      <p:sp>
        <p:nvSpPr>
          <p:cNvPr id="1192" name="CustomShape 3"/>
          <p:cNvSpPr/>
          <p:nvPr/>
        </p:nvSpPr>
        <p:spPr>
          <a:xfrm>
            <a:off x="7643520" y="2730600"/>
            <a:ext cx="2917080" cy="1994400"/>
          </a:xfrm>
          <a:prstGeom prst="rect">
            <a:avLst/>
          </a:prstGeom>
          <a:blipFill>
            <a:blip r:embed="rId1"/>
            <a:stretch>
              <a:fillRect/>
            </a:stretch>
          </a:blipFill>
          <a:ln>
            <a:noFill/>
          </a:ln>
        </p:spPr>
        <p:style>
          <a:lnRef idx="0"/>
          <a:fillRef idx="0"/>
          <a:effectRef idx="0"/>
          <a:fontRef idx="minor"/>
        </p:style>
      </p:sp>
      <p:sp>
        <p:nvSpPr>
          <p:cNvPr id="1193" name="CustomShape 4"/>
          <p:cNvSpPr/>
          <p:nvPr/>
        </p:nvSpPr>
        <p:spPr>
          <a:xfrm>
            <a:off x="7738560" y="2800800"/>
            <a:ext cx="2728440" cy="1804320"/>
          </a:xfrm>
          <a:prstGeom prst="rect">
            <a:avLst/>
          </a:prstGeom>
          <a:blipFill>
            <a:blip r:embed="rId2"/>
            <a:stretch>
              <a:fillRect/>
            </a:stretch>
          </a:blipFill>
          <a:ln>
            <a:noFill/>
          </a:ln>
        </p:spPr>
        <p:style>
          <a:lnRef idx="0"/>
          <a:fillRef idx="0"/>
          <a:effectRef idx="0"/>
          <a:fontRef idx="minor"/>
        </p:style>
      </p:sp>
      <p:sp>
        <p:nvSpPr>
          <p:cNvPr id="1194" name="CustomShape 5"/>
          <p:cNvSpPr/>
          <p:nvPr/>
        </p:nvSpPr>
        <p:spPr>
          <a:xfrm>
            <a:off x="4839480" y="631800"/>
            <a:ext cx="2046240" cy="2046240"/>
          </a:xfrm>
          <a:prstGeom prst="rect">
            <a:avLst/>
          </a:prstGeom>
          <a:blipFill>
            <a:blip r:embed="rId3"/>
            <a:stretch>
              <a:fillRect/>
            </a:stretch>
          </a:blipFill>
          <a:ln>
            <a:noFill/>
          </a:ln>
        </p:spPr>
        <p:style>
          <a:lnRef idx="0"/>
          <a:fillRef idx="0"/>
          <a:effectRef idx="0"/>
          <a:fontRef idx="minor"/>
        </p:style>
      </p:sp>
      <p:sp>
        <p:nvSpPr>
          <p:cNvPr id="1195" name="CustomShape 6"/>
          <p:cNvSpPr/>
          <p:nvPr/>
        </p:nvSpPr>
        <p:spPr>
          <a:xfrm>
            <a:off x="6579720" y="1789560"/>
            <a:ext cx="1098360" cy="1098360"/>
          </a:xfrm>
          <a:custGeom>
            <a:avLst/>
            <a:gdLst/>
            <a:ahLst/>
            <a:rect l="0" t="0" r="r" b="b"/>
            <a:pathLst>
              <a:path w="1098780" h="1098780">
                <a:moveTo>
                  <a:pt x="0" y="0"/>
                </a:moveTo>
                <a:lnTo>
                  <a:pt x="1098779" y="1098779"/>
                </a:lnTo>
              </a:path>
            </a:pathLst>
          </a:custGeom>
          <a:noFill/>
          <a:ln cap="rnd" w="139680">
            <a:solidFill>
              <a:srgbClr val="959999"/>
            </a:solidFill>
            <a:custDash>
              <a:ds d="800000" sp="300000"/>
            </a:custDash>
            <a:round/>
          </a:ln>
        </p:spPr>
        <p:style>
          <a:lnRef idx="0"/>
          <a:fillRef idx="0"/>
          <a:effectRef idx="0"/>
          <a:fontRef idx="minor"/>
        </p:style>
      </p:sp>
      <p:sp>
        <p:nvSpPr>
          <p:cNvPr id="1196" name="CustomShape 7"/>
          <p:cNvSpPr/>
          <p:nvPr/>
        </p:nvSpPr>
        <p:spPr>
          <a:xfrm>
            <a:off x="1756800" y="385200"/>
            <a:ext cx="2230200" cy="1502280"/>
          </a:xfrm>
          <a:prstGeom prst="rect">
            <a:avLst/>
          </a:prstGeom>
          <a:blipFill>
            <a:blip r:embed="rId4"/>
            <a:stretch>
              <a:fillRect/>
            </a:stretch>
          </a:blipFill>
          <a:ln>
            <a:noFill/>
          </a:ln>
        </p:spPr>
        <p:style>
          <a:lnRef idx="0"/>
          <a:fillRef idx="0"/>
          <a:effectRef idx="0"/>
          <a:fontRef idx="minor"/>
        </p:style>
      </p:sp>
      <p:sp>
        <p:nvSpPr>
          <p:cNvPr id="1197" name="CustomShape 8"/>
          <p:cNvSpPr/>
          <p:nvPr/>
        </p:nvSpPr>
        <p:spPr>
          <a:xfrm>
            <a:off x="1756800" y="828720"/>
            <a:ext cx="2230200" cy="1502280"/>
          </a:xfrm>
          <a:prstGeom prst="rect">
            <a:avLst/>
          </a:prstGeom>
          <a:blipFill>
            <a:blip r:embed="rId5"/>
            <a:stretch>
              <a:fillRect/>
            </a:stretch>
          </a:blipFill>
          <a:ln>
            <a:noFill/>
          </a:ln>
        </p:spPr>
        <p:style>
          <a:lnRef idx="0"/>
          <a:fillRef idx="0"/>
          <a:effectRef idx="0"/>
          <a:fontRef idx="minor"/>
        </p:style>
      </p:sp>
      <p:sp>
        <p:nvSpPr>
          <p:cNvPr id="1198" name="CustomShape 9"/>
          <p:cNvSpPr/>
          <p:nvPr/>
        </p:nvSpPr>
        <p:spPr>
          <a:xfrm>
            <a:off x="1756800" y="1299960"/>
            <a:ext cx="2230200" cy="1502280"/>
          </a:xfrm>
          <a:prstGeom prst="rect">
            <a:avLst/>
          </a:prstGeom>
          <a:blipFill>
            <a:blip r:embed="rId6"/>
            <a:stretch>
              <a:fillRect/>
            </a:stretch>
          </a:blipFill>
          <a:ln>
            <a:noFill/>
          </a:ln>
        </p:spPr>
        <p:style>
          <a:lnRef idx="0"/>
          <a:fillRef idx="0"/>
          <a:effectRef idx="0"/>
          <a:fontRef idx="minor"/>
        </p:style>
      </p:sp>
      <p:sp>
        <p:nvSpPr>
          <p:cNvPr id="1199" name="CustomShape 10"/>
          <p:cNvSpPr/>
          <p:nvPr/>
        </p:nvSpPr>
        <p:spPr>
          <a:xfrm>
            <a:off x="1756800" y="1799280"/>
            <a:ext cx="2230200" cy="1502280"/>
          </a:xfrm>
          <a:prstGeom prst="rect">
            <a:avLst/>
          </a:prstGeom>
          <a:blipFill>
            <a:blip r:embed="rId7"/>
            <a:stretch>
              <a:fillRect/>
            </a:stretch>
          </a:blipFill>
          <a:ln>
            <a:noFill/>
          </a:ln>
        </p:spPr>
        <p:style>
          <a:lnRef idx="0"/>
          <a:fillRef idx="0"/>
          <a:effectRef idx="0"/>
          <a:fontRef idx="minor"/>
        </p:style>
      </p:sp>
      <p:sp>
        <p:nvSpPr>
          <p:cNvPr id="1200" name="CustomShape 11"/>
          <p:cNvSpPr/>
          <p:nvPr/>
        </p:nvSpPr>
        <p:spPr>
          <a:xfrm>
            <a:off x="1756800" y="2244600"/>
            <a:ext cx="2230200" cy="1502280"/>
          </a:xfrm>
          <a:prstGeom prst="rect">
            <a:avLst/>
          </a:prstGeom>
          <a:blipFill>
            <a:blip r:embed="rId8"/>
            <a:stretch>
              <a:fillRect/>
            </a:stretch>
          </a:blipFill>
          <a:ln>
            <a:noFill/>
          </a:ln>
        </p:spPr>
        <p:style>
          <a:lnRef idx="0"/>
          <a:fillRef idx="0"/>
          <a:effectRef idx="0"/>
          <a:fontRef idx="minor"/>
        </p:style>
      </p:sp>
      <p:sp>
        <p:nvSpPr>
          <p:cNvPr id="1201" name="CustomShape 12"/>
          <p:cNvSpPr/>
          <p:nvPr/>
        </p:nvSpPr>
        <p:spPr>
          <a:xfrm>
            <a:off x="1756800" y="2688120"/>
            <a:ext cx="2230200" cy="1502280"/>
          </a:xfrm>
          <a:prstGeom prst="rect">
            <a:avLst/>
          </a:prstGeom>
          <a:blipFill>
            <a:blip r:embed="rId9"/>
            <a:stretch>
              <a:fillRect/>
            </a:stretch>
          </a:blipFill>
          <a:ln>
            <a:noFill/>
          </a:ln>
        </p:spPr>
        <p:style>
          <a:lnRef idx="0"/>
          <a:fillRef idx="0"/>
          <a:effectRef idx="0"/>
          <a:fontRef idx="minor"/>
        </p:style>
      </p:sp>
      <p:sp>
        <p:nvSpPr>
          <p:cNvPr id="1202" name="CustomShape 13"/>
          <p:cNvSpPr/>
          <p:nvPr/>
        </p:nvSpPr>
        <p:spPr>
          <a:xfrm>
            <a:off x="1756800" y="3159360"/>
            <a:ext cx="2230200" cy="1502280"/>
          </a:xfrm>
          <a:prstGeom prst="rect">
            <a:avLst/>
          </a:prstGeom>
          <a:blipFill>
            <a:blip r:embed="rId10"/>
            <a:stretch>
              <a:fillRect/>
            </a:stretch>
          </a:blipFill>
          <a:ln>
            <a:noFill/>
          </a:ln>
        </p:spPr>
        <p:style>
          <a:lnRef idx="0"/>
          <a:fillRef idx="0"/>
          <a:effectRef idx="0"/>
          <a:fontRef idx="minor"/>
        </p:style>
      </p:sp>
      <p:sp>
        <p:nvSpPr>
          <p:cNvPr id="1203" name="CustomShape 14"/>
          <p:cNvSpPr/>
          <p:nvPr/>
        </p:nvSpPr>
        <p:spPr>
          <a:xfrm>
            <a:off x="1756800" y="3658680"/>
            <a:ext cx="2230200" cy="1502280"/>
          </a:xfrm>
          <a:prstGeom prst="rect">
            <a:avLst/>
          </a:prstGeom>
          <a:blipFill>
            <a:blip r:embed="rId11"/>
            <a:stretch>
              <a:fillRect/>
            </a:stretch>
          </a:blipFill>
          <a:ln>
            <a:noFill/>
          </a:ln>
        </p:spPr>
        <p:style>
          <a:lnRef idx="0"/>
          <a:fillRef idx="0"/>
          <a:effectRef idx="0"/>
          <a:fontRef idx="minor"/>
        </p:style>
      </p:sp>
      <p:sp>
        <p:nvSpPr>
          <p:cNvPr id="1204" name="CustomShape 15"/>
          <p:cNvSpPr/>
          <p:nvPr/>
        </p:nvSpPr>
        <p:spPr>
          <a:xfrm>
            <a:off x="1756800" y="4104000"/>
            <a:ext cx="2230200" cy="1502280"/>
          </a:xfrm>
          <a:prstGeom prst="rect">
            <a:avLst/>
          </a:prstGeom>
          <a:blipFill>
            <a:blip r:embed="rId12"/>
            <a:stretch>
              <a:fillRect/>
            </a:stretch>
          </a:blipFill>
          <a:ln>
            <a:noFill/>
          </a:ln>
        </p:spPr>
        <p:style>
          <a:lnRef idx="0"/>
          <a:fillRef idx="0"/>
          <a:effectRef idx="0"/>
          <a:fontRef idx="minor"/>
        </p:style>
      </p:sp>
      <p:sp>
        <p:nvSpPr>
          <p:cNvPr id="1205" name="CustomShape 16"/>
          <p:cNvSpPr/>
          <p:nvPr/>
        </p:nvSpPr>
        <p:spPr>
          <a:xfrm>
            <a:off x="1756800" y="4547160"/>
            <a:ext cx="2230200" cy="1502280"/>
          </a:xfrm>
          <a:prstGeom prst="rect">
            <a:avLst/>
          </a:prstGeom>
          <a:blipFill>
            <a:blip r:embed="rId13"/>
            <a:stretch>
              <a:fillRect/>
            </a:stretch>
          </a:blipFill>
          <a:ln>
            <a:noFill/>
          </a:ln>
        </p:spPr>
        <p:style>
          <a:lnRef idx="0"/>
          <a:fillRef idx="0"/>
          <a:effectRef idx="0"/>
          <a:fontRef idx="minor"/>
        </p:style>
      </p:sp>
      <p:sp>
        <p:nvSpPr>
          <p:cNvPr id="1206" name="CustomShape 17"/>
          <p:cNvSpPr/>
          <p:nvPr/>
        </p:nvSpPr>
        <p:spPr>
          <a:xfrm>
            <a:off x="7623000" y="4964040"/>
            <a:ext cx="2734200" cy="609480"/>
          </a:xfrm>
          <a:prstGeom prst="rect">
            <a:avLst/>
          </a:prstGeom>
          <a:noFill/>
          <a:ln>
            <a:noFill/>
          </a:ln>
        </p:spPr>
        <p:style>
          <a:lnRef idx="0"/>
          <a:fillRef idx="0"/>
          <a:effectRef idx="0"/>
          <a:fontRef idx="minor"/>
        </p:style>
        <p:txBody>
          <a:bodyPr lIns="0" rIns="0" tIns="0" bIns="0"/>
          <a:p>
            <a:pPr>
              <a:lnSpc>
                <a:spcPct val="100000"/>
              </a:lnSpc>
            </a:pPr>
            <a:r>
              <a:rPr lang="en-IN" sz="4000" strike="noStrike">
                <a:solidFill>
                  <a:srgbClr val="ffffff"/>
                </a:solidFill>
                <a:latin typeface="Arial"/>
                <a:ea typeface="DejaVu Sans"/>
              </a:rPr>
              <a:t>NODE-RED</a:t>
            </a:r>
            <a:endParaRPr/>
          </a:p>
        </p:txBody>
      </p:sp>
      <p:sp>
        <p:nvSpPr>
          <p:cNvPr id="1207" name="CustomShape 18"/>
          <p:cNvSpPr/>
          <p:nvPr/>
        </p:nvSpPr>
        <p:spPr>
          <a:xfrm>
            <a:off x="4729680" y="2765160"/>
            <a:ext cx="2170440" cy="1144800"/>
          </a:xfrm>
          <a:prstGeom prst="rect">
            <a:avLst/>
          </a:prstGeom>
          <a:noFill/>
          <a:ln>
            <a:noFill/>
          </a:ln>
        </p:spPr>
        <p:style>
          <a:lnRef idx="0"/>
          <a:fillRef idx="0"/>
          <a:effectRef idx="0"/>
          <a:fontRef idx="minor"/>
        </p:style>
        <p:txBody>
          <a:bodyPr lIns="0" rIns="0" tIns="0" bIns="0"/>
          <a:p>
            <a:pPr>
              <a:lnSpc>
                <a:spcPct val="100000"/>
              </a:lnSpc>
            </a:pPr>
            <a:r>
              <a:rPr lang="en-IN" sz="4000" strike="noStrike">
                <a:solidFill>
                  <a:srgbClr val="ffffff"/>
                </a:solidFill>
                <a:latin typeface="Arial"/>
              </a:rPr>
              <a:t>BROKER</a:t>
            </a:r>
            <a:endParaRPr/>
          </a:p>
        </p:txBody>
      </p:sp>
      <p:sp>
        <p:nvSpPr>
          <p:cNvPr id="1208" name="CustomShape 19"/>
          <p:cNvSpPr/>
          <p:nvPr/>
        </p:nvSpPr>
        <p:spPr>
          <a:xfrm>
            <a:off x="3899520" y="1824120"/>
            <a:ext cx="1176480" cy="1176480"/>
          </a:xfrm>
          <a:custGeom>
            <a:avLst/>
            <a:gdLst/>
            <a:ahLst/>
            <a:rect l="0" t="0" r="r" b="b"/>
            <a:pathLst>
              <a:path w="1177139" h="1177139">
                <a:moveTo>
                  <a:pt x="1177138" y="0"/>
                </a:moveTo>
                <a:lnTo>
                  <a:pt x="0" y="1177138"/>
                </a:lnTo>
              </a:path>
            </a:pathLst>
          </a:custGeom>
          <a:noFill/>
          <a:ln cap="rnd" w="139680">
            <a:solidFill>
              <a:srgbClr val="959999"/>
            </a:solidFill>
            <a:custDash>
              <a:ds d="800000" sp="300000"/>
            </a:custDash>
            <a:round/>
          </a:ln>
        </p:spPr>
        <p:style>
          <a:lnRef idx="0"/>
          <a:fillRef idx="0"/>
          <a:effectRef idx="0"/>
          <a:fontRef idx="minor"/>
        </p:style>
      </p:sp>
    </p:spTree>
  </p:cSld>
  <p:timing>
    <p:tnLst>
      <p:par>
        <p:cTn id="97" dur="indefinite" restart="never" nodeType="tmRoot">
          <p:childTnLst>
            <p:seq>
              <p:cTn id="98" nodeType="mainSeq"/>
              <p:prevCondLst>
                <p:cond delay="0" evt="onPrev">
                  <p:tgtEl>
                    <p:sldTgt/>
                  </p:tgtEl>
                </p:cond>
              </p:prevCondLst>
              <p:nextCondLst>
                <p:cond delay="0"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18" name="CustomShape 1"/>
          <p:cNvSpPr/>
          <p:nvPr/>
        </p:nvSpPr>
        <p:spPr>
          <a:xfrm>
            <a:off x="1041120" y="5202360"/>
            <a:ext cx="10253880" cy="552240"/>
          </a:xfrm>
          <a:prstGeom prst="rect">
            <a:avLst/>
          </a:prstGeom>
          <a:solidFill>
            <a:srgbClr val="9bc956"/>
          </a:solidFill>
          <a:ln>
            <a:noFill/>
          </a:ln>
        </p:spPr>
        <p:style>
          <a:lnRef idx="0"/>
          <a:fillRef idx="0"/>
          <a:effectRef idx="0"/>
          <a:fontRef idx="minor"/>
        </p:style>
        <p:txBody>
          <a:bodyPr lIns="0" rIns="0" tIns="125640" bIns="0"/>
          <a:p>
            <a:pPr algn="ctr">
              <a:lnSpc>
                <a:spcPct val="100000"/>
              </a:lnSpc>
            </a:pPr>
            <a:r>
              <a:rPr lang="en-IN" sz="2800" strike="noStrike">
                <a:solidFill>
                  <a:srgbClr val="ffffff"/>
                </a:solidFill>
                <a:latin typeface="Arial"/>
                <a:ea typeface="DejaVu Sans"/>
              </a:rPr>
              <a:t>Bare Metal</a:t>
            </a:r>
            <a:endParaRPr/>
          </a:p>
        </p:txBody>
      </p:sp>
      <p:sp>
        <p:nvSpPr>
          <p:cNvPr id="319" name="CustomShape 2"/>
          <p:cNvSpPr/>
          <p:nvPr/>
        </p:nvSpPr>
        <p:spPr>
          <a:xfrm>
            <a:off x="1041120" y="4104360"/>
            <a:ext cx="10253880" cy="1098000"/>
          </a:xfrm>
          <a:custGeom>
            <a:avLst/>
            <a:gdLst/>
            <a:ahLst/>
            <a:rect l="0" t="0" r="r" b="b"/>
            <a:pathLst>
              <a:path w="10254110" h="1098284">
                <a:moveTo>
                  <a:pt x="5401630" y="823709"/>
                </a:moveTo>
                <a:lnTo>
                  <a:pt x="4852482" y="823709"/>
                </a:lnTo>
                <a:lnTo>
                  <a:pt x="5127056" y="1098283"/>
                </a:lnTo>
                <a:lnTo>
                  <a:pt x="5401630" y="823709"/>
                </a:lnTo>
                <a:lnTo>
                  <a:pt x="5264343" y="713625"/>
                </a:lnTo>
                <a:lnTo>
                  <a:pt x="4989769" y="713625"/>
                </a:lnTo>
                <a:lnTo>
                  <a:pt x="4989769" y="823709"/>
                </a:lnTo>
                <a:lnTo>
                  <a:pt x="5264343" y="823709"/>
                </a:lnTo>
                <a:lnTo>
                  <a:pt x="5264343" y="713625"/>
                </a:lnTo>
                <a:lnTo>
                  <a:pt x="10254109" y="0"/>
                </a:lnTo>
                <a:lnTo>
                  <a:pt x="0" y="0"/>
                </a:lnTo>
                <a:lnTo>
                  <a:pt x="0" y="713625"/>
                </a:lnTo>
                <a:lnTo>
                  <a:pt x="10254109" y="713625"/>
                </a:lnTo>
                <a:lnTo>
                  <a:pt x="10254109" y="0"/>
                </a:lnTo>
              </a:path>
            </a:pathLst>
          </a:custGeom>
          <a:solidFill>
            <a:srgbClr val="7ba140"/>
          </a:solidFill>
          <a:ln>
            <a:noFill/>
          </a:ln>
        </p:spPr>
        <p:style>
          <a:lnRef idx="0"/>
          <a:fillRef idx="0"/>
          <a:effectRef idx="0"/>
          <a:fontRef idx="minor"/>
        </p:style>
      </p:sp>
      <p:sp>
        <p:nvSpPr>
          <p:cNvPr id="320" name="CustomShape 3"/>
          <p:cNvSpPr/>
          <p:nvPr/>
        </p:nvSpPr>
        <p:spPr>
          <a:xfrm>
            <a:off x="1041120" y="4104360"/>
            <a:ext cx="10253880" cy="713160"/>
          </a:xfrm>
          <a:custGeom>
            <a:avLst/>
            <a:gdLst/>
            <a:ahLst/>
            <a:rect l="0" t="0" r="r" b="b"/>
            <a:pathLst>
              <a:path w="10254110" h="713626">
                <a:moveTo>
                  <a:pt x="0" y="0"/>
                </a:moveTo>
                <a:lnTo>
                  <a:pt x="10254109" y="0"/>
                </a:lnTo>
                <a:lnTo>
                  <a:pt x="10254109" y="713625"/>
                </a:lnTo>
                <a:lnTo>
                  <a:pt x="0" y="713625"/>
                </a:lnTo>
                <a:lnTo>
                  <a:pt x="0" y="0"/>
                </a:lnTo>
              </a:path>
            </a:pathLst>
          </a:custGeom>
          <a:solidFill>
            <a:srgbClr val="7ba140"/>
          </a:solidFill>
          <a:ln>
            <a:noFill/>
          </a:ln>
        </p:spPr>
        <p:style>
          <a:lnRef idx="0"/>
          <a:fillRef idx="0"/>
          <a:effectRef idx="0"/>
          <a:fontRef idx="minor"/>
        </p:style>
      </p:sp>
      <p:sp>
        <p:nvSpPr>
          <p:cNvPr id="321" name="CustomShape 4"/>
          <p:cNvSpPr/>
          <p:nvPr/>
        </p:nvSpPr>
        <p:spPr>
          <a:xfrm>
            <a:off x="5806080" y="4230000"/>
            <a:ext cx="729360" cy="426600"/>
          </a:xfrm>
          <a:prstGeom prst="rect">
            <a:avLst/>
          </a:prstGeom>
          <a:noFill/>
          <a:ln>
            <a:noFill/>
          </a:ln>
        </p:spPr>
        <p:style>
          <a:lnRef idx="0"/>
          <a:fillRef idx="0"/>
          <a:effectRef idx="0"/>
          <a:fontRef idx="minor"/>
        </p:style>
        <p:txBody>
          <a:bodyPr lIns="0" rIns="0" tIns="0" bIns="0"/>
          <a:p>
            <a:pPr>
              <a:lnSpc>
                <a:spcPct val="100000"/>
              </a:lnSpc>
            </a:pPr>
            <a:r>
              <a:rPr lang="en-IN" sz="2800" strike="noStrike">
                <a:solidFill>
                  <a:srgbClr val="ffffff"/>
                </a:solidFill>
                <a:latin typeface="Arial"/>
                <a:ea typeface="DejaVu Sans"/>
              </a:rPr>
              <a:t>IaaS</a:t>
            </a:r>
            <a:endParaRPr/>
          </a:p>
        </p:txBody>
      </p:sp>
      <p:sp>
        <p:nvSpPr>
          <p:cNvPr id="322" name="CustomShape 5"/>
          <p:cNvSpPr/>
          <p:nvPr/>
        </p:nvSpPr>
        <p:spPr>
          <a:xfrm>
            <a:off x="6421680" y="2890080"/>
            <a:ext cx="4751640" cy="1213920"/>
          </a:xfrm>
          <a:custGeom>
            <a:avLst/>
            <a:gdLst/>
            <a:ahLst/>
            <a:rect l="0" t="0" r="r" b="b"/>
            <a:pathLst>
              <a:path w="4752290" h="1214248">
                <a:moveTo>
                  <a:pt x="2679700" y="910691"/>
                </a:moveTo>
                <a:lnTo>
                  <a:pt x="2072576" y="910691"/>
                </a:lnTo>
                <a:lnTo>
                  <a:pt x="2376144" y="1214247"/>
                </a:lnTo>
                <a:lnTo>
                  <a:pt x="2679700" y="910691"/>
                </a:lnTo>
                <a:lnTo>
                  <a:pt x="2527922" y="788987"/>
                </a:lnTo>
                <a:lnTo>
                  <a:pt x="2224366" y="788987"/>
                </a:lnTo>
                <a:lnTo>
                  <a:pt x="2224366" y="910691"/>
                </a:lnTo>
                <a:lnTo>
                  <a:pt x="2527922" y="910691"/>
                </a:lnTo>
                <a:lnTo>
                  <a:pt x="2527922" y="788987"/>
                </a:lnTo>
                <a:lnTo>
                  <a:pt x="4752289" y="0"/>
                </a:lnTo>
                <a:lnTo>
                  <a:pt x="0" y="0"/>
                </a:lnTo>
                <a:lnTo>
                  <a:pt x="0" y="788987"/>
                </a:lnTo>
                <a:lnTo>
                  <a:pt x="4752289" y="788987"/>
                </a:lnTo>
                <a:lnTo>
                  <a:pt x="4752289" y="0"/>
                </a:lnTo>
              </a:path>
            </a:pathLst>
          </a:custGeom>
          <a:solidFill>
            <a:srgbClr val="085e4d"/>
          </a:solidFill>
          <a:ln>
            <a:noFill/>
          </a:ln>
        </p:spPr>
        <p:style>
          <a:lnRef idx="0"/>
          <a:fillRef idx="0"/>
          <a:effectRef idx="0"/>
          <a:fontRef idx="minor"/>
        </p:style>
      </p:sp>
      <p:sp>
        <p:nvSpPr>
          <p:cNvPr id="323" name="CustomShape 6"/>
          <p:cNvSpPr/>
          <p:nvPr/>
        </p:nvSpPr>
        <p:spPr>
          <a:xfrm>
            <a:off x="6421680" y="2890080"/>
            <a:ext cx="4751640" cy="788760"/>
          </a:xfrm>
          <a:custGeom>
            <a:avLst/>
            <a:gdLst/>
            <a:ahLst/>
            <a:rect l="0" t="0" r="r" b="b"/>
            <a:pathLst>
              <a:path w="4752290" h="788988">
                <a:moveTo>
                  <a:pt x="0" y="0"/>
                </a:moveTo>
                <a:lnTo>
                  <a:pt x="4752289" y="0"/>
                </a:lnTo>
                <a:lnTo>
                  <a:pt x="4752289" y="788987"/>
                </a:lnTo>
                <a:lnTo>
                  <a:pt x="0" y="788987"/>
                </a:lnTo>
                <a:lnTo>
                  <a:pt x="0" y="0"/>
                </a:lnTo>
              </a:path>
            </a:pathLst>
          </a:custGeom>
          <a:solidFill>
            <a:srgbClr val="085e4d"/>
          </a:solidFill>
          <a:ln>
            <a:noFill/>
          </a:ln>
        </p:spPr>
        <p:style>
          <a:lnRef idx="0"/>
          <a:fillRef idx="0"/>
          <a:effectRef idx="0"/>
          <a:fontRef idx="minor"/>
        </p:style>
      </p:sp>
      <p:sp>
        <p:nvSpPr>
          <p:cNvPr id="324" name="CustomShape 7"/>
          <p:cNvSpPr/>
          <p:nvPr/>
        </p:nvSpPr>
        <p:spPr>
          <a:xfrm>
            <a:off x="6877800" y="3053160"/>
            <a:ext cx="3844800" cy="426600"/>
          </a:xfrm>
          <a:prstGeom prst="rect">
            <a:avLst/>
          </a:prstGeom>
          <a:noFill/>
          <a:ln>
            <a:noFill/>
          </a:ln>
        </p:spPr>
        <p:style>
          <a:lnRef idx="0"/>
          <a:fillRef idx="0"/>
          <a:effectRef idx="0"/>
          <a:fontRef idx="minor"/>
        </p:style>
        <p:txBody>
          <a:bodyPr lIns="0" rIns="0" tIns="0" bIns="0"/>
          <a:p>
            <a:pPr>
              <a:lnSpc>
                <a:spcPct val="100000"/>
              </a:lnSpc>
            </a:pPr>
            <a:r>
              <a:rPr lang="en-IN" sz="2800" strike="noStrike">
                <a:solidFill>
                  <a:srgbClr val="ffffff"/>
                </a:solidFill>
                <a:latin typeface="Arial"/>
                <a:ea typeface="DejaVu Sans"/>
              </a:rPr>
              <a:t>Container Orchestrators</a:t>
            </a:r>
            <a:endParaRPr/>
          </a:p>
        </p:txBody>
      </p:sp>
      <p:sp>
        <p:nvSpPr>
          <p:cNvPr id="325" name="CustomShape 8"/>
          <p:cNvSpPr/>
          <p:nvPr/>
        </p:nvSpPr>
        <p:spPr>
          <a:xfrm>
            <a:off x="1041120" y="2890080"/>
            <a:ext cx="5037480" cy="1213920"/>
          </a:xfrm>
          <a:custGeom>
            <a:avLst/>
            <a:gdLst/>
            <a:ahLst/>
            <a:rect l="0" t="0" r="r" b="b"/>
            <a:pathLst>
              <a:path w="5037927" h="1214248">
                <a:moveTo>
                  <a:pt x="2822525" y="910691"/>
                </a:moveTo>
                <a:lnTo>
                  <a:pt x="2215401" y="910691"/>
                </a:lnTo>
                <a:lnTo>
                  <a:pt x="2518957" y="1214247"/>
                </a:lnTo>
                <a:lnTo>
                  <a:pt x="2822525" y="910691"/>
                </a:lnTo>
                <a:lnTo>
                  <a:pt x="2670747" y="788987"/>
                </a:lnTo>
                <a:lnTo>
                  <a:pt x="2367179" y="788987"/>
                </a:lnTo>
                <a:lnTo>
                  <a:pt x="2367179" y="910691"/>
                </a:lnTo>
                <a:lnTo>
                  <a:pt x="2670747" y="910691"/>
                </a:lnTo>
                <a:lnTo>
                  <a:pt x="2670747" y="788987"/>
                </a:lnTo>
                <a:lnTo>
                  <a:pt x="5037926" y="0"/>
                </a:lnTo>
                <a:lnTo>
                  <a:pt x="0" y="0"/>
                </a:lnTo>
                <a:lnTo>
                  <a:pt x="0" y="788987"/>
                </a:lnTo>
                <a:lnTo>
                  <a:pt x="5037926" y="788987"/>
                </a:lnTo>
                <a:lnTo>
                  <a:pt x="5037926" y="0"/>
                </a:lnTo>
              </a:path>
            </a:pathLst>
          </a:custGeom>
          <a:solidFill>
            <a:srgbClr val="12856d"/>
          </a:solidFill>
          <a:ln>
            <a:noFill/>
          </a:ln>
        </p:spPr>
        <p:style>
          <a:lnRef idx="0"/>
          <a:fillRef idx="0"/>
          <a:effectRef idx="0"/>
          <a:fontRef idx="minor"/>
        </p:style>
      </p:sp>
      <p:sp>
        <p:nvSpPr>
          <p:cNvPr id="326" name="CustomShape 9"/>
          <p:cNvSpPr/>
          <p:nvPr/>
        </p:nvSpPr>
        <p:spPr>
          <a:xfrm>
            <a:off x="1041120" y="2890080"/>
            <a:ext cx="5037480" cy="788760"/>
          </a:xfrm>
          <a:custGeom>
            <a:avLst/>
            <a:gdLst/>
            <a:ahLst/>
            <a:rect l="0" t="0" r="r" b="b"/>
            <a:pathLst>
              <a:path w="5037927" h="788988">
                <a:moveTo>
                  <a:pt x="0" y="0"/>
                </a:moveTo>
                <a:lnTo>
                  <a:pt x="5037926" y="0"/>
                </a:lnTo>
                <a:lnTo>
                  <a:pt x="5037926" y="788987"/>
                </a:lnTo>
                <a:lnTo>
                  <a:pt x="0" y="788987"/>
                </a:lnTo>
                <a:lnTo>
                  <a:pt x="0" y="0"/>
                </a:lnTo>
              </a:path>
            </a:pathLst>
          </a:custGeom>
          <a:solidFill>
            <a:srgbClr val="12856d"/>
          </a:solidFill>
          <a:ln>
            <a:noFill/>
          </a:ln>
        </p:spPr>
        <p:style>
          <a:lnRef idx="0"/>
          <a:fillRef idx="0"/>
          <a:effectRef idx="0"/>
          <a:fontRef idx="minor"/>
        </p:style>
      </p:sp>
      <p:sp>
        <p:nvSpPr>
          <p:cNvPr id="327" name="CustomShape 10"/>
          <p:cNvSpPr/>
          <p:nvPr/>
        </p:nvSpPr>
        <p:spPr>
          <a:xfrm>
            <a:off x="3128760" y="3053160"/>
            <a:ext cx="867960" cy="426600"/>
          </a:xfrm>
          <a:prstGeom prst="rect">
            <a:avLst/>
          </a:prstGeom>
          <a:noFill/>
          <a:ln>
            <a:noFill/>
          </a:ln>
        </p:spPr>
        <p:style>
          <a:lnRef idx="0"/>
          <a:fillRef idx="0"/>
          <a:effectRef idx="0"/>
          <a:fontRef idx="minor"/>
        </p:style>
        <p:txBody>
          <a:bodyPr lIns="0" rIns="0" tIns="0" bIns="0"/>
          <a:p>
            <a:pPr>
              <a:lnSpc>
                <a:spcPct val="100000"/>
              </a:lnSpc>
            </a:pPr>
            <a:r>
              <a:rPr lang="en-IN" sz="2800" strike="noStrike">
                <a:solidFill>
                  <a:srgbClr val="ffffff"/>
                </a:solidFill>
                <a:latin typeface="Arial"/>
                <a:ea typeface="DejaVu Sans"/>
              </a:rPr>
              <a:t>PaaS</a:t>
            </a:r>
            <a:endParaRPr/>
          </a:p>
        </p:txBody>
      </p:sp>
      <p:sp>
        <p:nvSpPr>
          <p:cNvPr id="328" name="CustomShape 11"/>
          <p:cNvSpPr/>
          <p:nvPr/>
        </p:nvSpPr>
        <p:spPr>
          <a:xfrm>
            <a:off x="180720" y="174960"/>
            <a:ext cx="11829960" cy="1548000"/>
          </a:xfrm>
          <a:prstGeom prst="rect">
            <a:avLst/>
          </a:prstGeom>
          <a:noFill/>
          <a:ln>
            <a:noFill/>
          </a:ln>
        </p:spPr>
        <p:style>
          <a:lnRef idx="0"/>
          <a:fillRef idx="0"/>
          <a:effectRef idx="0"/>
          <a:fontRef idx="minor"/>
        </p:style>
        <p:txBody>
          <a:bodyPr lIns="0" rIns="0" tIns="403200" bIns="0"/>
          <a:p>
            <a:pPr>
              <a:lnSpc>
                <a:spcPct val="100000"/>
              </a:lnSpc>
            </a:pPr>
            <a:r>
              <a:rPr lang="en-IN" sz="3700" strike="noStrike">
                <a:solidFill>
                  <a:srgbClr val="ffffff"/>
                </a:solidFill>
                <a:latin typeface="Arial"/>
              </a:rPr>
              <a:t>Enter Serverless!</a:t>
            </a:r>
            <a:endParaRPr/>
          </a:p>
        </p:txBody>
      </p:sp>
      <p:sp>
        <p:nvSpPr>
          <p:cNvPr id="329" name="CustomShape 12"/>
          <p:cNvSpPr/>
          <p:nvPr/>
        </p:nvSpPr>
        <p:spPr>
          <a:xfrm>
            <a:off x="3738240" y="1601280"/>
            <a:ext cx="5037480" cy="1213920"/>
          </a:xfrm>
          <a:custGeom>
            <a:avLst/>
            <a:gdLst/>
            <a:ahLst/>
            <a:rect l="0" t="0" r="r" b="b"/>
            <a:pathLst>
              <a:path w="5037925" h="1214248">
                <a:moveTo>
                  <a:pt x="2822524" y="910691"/>
                </a:moveTo>
                <a:lnTo>
                  <a:pt x="2215400" y="910691"/>
                </a:lnTo>
                <a:lnTo>
                  <a:pt x="2518956" y="1214247"/>
                </a:lnTo>
                <a:lnTo>
                  <a:pt x="2822524" y="910691"/>
                </a:lnTo>
                <a:lnTo>
                  <a:pt x="2670746" y="788987"/>
                </a:lnTo>
                <a:lnTo>
                  <a:pt x="2367178" y="788987"/>
                </a:lnTo>
                <a:lnTo>
                  <a:pt x="2367178" y="910691"/>
                </a:lnTo>
                <a:lnTo>
                  <a:pt x="2670746" y="910691"/>
                </a:lnTo>
                <a:lnTo>
                  <a:pt x="2670746" y="788987"/>
                </a:lnTo>
                <a:lnTo>
                  <a:pt x="5037924" y="0"/>
                </a:lnTo>
                <a:lnTo>
                  <a:pt x="0" y="0"/>
                </a:lnTo>
                <a:lnTo>
                  <a:pt x="0" y="788987"/>
                </a:lnTo>
                <a:lnTo>
                  <a:pt x="5037924" y="788987"/>
                </a:lnTo>
                <a:lnTo>
                  <a:pt x="5037924" y="0"/>
                </a:lnTo>
              </a:path>
            </a:pathLst>
          </a:custGeom>
          <a:solidFill>
            <a:srgbClr val="70bcea"/>
          </a:solidFill>
          <a:ln>
            <a:noFill/>
          </a:ln>
        </p:spPr>
        <p:style>
          <a:lnRef idx="0"/>
          <a:fillRef idx="0"/>
          <a:effectRef idx="0"/>
          <a:fontRef idx="minor"/>
        </p:style>
      </p:sp>
      <p:sp>
        <p:nvSpPr>
          <p:cNvPr id="330" name="CustomShape 13"/>
          <p:cNvSpPr/>
          <p:nvPr/>
        </p:nvSpPr>
        <p:spPr>
          <a:xfrm>
            <a:off x="3738240" y="1601280"/>
            <a:ext cx="5037480" cy="788760"/>
          </a:xfrm>
          <a:custGeom>
            <a:avLst/>
            <a:gdLst/>
            <a:ahLst/>
            <a:rect l="0" t="0" r="r" b="b"/>
            <a:pathLst>
              <a:path w="5037925" h="788988">
                <a:moveTo>
                  <a:pt x="0" y="0"/>
                </a:moveTo>
                <a:lnTo>
                  <a:pt x="5037924" y="0"/>
                </a:lnTo>
                <a:lnTo>
                  <a:pt x="5037924" y="788987"/>
                </a:lnTo>
                <a:lnTo>
                  <a:pt x="0" y="788987"/>
                </a:lnTo>
                <a:lnTo>
                  <a:pt x="0" y="0"/>
                </a:lnTo>
              </a:path>
            </a:pathLst>
          </a:custGeom>
          <a:solidFill>
            <a:srgbClr val="70bcea"/>
          </a:solidFill>
          <a:ln>
            <a:noFill/>
          </a:ln>
        </p:spPr>
        <p:style>
          <a:lnRef idx="0"/>
          <a:fillRef idx="0"/>
          <a:effectRef idx="0"/>
          <a:fontRef idx="minor"/>
        </p:style>
      </p:sp>
      <p:sp>
        <p:nvSpPr>
          <p:cNvPr id="331" name="CustomShape 14"/>
          <p:cNvSpPr/>
          <p:nvPr/>
        </p:nvSpPr>
        <p:spPr>
          <a:xfrm>
            <a:off x="5421240" y="1764720"/>
            <a:ext cx="1677600" cy="426600"/>
          </a:xfrm>
          <a:prstGeom prst="rect">
            <a:avLst/>
          </a:prstGeom>
          <a:noFill/>
          <a:ln>
            <a:noFill/>
          </a:ln>
        </p:spPr>
        <p:style>
          <a:lnRef idx="0"/>
          <a:fillRef idx="0"/>
          <a:effectRef idx="0"/>
          <a:fontRef idx="minor"/>
        </p:style>
        <p:txBody>
          <a:bodyPr lIns="0" rIns="0" tIns="0" bIns="0"/>
          <a:p>
            <a:pPr>
              <a:lnSpc>
                <a:spcPct val="100000"/>
              </a:lnSpc>
            </a:pPr>
            <a:r>
              <a:rPr lang="en-IN" sz="2800" strike="noStrike">
                <a:solidFill>
                  <a:srgbClr val="ffffff"/>
                </a:solidFill>
                <a:latin typeface="Arial"/>
                <a:ea typeface="DejaVu Sans"/>
              </a:rPr>
              <a:t>Serverless</a:t>
            </a:r>
            <a:endParaRPr/>
          </a:p>
        </p:txBody>
      </p:sp>
      <p:sp>
        <p:nvSpPr>
          <p:cNvPr id="332" name="CustomShape 15"/>
          <p:cNvSpPr/>
          <p:nvPr/>
        </p:nvSpPr>
        <p:spPr>
          <a:xfrm>
            <a:off x="10296000" y="5976000"/>
            <a:ext cx="1721880" cy="684720"/>
          </a:xfrm>
          <a:prstGeom prst="rect">
            <a:avLst/>
          </a:prstGeom>
          <a:noFill/>
          <a:ln>
            <a:noFill/>
          </a:ln>
        </p:spPr>
        <p:style>
          <a:lnRef idx="0"/>
          <a:fillRef idx="0"/>
          <a:effectRef idx="0"/>
          <a:fontRef idx="minor"/>
        </p:style>
        <p:txBody>
          <a:bodyPr lIns="0" rIns="0" tIns="0" bIns="0"/>
          <a:p>
            <a:pPr>
              <a:lnSpc>
                <a:spcPts val="201"/>
              </a:lnSpc>
            </a:pPr>
            <a:r>
              <a:rPr b="1" i="1" lang="en-IN" sz="1500" strike="noStrike">
                <a:solidFill>
                  <a:srgbClr val="ffd320"/>
                </a:solidFill>
                <a:latin typeface="Arial"/>
                <a:ea typeface="DejaVu Sans"/>
              </a:rPr>
              <a:t>ICICI Appathon 2017  </a:t>
            </a:r>
            <a:endParaRPr/>
          </a:p>
          <a:p>
            <a:pPr>
              <a:lnSpc>
                <a:spcPts val="201"/>
              </a:lnSpc>
            </a:pPr>
            <a:r>
              <a:rPr b="1" i="1" lang="en-IN" sz="1500" strike="noStrike">
                <a:solidFill>
                  <a:srgbClr val="ffd320"/>
                </a:solidFill>
                <a:latin typeface="Arial"/>
                <a:ea typeface="DejaVu Sans"/>
              </a:rPr>
              <a:t>by SirAbhinavJain</a:t>
            </a:r>
            <a:endParaRPr/>
          </a:p>
        </p:txBody>
      </p:sp>
    </p:spTree>
  </p:cSld>
  <p:timing>
    <p:tnLst>
      <p:par>
        <p:cTn id="9" dur="indefinite" restart="never" nodeType="tmRoot">
          <p:childTnLst>
            <p:seq>
              <p:cTn id="10" nodeType="mainSeq"/>
              <p:prevCondLst>
                <p:cond delay="0" evt="onPrev">
                  <p:tgtEl>
                    <p:sldTgt/>
                  </p:tgtEl>
                </p:cond>
              </p:prevCondLst>
              <p:nextCondLst>
                <p:cond delay="0" evt="onNext">
                  <p:tgtEl>
                    <p:sldTgt/>
                  </p:tgtEl>
                </p:cond>
              </p:nextCondLst>
            </p:seq>
          </p:childTnLst>
        </p:cTn>
      </p:par>
    </p:tnLst>
  </p:timing>
</p:sld>
</file>

<file path=ppt/slides/slide5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209" name="CustomShape 1"/>
          <p:cNvSpPr/>
          <p:nvPr/>
        </p:nvSpPr>
        <p:spPr>
          <a:xfrm>
            <a:off x="2327760" y="2512800"/>
            <a:ext cx="8651160" cy="1828800"/>
          </a:xfrm>
          <a:prstGeom prst="rect">
            <a:avLst/>
          </a:prstGeom>
          <a:noFill/>
          <a:ln>
            <a:noFill/>
          </a:ln>
        </p:spPr>
        <p:style>
          <a:lnRef idx="0"/>
          <a:fillRef idx="0"/>
          <a:effectRef idx="0"/>
          <a:fontRef idx="minor"/>
        </p:style>
        <p:txBody>
          <a:bodyPr lIns="0" rIns="0" tIns="0" bIns="0"/>
          <a:p>
            <a:pPr>
              <a:lnSpc>
                <a:spcPct val="100000"/>
              </a:lnSpc>
            </a:pPr>
            <a:r>
              <a:rPr lang="en-IN" sz="6000" strike="noStrike">
                <a:solidFill>
                  <a:srgbClr val="ffffff"/>
                </a:solidFill>
                <a:latin typeface="Arial"/>
                <a:ea typeface="DejaVu Sans"/>
              </a:rPr>
              <a:t>OpenWhisk Feeds</a:t>
            </a:r>
            <a:endParaRPr/>
          </a:p>
          <a:p>
            <a:pPr>
              <a:lnSpc>
                <a:spcPct val="100000"/>
              </a:lnSpc>
            </a:pPr>
            <a:r>
              <a:rPr lang="en-IN" sz="6000" strike="noStrike">
                <a:solidFill>
                  <a:srgbClr val="afdfeb"/>
                </a:solidFill>
                <a:latin typeface="Arial"/>
                <a:ea typeface="DejaVu Sans"/>
              </a:rPr>
              <a:t>and</a:t>
            </a:r>
            <a:r>
              <a:rPr lang="en-IN" sz="6000" strike="noStrike">
                <a:solidFill>
                  <a:srgbClr val="afdfeb"/>
                </a:solidFill>
                <a:latin typeface="Arial"/>
                <a:ea typeface="DejaVu Sans"/>
              </a:rPr>
              <a:t>	</a:t>
            </a:r>
            <a:r>
              <a:rPr lang="en-IN" sz="6000" strike="noStrike">
                <a:solidFill>
                  <a:srgbClr val="afdfeb"/>
                </a:solidFill>
                <a:latin typeface="Arial"/>
                <a:ea typeface="DejaVu Sans"/>
              </a:rPr>
              <a:t>creating</a:t>
            </a:r>
            <a:r>
              <a:rPr lang="en-IN" sz="6000" strike="noStrike">
                <a:solidFill>
                  <a:srgbClr val="afdfeb"/>
                </a:solidFill>
                <a:latin typeface="Arial"/>
                <a:ea typeface="DejaVu Sans"/>
              </a:rPr>
              <a:t>	</a:t>
            </a:r>
            <a:r>
              <a:rPr lang="en-IN" sz="6000" strike="noStrike">
                <a:solidFill>
                  <a:srgbClr val="afdfeb"/>
                </a:solidFill>
                <a:latin typeface="Arial"/>
                <a:ea typeface="DejaVu Sans"/>
              </a:rPr>
              <a:t>MQTT feeds</a:t>
            </a:r>
            <a:endParaRPr/>
          </a:p>
        </p:txBody>
      </p:sp>
    </p:spTree>
  </p:cSld>
  <p:timing>
    <p:tnLst>
      <p:par>
        <p:cTn id="99" dur="indefinite" restart="never" nodeType="tmRoot">
          <p:childTnLst>
            <p:seq>
              <p:cTn id="100" nodeType="mainSeq"/>
              <p:prevCondLst>
                <p:cond delay="0" evt="onPrev">
                  <p:tgtEl>
                    <p:sldTgt/>
                  </p:tgtEl>
                </p:cond>
              </p:prevCondLst>
              <p:nextCondLst>
                <p:cond delay="0" evt="onNext">
                  <p:tgtEl>
                    <p:sldTgt/>
                  </p:tgtEl>
                </p:cond>
              </p:nextCondLst>
            </p:seq>
          </p:childTnLst>
        </p:cTn>
      </p:par>
    </p:tnLst>
  </p:timing>
</p:sld>
</file>

<file path=ppt/slides/slide5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210" name="CustomShape 1"/>
          <p:cNvSpPr/>
          <p:nvPr/>
        </p:nvSpPr>
        <p:spPr>
          <a:xfrm>
            <a:off x="8220240" y="1181160"/>
            <a:ext cx="1384200" cy="1037880"/>
          </a:xfrm>
          <a:prstGeom prst="rect">
            <a:avLst/>
          </a:prstGeom>
          <a:blipFill>
            <a:blip r:embed="rId1"/>
            <a:stretch>
              <a:fillRect/>
            </a:stretch>
          </a:blipFill>
          <a:ln>
            <a:noFill/>
          </a:ln>
        </p:spPr>
        <p:style>
          <a:lnRef idx="0"/>
          <a:fillRef idx="0"/>
          <a:effectRef idx="0"/>
          <a:fontRef idx="minor"/>
        </p:style>
      </p:sp>
      <p:sp>
        <p:nvSpPr>
          <p:cNvPr id="1211" name="CustomShape 2"/>
          <p:cNvSpPr/>
          <p:nvPr/>
        </p:nvSpPr>
        <p:spPr>
          <a:xfrm>
            <a:off x="948600" y="2354760"/>
            <a:ext cx="7781400" cy="3075840"/>
          </a:xfrm>
          <a:prstGeom prst="rect">
            <a:avLst/>
          </a:prstGeom>
          <a:blipFill>
            <a:blip r:embed="rId2"/>
            <a:stretch>
              <a:fillRect/>
            </a:stretch>
          </a:blipFill>
          <a:ln>
            <a:noFill/>
          </a:ln>
        </p:spPr>
        <p:style>
          <a:lnRef idx="0"/>
          <a:fillRef idx="0"/>
          <a:effectRef idx="0"/>
          <a:fontRef idx="minor"/>
        </p:style>
      </p:sp>
      <p:sp>
        <p:nvSpPr>
          <p:cNvPr id="1212" name="CustomShape 3"/>
          <p:cNvSpPr/>
          <p:nvPr/>
        </p:nvSpPr>
        <p:spPr>
          <a:xfrm>
            <a:off x="7360920" y="3296160"/>
            <a:ext cx="1595160" cy="1242000"/>
          </a:xfrm>
          <a:prstGeom prst="rect">
            <a:avLst/>
          </a:prstGeom>
          <a:blipFill>
            <a:blip r:embed="rId3"/>
            <a:stretch>
              <a:fillRect/>
            </a:stretch>
          </a:blipFill>
          <a:ln>
            <a:noFill/>
          </a:ln>
        </p:spPr>
        <p:style>
          <a:lnRef idx="0"/>
          <a:fillRef idx="0"/>
          <a:effectRef idx="0"/>
          <a:fontRef idx="minor"/>
        </p:style>
      </p:sp>
      <p:sp>
        <p:nvSpPr>
          <p:cNvPr id="1213" name="CustomShape 4"/>
          <p:cNvSpPr/>
          <p:nvPr/>
        </p:nvSpPr>
        <p:spPr>
          <a:xfrm>
            <a:off x="7597800" y="3695040"/>
            <a:ext cx="992520" cy="460800"/>
          </a:xfrm>
          <a:prstGeom prst="rect">
            <a:avLst/>
          </a:prstGeom>
          <a:blipFill>
            <a:blip r:embed="rId4"/>
            <a:stretch>
              <a:fillRect/>
            </a:stretch>
          </a:blipFill>
          <a:ln>
            <a:noFill/>
          </a:ln>
        </p:spPr>
        <p:style>
          <a:lnRef idx="0"/>
          <a:fillRef idx="0"/>
          <a:effectRef idx="0"/>
          <a:fontRef idx="minor"/>
        </p:style>
      </p:sp>
      <p:sp>
        <p:nvSpPr>
          <p:cNvPr id="1214" name="CustomShape 5"/>
          <p:cNvSpPr/>
          <p:nvPr/>
        </p:nvSpPr>
        <p:spPr>
          <a:xfrm>
            <a:off x="7406640" y="3318120"/>
            <a:ext cx="1505520" cy="1149120"/>
          </a:xfrm>
          <a:custGeom>
            <a:avLst/>
            <a:gdLst/>
            <a:ahLst/>
            <a:rect l="0" t="0" r="r" b="b"/>
            <a:pathLst>
              <a:path w="1506055" h="1149846">
                <a:moveTo>
                  <a:pt x="753033" y="0"/>
                </a:moveTo>
                <a:lnTo>
                  <a:pt x="699255" y="1443"/>
                </a:lnTo>
                <a:lnTo>
                  <a:pt x="646497" y="5709"/>
                </a:lnTo>
                <a:lnTo>
                  <a:pt x="594887" y="12699"/>
                </a:lnTo>
                <a:lnTo>
                  <a:pt x="544553" y="22318"/>
                </a:lnTo>
                <a:lnTo>
                  <a:pt x="495621" y="34466"/>
                </a:lnTo>
                <a:lnTo>
                  <a:pt x="448220" y="49048"/>
                </a:lnTo>
                <a:lnTo>
                  <a:pt x="402476" y="65966"/>
                </a:lnTo>
                <a:lnTo>
                  <a:pt x="358517" y="85122"/>
                </a:lnTo>
                <a:lnTo>
                  <a:pt x="316471" y="106419"/>
                </a:lnTo>
                <a:lnTo>
                  <a:pt x="276465" y="129760"/>
                </a:lnTo>
                <a:lnTo>
                  <a:pt x="238626" y="155047"/>
                </a:lnTo>
                <a:lnTo>
                  <a:pt x="203082" y="182184"/>
                </a:lnTo>
                <a:lnTo>
                  <a:pt x="169960" y="211073"/>
                </a:lnTo>
                <a:lnTo>
                  <a:pt x="139388" y="241616"/>
                </a:lnTo>
                <a:lnTo>
                  <a:pt x="111493" y="273717"/>
                </a:lnTo>
                <a:lnTo>
                  <a:pt x="86402" y="307278"/>
                </a:lnTo>
                <a:lnTo>
                  <a:pt x="64244" y="342202"/>
                </a:lnTo>
                <a:lnTo>
                  <a:pt x="45144" y="378391"/>
                </a:lnTo>
                <a:lnTo>
                  <a:pt x="29232" y="415749"/>
                </a:lnTo>
                <a:lnTo>
                  <a:pt x="16634" y="454177"/>
                </a:lnTo>
                <a:lnTo>
                  <a:pt x="7478" y="493580"/>
                </a:lnTo>
                <a:lnTo>
                  <a:pt x="1890" y="533858"/>
                </a:lnTo>
                <a:lnTo>
                  <a:pt x="0" y="574916"/>
                </a:lnTo>
                <a:lnTo>
                  <a:pt x="1890" y="615975"/>
                </a:lnTo>
                <a:lnTo>
                  <a:pt x="7478" y="656255"/>
                </a:lnTo>
                <a:lnTo>
                  <a:pt x="16634" y="695658"/>
                </a:lnTo>
                <a:lnTo>
                  <a:pt x="29232" y="734088"/>
                </a:lnTo>
                <a:lnTo>
                  <a:pt x="45144" y="771447"/>
                </a:lnTo>
                <a:lnTo>
                  <a:pt x="64244" y="807637"/>
                </a:lnTo>
                <a:lnTo>
                  <a:pt x="86402" y="842562"/>
                </a:lnTo>
                <a:lnTo>
                  <a:pt x="111493" y="876124"/>
                </a:lnTo>
                <a:lnTo>
                  <a:pt x="139388" y="908225"/>
                </a:lnTo>
                <a:lnTo>
                  <a:pt x="169960" y="938769"/>
                </a:lnTo>
                <a:lnTo>
                  <a:pt x="203082" y="967659"/>
                </a:lnTo>
                <a:lnTo>
                  <a:pt x="238626" y="994796"/>
                </a:lnTo>
                <a:lnTo>
                  <a:pt x="276465" y="1020084"/>
                </a:lnTo>
                <a:lnTo>
                  <a:pt x="316471" y="1043425"/>
                </a:lnTo>
                <a:lnTo>
                  <a:pt x="358517" y="1064722"/>
                </a:lnTo>
                <a:lnTo>
                  <a:pt x="402476" y="1083878"/>
                </a:lnTo>
                <a:lnTo>
                  <a:pt x="448220" y="1100796"/>
                </a:lnTo>
                <a:lnTo>
                  <a:pt x="495621" y="1115378"/>
                </a:lnTo>
                <a:lnTo>
                  <a:pt x="544553" y="1127526"/>
                </a:lnTo>
                <a:lnTo>
                  <a:pt x="594887" y="1137145"/>
                </a:lnTo>
                <a:lnTo>
                  <a:pt x="646497" y="1144135"/>
                </a:lnTo>
                <a:lnTo>
                  <a:pt x="699255" y="1148401"/>
                </a:lnTo>
                <a:lnTo>
                  <a:pt x="753033" y="1149845"/>
                </a:lnTo>
                <a:lnTo>
                  <a:pt x="806810" y="1148401"/>
                </a:lnTo>
                <a:lnTo>
                  <a:pt x="859566" y="1144135"/>
                </a:lnTo>
                <a:lnTo>
                  <a:pt x="911175" y="1137145"/>
                </a:lnTo>
                <a:lnTo>
                  <a:pt x="961508" y="1127526"/>
                </a:lnTo>
                <a:lnTo>
                  <a:pt x="1010439" y="1115378"/>
                </a:lnTo>
                <a:lnTo>
                  <a:pt x="1057839" y="1100796"/>
                </a:lnTo>
                <a:lnTo>
                  <a:pt x="1103582" y="1083878"/>
                </a:lnTo>
                <a:lnTo>
                  <a:pt x="1147540" y="1064722"/>
                </a:lnTo>
                <a:lnTo>
                  <a:pt x="1189586" y="1043425"/>
                </a:lnTo>
                <a:lnTo>
                  <a:pt x="1229592" y="1020084"/>
                </a:lnTo>
                <a:lnTo>
                  <a:pt x="1267430" y="994796"/>
                </a:lnTo>
                <a:lnTo>
                  <a:pt x="1302974" y="967659"/>
                </a:lnTo>
                <a:lnTo>
                  <a:pt x="1336095" y="938769"/>
                </a:lnTo>
                <a:lnTo>
                  <a:pt x="1366667" y="908225"/>
                </a:lnTo>
                <a:lnTo>
                  <a:pt x="1394562" y="876124"/>
                </a:lnTo>
                <a:lnTo>
                  <a:pt x="1419652" y="842562"/>
                </a:lnTo>
                <a:lnTo>
                  <a:pt x="1441811" y="807637"/>
                </a:lnTo>
                <a:lnTo>
                  <a:pt x="1460910" y="771447"/>
                </a:lnTo>
                <a:lnTo>
                  <a:pt x="1476822" y="734088"/>
                </a:lnTo>
                <a:lnTo>
                  <a:pt x="1489420" y="695658"/>
                </a:lnTo>
                <a:lnTo>
                  <a:pt x="1498576" y="656255"/>
                </a:lnTo>
                <a:lnTo>
                  <a:pt x="1504164" y="615975"/>
                </a:lnTo>
                <a:lnTo>
                  <a:pt x="1506054" y="574916"/>
                </a:lnTo>
                <a:lnTo>
                  <a:pt x="1504164" y="533858"/>
                </a:lnTo>
                <a:lnTo>
                  <a:pt x="1498576" y="493580"/>
                </a:lnTo>
                <a:lnTo>
                  <a:pt x="1489420" y="454177"/>
                </a:lnTo>
                <a:lnTo>
                  <a:pt x="1476822" y="415749"/>
                </a:lnTo>
                <a:lnTo>
                  <a:pt x="1460910" y="378391"/>
                </a:lnTo>
                <a:lnTo>
                  <a:pt x="1441811" y="342202"/>
                </a:lnTo>
                <a:lnTo>
                  <a:pt x="1419652" y="307278"/>
                </a:lnTo>
                <a:lnTo>
                  <a:pt x="1394562" y="273717"/>
                </a:lnTo>
                <a:lnTo>
                  <a:pt x="1366667" y="241616"/>
                </a:lnTo>
                <a:lnTo>
                  <a:pt x="1336095" y="211073"/>
                </a:lnTo>
                <a:lnTo>
                  <a:pt x="1302974" y="182184"/>
                </a:lnTo>
                <a:lnTo>
                  <a:pt x="1267430" y="155047"/>
                </a:lnTo>
                <a:lnTo>
                  <a:pt x="1229592" y="129760"/>
                </a:lnTo>
                <a:lnTo>
                  <a:pt x="1189586" y="106419"/>
                </a:lnTo>
                <a:lnTo>
                  <a:pt x="1147540" y="85122"/>
                </a:lnTo>
                <a:lnTo>
                  <a:pt x="1103582" y="65966"/>
                </a:lnTo>
                <a:lnTo>
                  <a:pt x="1057839" y="49048"/>
                </a:lnTo>
                <a:lnTo>
                  <a:pt x="1010439" y="34466"/>
                </a:lnTo>
                <a:lnTo>
                  <a:pt x="961508" y="22318"/>
                </a:lnTo>
                <a:lnTo>
                  <a:pt x="911175" y="12699"/>
                </a:lnTo>
                <a:lnTo>
                  <a:pt x="859566" y="5709"/>
                </a:lnTo>
                <a:lnTo>
                  <a:pt x="806810" y="1443"/>
                </a:lnTo>
                <a:lnTo>
                  <a:pt x="753033" y="0"/>
                </a:lnTo>
              </a:path>
            </a:pathLst>
          </a:custGeom>
          <a:solidFill>
            <a:srgbClr val="6fe1c8"/>
          </a:solidFill>
          <a:ln>
            <a:noFill/>
          </a:ln>
        </p:spPr>
        <p:style>
          <a:lnRef idx="0"/>
          <a:fillRef idx="0"/>
          <a:effectRef idx="0"/>
          <a:fontRef idx="minor"/>
        </p:style>
      </p:sp>
      <p:sp>
        <p:nvSpPr>
          <p:cNvPr id="1215" name="CustomShape 6"/>
          <p:cNvSpPr/>
          <p:nvPr/>
        </p:nvSpPr>
        <p:spPr>
          <a:xfrm>
            <a:off x="7656840" y="3740760"/>
            <a:ext cx="886320" cy="304920"/>
          </a:xfrm>
          <a:prstGeom prst="rect">
            <a:avLst/>
          </a:prstGeom>
          <a:noFill/>
          <a:ln>
            <a:noFill/>
          </a:ln>
        </p:spPr>
        <p:style>
          <a:lnRef idx="0"/>
          <a:fillRef idx="0"/>
          <a:effectRef idx="0"/>
          <a:fontRef idx="minor"/>
        </p:style>
        <p:txBody>
          <a:bodyPr lIns="0" rIns="0" tIns="0" bIns="0"/>
          <a:p>
            <a:pPr>
              <a:lnSpc>
                <a:spcPct val="100000"/>
              </a:lnSpc>
            </a:pPr>
            <a:r>
              <a:rPr b="1" lang="en-IN" sz="2000" strike="noStrike">
                <a:solidFill>
                  <a:srgbClr val="ffffff"/>
                </a:solidFill>
                <a:latin typeface="Arial"/>
                <a:ea typeface="DejaVu Sans"/>
              </a:rPr>
              <a:t>Trigger</a:t>
            </a:r>
            <a:endParaRPr/>
          </a:p>
        </p:txBody>
      </p:sp>
      <p:sp>
        <p:nvSpPr>
          <p:cNvPr id="1216" name="CustomShape 7"/>
          <p:cNvSpPr/>
          <p:nvPr/>
        </p:nvSpPr>
        <p:spPr>
          <a:xfrm>
            <a:off x="9796680" y="1895400"/>
            <a:ext cx="1595160" cy="1242000"/>
          </a:xfrm>
          <a:prstGeom prst="rect">
            <a:avLst/>
          </a:prstGeom>
          <a:blipFill>
            <a:blip r:embed="rId5"/>
            <a:stretch>
              <a:fillRect/>
            </a:stretch>
          </a:blipFill>
          <a:ln>
            <a:noFill/>
          </a:ln>
        </p:spPr>
        <p:style>
          <a:lnRef idx="0"/>
          <a:fillRef idx="0"/>
          <a:effectRef idx="0"/>
          <a:fontRef idx="minor"/>
        </p:style>
      </p:sp>
      <p:sp>
        <p:nvSpPr>
          <p:cNvPr id="1217" name="CustomShape 8"/>
          <p:cNvSpPr/>
          <p:nvPr/>
        </p:nvSpPr>
        <p:spPr>
          <a:xfrm>
            <a:off x="10033560" y="2294280"/>
            <a:ext cx="930240" cy="460800"/>
          </a:xfrm>
          <a:prstGeom prst="rect">
            <a:avLst/>
          </a:prstGeom>
          <a:blipFill>
            <a:blip r:embed="rId6"/>
            <a:stretch>
              <a:fillRect/>
            </a:stretch>
          </a:blipFill>
          <a:ln>
            <a:noFill/>
          </a:ln>
        </p:spPr>
        <p:style>
          <a:lnRef idx="0"/>
          <a:fillRef idx="0"/>
          <a:effectRef idx="0"/>
          <a:fontRef idx="minor"/>
        </p:style>
      </p:sp>
      <p:sp>
        <p:nvSpPr>
          <p:cNvPr id="1218" name="CustomShape 9"/>
          <p:cNvSpPr/>
          <p:nvPr/>
        </p:nvSpPr>
        <p:spPr>
          <a:xfrm>
            <a:off x="9840960" y="1917000"/>
            <a:ext cx="1505520" cy="1149120"/>
          </a:xfrm>
          <a:custGeom>
            <a:avLst/>
            <a:gdLst/>
            <a:ahLst/>
            <a:rect l="0" t="0" r="r" b="b"/>
            <a:pathLst>
              <a:path w="1506055" h="1149846">
                <a:moveTo>
                  <a:pt x="753021" y="0"/>
                </a:moveTo>
                <a:lnTo>
                  <a:pt x="699244" y="1443"/>
                </a:lnTo>
                <a:lnTo>
                  <a:pt x="646487" y="5709"/>
                </a:lnTo>
                <a:lnTo>
                  <a:pt x="594879" y="12699"/>
                </a:lnTo>
                <a:lnTo>
                  <a:pt x="544546" y="22318"/>
                </a:lnTo>
                <a:lnTo>
                  <a:pt x="495615" y="34466"/>
                </a:lnTo>
                <a:lnTo>
                  <a:pt x="448214" y="49048"/>
                </a:lnTo>
                <a:lnTo>
                  <a:pt x="402471" y="65966"/>
                </a:lnTo>
                <a:lnTo>
                  <a:pt x="358513" y="85122"/>
                </a:lnTo>
                <a:lnTo>
                  <a:pt x="316468" y="106419"/>
                </a:lnTo>
                <a:lnTo>
                  <a:pt x="276462" y="129760"/>
                </a:lnTo>
                <a:lnTo>
                  <a:pt x="238624" y="155047"/>
                </a:lnTo>
                <a:lnTo>
                  <a:pt x="203080" y="182184"/>
                </a:lnTo>
                <a:lnTo>
                  <a:pt x="169959" y="211073"/>
                </a:lnTo>
                <a:lnTo>
                  <a:pt x="139387" y="241616"/>
                </a:lnTo>
                <a:lnTo>
                  <a:pt x="111492" y="273717"/>
                </a:lnTo>
                <a:lnTo>
                  <a:pt x="86402" y="307278"/>
                </a:lnTo>
                <a:lnTo>
                  <a:pt x="64243" y="342202"/>
                </a:lnTo>
                <a:lnTo>
                  <a:pt x="45144" y="378391"/>
                </a:lnTo>
                <a:lnTo>
                  <a:pt x="29232" y="415749"/>
                </a:lnTo>
                <a:lnTo>
                  <a:pt x="16634" y="454177"/>
                </a:lnTo>
                <a:lnTo>
                  <a:pt x="7478" y="493580"/>
                </a:lnTo>
                <a:lnTo>
                  <a:pt x="1890" y="533858"/>
                </a:lnTo>
                <a:lnTo>
                  <a:pt x="0" y="574916"/>
                </a:lnTo>
                <a:lnTo>
                  <a:pt x="1890" y="615975"/>
                </a:lnTo>
                <a:lnTo>
                  <a:pt x="7478" y="656255"/>
                </a:lnTo>
                <a:lnTo>
                  <a:pt x="16634" y="695658"/>
                </a:lnTo>
                <a:lnTo>
                  <a:pt x="29232" y="734088"/>
                </a:lnTo>
                <a:lnTo>
                  <a:pt x="45144" y="771447"/>
                </a:lnTo>
                <a:lnTo>
                  <a:pt x="64243" y="807637"/>
                </a:lnTo>
                <a:lnTo>
                  <a:pt x="86402" y="842562"/>
                </a:lnTo>
                <a:lnTo>
                  <a:pt x="111492" y="876124"/>
                </a:lnTo>
                <a:lnTo>
                  <a:pt x="139387" y="908225"/>
                </a:lnTo>
                <a:lnTo>
                  <a:pt x="169959" y="938769"/>
                </a:lnTo>
                <a:lnTo>
                  <a:pt x="203080" y="967659"/>
                </a:lnTo>
                <a:lnTo>
                  <a:pt x="238624" y="994796"/>
                </a:lnTo>
                <a:lnTo>
                  <a:pt x="276462" y="1020084"/>
                </a:lnTo>
                <a:lnTo>
                  <a:pt x="316468" y="1043425"/>
                </a:lnTo>
                <a:lnTo>
                  <a:pt x="358513" y="1064722"/>
                </a:lnTo>
                <a:lnTo>
                  <a:pt x="402471" y="1083878"/>
                </a:lnTo>
                <a:lnTo>
                  <a:pt x="448214" y="1100796"/>
                </a:lnTo>
                <a:lnTo>
                  <a:pt x="495615" y="1115378"/>
                </a:lnTo>
                <a:lnTo>
                  <a:pt x="544546" y="1127526"/>
                </a:lnTo>
                <a:lnTo>
                  <a:pt x="594879" y="1137145"/>
                </a:lnTo>
                <a:lnTo>
                  <a:pt x="646487" y="1144135"/>
                </a:lnTo>
                <a:lnTo>
                  <a:pt x="699244" y="1148401"/>
                </a:lnTo>
                <a:lnTo>
                  <a:pt x="753021" y="1149845"/>
                </a:lnTo>
                <a:lnTo>
                  <a:pt x="806799" y="1148401"/>
                </a:lnTo>
                <a:lnTo>
                  <a:pt x="859557" y="1144135"/>
                </a:lnTo>
                <a:lnTo>
                  <a:pt x="911167" y="1137145"/>
                </a:lnTo>
                <a:lnTo>
                  <a:pt x="961501" y="1127526"/>
                </a:lnTo>
                <a:lnTo>
                  <a:pt x="1010433" y="1115378"/>
                </a:lnTo>
                <a:lnTo>
                  <a:pt x="1057834" y="1100796"/>
                </a:lnTo>
                <a:lnTo>
                  <a:pt x="1103578" y="1083878"/>
                </a:lnTo>
                <a:lnTo>
                  <a:pt x="1147537" y="1064722"/>
                </a:lnTo>
                <a:lnTo>
                  <a:pt x="1189583" y="1043425"/>
                </a:lnTo>
                <a:lnTo>
                  <a:pt x="1229589" y="1020084"/>
                </a:lnTo>
                <a:lnTo>
                  <a:pt x="1267428" y="994796"/>
                </a:lnTo>
                <a:lnTo>
                  <a:pt x="1302972" y="967659"/>
                </a:lnTo>
                <a:lnTo>
                  <a:pt x="1336094" y="938769"/>
                </a:lnTo>
                <a:lnTo>
                  <a:pt x="1366666" y="908225"/>
                </a:lnTo>
                <a:lnTo>
                  <a:pt x="1394561" y="876124"/>
                </a:lnTo>
                <a:lnTo>
                  <a:pt x="1419652" y="842562"/>
                </a:lnTo>
                <a:lnTo>
                  <a:pt x="1441810" y="807637"/>
                </a:lnTo>
                <a:lnTo>
                  <a:pt x="1460910" y="771447"/>
                </a:lnTo>
                <a:lnTo>
                  <a:pt x="1476822" y="734088"/>
                </a:lnTo>
                <a:lnTo>
                  <a:pt x="1489420" y="695658"/>
                </a:lnTo>
                <a:lnTo>
                  <a:pt x="1498576" y="656255"/>
                </a:lnTo>
                <a:lnTo>
                  <a:pt x="1504164" y="615975"/>
                </a:lnTo>
                <a:lnTo>
                  <a:pt x="1506054" y="574916"/>
                </a:lnTo>
                <a:lnTo>
                  <a:pt x="1504164" y="533858"/>
                </a:lnTo>
                <a:lnTo>
                  <a:pt x="1498576" y="493580"/>
                </a:lnTo>
                <a:lnTo>
                  <a:pt x="1489420" y="454177"/>
                </a:lnTo>
                <a:lnTo>
                  <a:pt x="1476822" y="415749"/>
                </a:lnTo>
                <a:lnTo>
                  <a:pt x="1460910" y="378391"/>
                </a:lnTo>
                <a:lnTo>
                  <a:pt x="1441810" y="342202"/>
                </a:lnTo>
                <a:lnTo>
                  <a:pt x="1419652" y="307278"/>
                </a:lnTo>
                <a:lnTo>
                  <a:pt x="1394561" y="273717"/>
                </a:lnTo>
                <a:lnTo>
                  <a:pt x="1366666" y="241616"/>
                </a:lnTo>
                <a:lnTo>
                  <a:pt x="1336094" y="211073"/>
                </a:lnTo>
                <a:lnTo>
                  <a:pt x="1302972" y="182184"/>
                </a:lnTo>
                <a:lnTo>
                  <a:pt x="1267428" y="155047"/>
                </a:lnTo>
                <a:lnTo>
                  <a:pt x="1229589" y="129760"/>
                </a:lnTo>
                <a:lnTo>
                  <a:pt x="1189583" y="106419"/>
                </a:lnTo>
                <a:lnTo>
                  <a:pt x="1147537" y="85122"/>
                </a:lnTo>
                <a:lnTo>
                  <a:pt x="1103578" y="65966"/>
                </a:lnTo>
                <a:lnTo>
                  <a:pt x="1057834" y="49048"/>
                </a:lnTo>
                <a:lnTo>
                  <a:pt x="1010433" y="34466"/>
                </a:lnTo>
                <a:lnTo>
                  <a:pt x="961501" y="22318"/>
                </a:lnTo>
                <a:lnTo>
                  <a:pt x="911167" y="12699"/>
                </a:lnTo>
                <a:lnTo>
                  <a:pt x="859557" y="5709"/>
                </a:lnTo>
                <a:lnTo>
                  <a:pt x="806799" y="1443"/>
                </a:lnTo>
                <a:lnTo>
                  <a:pt x="753021" y="0"/>
                </a:lnTo>
              </a:path>
            </a:pathLst>
          </a:custGeom>
          <a:solidFill>
            <a:srgbClr val="6fe1c8"/>
          </a:solidFill>
          <a:ln>
            <a:noFill/>
          </a:ln>
        </p:spPr>
        <p:style>
          <a:lnRef idx="0"/>
          <a:fillRef idx="0"/>
          <a:effectRef idx="0"/>
          <a:fontRef idx="minor"/>
        </p:style>
      </p:sp>
      <p:sp>
        <p:nvSpPr>
          <p:cNvPr id="1219" name="CustomShape 10"/>
          <p:cNvSpPr/>
          <p:nvPr/>
        </p:nvSpPr>
        <p:spPr>
          <a:xfrm>
            <a:off x="10091520" y="2339640"/>
            <a:ext cx="815400" cy="304920"/>
          </a:xfrm>
          <a:prstGeom prst="rect">
            <a:avLst/>
          </a:prstGeom>
          <a:noFill/>
          <a:ln>
            <a:noFill/>
          </a:ln>
        </p:spPr>
        <p:style>
          <a:lnRef idx="0"/>
          <a:fillRef idx="0"/>
          <a:effectRef idx="0"/>
          <a:fontRef idx="minor"/>
        </p:style>
        <p:txBody>
          <a:bodyPr lIns="0" rIns="0" tIns="0" bIns="0"/>
          <a:p>
            <a:pPr>
              <a:lnSpc>
                <a:spcPct val="100000"/>
              </a:lnSpc>
            </a:pPr>
            <a:r>
              <a:rPr b="1" lang="en-IN" sz="2000" strike="noStrike">
                <a:solidFill>
                  <a:srgbClr val="ffffff"/>
                </a:solidFill>
                <a:latin typeface="Arial"/>
                <a:ea typeface="DejaVu Sans"/>
              </a:rPr>
              <a:t>Action</a:t>
            </a:r>
            <a:endParaRPr/>
          </a:p>
        </p:txBody>
      </p:sp>
      <p:sp>
        <p:nvSpPr>
          <p:cNvPr id="1220" name="CustomShape 11"/>
          <p:cNvSpPr/>
          <p:nvPr/>
        </p:nvSpPr>
        <p:spPr>
          <a:xfrm>
            <a:off x="9796680" y="4817160"/>
            <a:ext cx="1595160" cy="1242000"/>
          </a:xfrm>
          <a:prstGeom prst="rect">
            <a:avLst/>
          </a:prstGeom>
          <a:blipFill>
            <a:blip r:embed="rId7"/>
            <a:stretch>
              <a:fillRect/>
            </a:stretch>
          </a:blipFill>
          <a:ln>
            <a:noFill/>
          </a:ln>
        </p:spPr>
        <p:style>
          <a:lnRef idx="0"/>
          <a:fillRef idx="0"/>
          <a:effectRef idx="0"/>
          <a:fontRef idx="minor"/>
        </p:style>
      </p:sp>
      <p:sp>
        <p:nvSpPr>
          <p:cNvPr id="1221" name="CustomShape 12"/>
          <p:cNvSpPr/>
          <p:nvPr/>
        </p:nvSpPr>
        <p:spPr>
          <a:xfrm>
            <a:off x="10033560" y="5216400"/>
            <a:ext cx="930240" cy="460800"/>
          </a:xfrm>
          <a:prstGeom prst="rect">
            <a:avLst/>
          </a:prstGeom>
          <a:blipFill>
            <a:blip r:embed="rId8"/>
            <a:stretch>
              <a:fillRect/>
            </a:stretch>
          </a:blipFill>
          <a:ln>
            <a:noFill/>
          </a:ln>
        </p:spPr>
        <p:style>
          <a:lnRef idx="0"/>
          <a:fillRef idx="0"/>
          <a:effectRef idx="0"/>
          <a:fontRef idx="minor"/>
        </p:style>
      </p:sp>
      <p:sp>
        <p:nvSpPr>
          <p:cNvPr id="1222" name="CustomShape 13"/>
          <p:cNvSpPr/>
          <p:nvPr/>
        </p:nvSpPr>
        <p:spPr>
          <a:xfrm>
            <a:off x="9840960" y="4839120"/>
            <a:ext cx="1505520" cy="1149120"/>
          </a:xfrm>
          <a:custGeom>
            <a:avLst/>
            <a:gdLst/>
            <a:ahLst/>
            <a:rect l="0" t="0" r="r" b="b"/>
            <a:pathLst>
              <a:path w="1506055" h="1149843">
                <a:moveTo>
                  <a:pt x="753021" y="0"/>
                </a:moveTo>
                <a:lnTo>
                  <a:pt x="699244" y="1443"/>
                </a:lnTo>
                <a:lnTo>
                  <a:pt x="646487" y="5709"/>
                </a:lnTo>
                <a:lnTo>
                  <a:pt x="594879" y="12699"/>
                </a:lnTo>
                <a:lnTo>
                  <a:pt x="544546" y="22318"/>
                </a:lnTo>
                <a:lnTo>
                  <a:pt x="495615" y="34466"/>
                </a:lnTo>
                <a:lnTo>
                  <a:pt x="448214" y="49048"/>
                </a:lnTo>
                <a:lnTo>
                  <a:pt x="402471" y="65966"/>
                </a:lnTo>
                <a:lnTo>
                  <a:pt x="358513" y="85122"/>
                </a:lnTo>
                <a:lnTo>
                  <a:pt x="316468" y="106419"/>
                </a:lnTo>
                <a:lnTo>
                  <a:pt x="276462" y="129760"/>
                </a:lnTo>
                <a:lnTo>
                  <a:pt x="238624" y="155047"/>
                </a:lnTo>
                <a:lnTo>
                  <a:pt x="203080" y="182184"/>
                </a:lnTo>
                <a:lnTo>
                  <a:pt x="169959" y="211073"/>
                </a:lnTo>
                <a:lnTo>
                  <a:pt x="139387" y="241616"/>
                </a:lnTo>
                <a:lnTo>
                  <a:pt x="111492" y="273717"/>
                </a:lnTo>
                <a:lnTo>
                  <a:pt x="86402" y="307278"/>
                </a:lnTo>
                <a:lnTo>
                  <a:pt x="64243" y="342202"/>
                </a:lnTo>
                <a:lnTo>
                  <a:pt x="45144" y="378391"/>
                </a:lnTo>
                <a:lnTo>
                  <a:pt x="29232" y="415749"/>
                </a:lnTo>
                <a:lnTo>
                  <a:pt x="16634" y="454177"/>
                </a:lnTo>
                <a:lnTo>
                  <a:pt x="7478" y="493580"/>
                </a:lnTo>
                <a:lnTo>
                  <a:pt x="1890" y="533858"/>
                </a:lnTo>
                <a:lnTo>
                  <a:pt x="0" y="574916"/>
                </a:lnTo>
                <a:lnTo>
                  <a:pt x="1890" y="615975"/>
                </a:lnTo>
                <a:lnTo>
                  <a:pt x="7478" y="656255"/>
                </a:lnTo>
                <a:lnTo>
                  <a:pt x="16634" y="695658"/>
                </a:lnTo>
                <a:lnTo>
                  <a:pt x="29232" y="734088"/>
                </a:lnTo>
                <a:lnTo>
                  <a:pt x="45144" y="771447"/>
                </a:lnTo>
                <a:lnTo>
                  <a:pt x="64243" y="807637"/>
                </a:lnTo>
                <a:lnTo>
                  <a:pt x="86402" y="842561"/>
                </a:lnTo>
                <a:lnTo>
                  <a:pt x="111492" y="876123"/>
                </a:lnTo>
                <a:lnTo>
                  <a:pt x="139387" y="908224"/>
                </a:lnTo>
                <a:lnTo>
                  <a:pt x="169959" y="938768"/>
                </a:lnTo>
                <a:lnTo>
                  <a:pt x="203080" y="967657"/>
                </a:lnTo>
                <a:lnTo>
                  <a:pt x="238624" y="994794"/>
                </a:lnTo>
                <a:lnTo>
                  <a:pt x="276462" y="1020082"/>
                </a:lnTo>
                <a:lnTo>
                  <a:pt x="316468" y="1043423"/>
                </a:lnTo>
                <a:lnTo>
                  <a:pt x="358513" y="1064720"/>
                </a:lnTo>
                <a:lnTo>
                  <a:pt x="402471" y="1083876"/>
                </a:lnTo>
                <a:lnTo>
                  <a:pt x="448214" y="1100794"/>
                </a:lnTo>
                <a:lnTo>
                  <a:pt x="495615" y="1115375"/>
                </a:lnTo>
                <a:lnTo>
                  <a:pt x="544546" y="1127524"/>
                </a:lnTo>
                <a:lnTo>
                  <a:pt x="594879" y="1137142"/>
                </a:lnTo>
                <a:lnTo>
                  <a:pt x="646487" y="1144133"/>
                </a:lnTo>
                <a:lnTo>
                  <a:pt x="699244" y="1148399"/>
                </a:lnTo>
                <a:lnTo>
                  <a:pt x="753021" y="1149842"/>
                </a:lnTo>
                <a:lnTo>
                  <a:pt x="806799" y="1148399"/>
                </a:lnTo>
                <a:lnTo>
                  <a:pt x="859557" y="1144133"/>
                </a:lnTo>
                <a:lnTo>
                  <a:pt x="911167" y="1137142"/>
                </a:lnTo>
                <a:lnTo>
                  <a:pt x="961501" y="1127524"/>
                </a:lnTo>
                <a:lnTo>
                  <a:pt x="1010433" y="1115375"/>
                </a:lnTo>
                <a:lnTo>
                  <a:pt x="1057834" y="1100794"/>
                </a:lnTo>
                <a:lnTo>
                  <a:pt x="1103578" y="1083876"/>
                </a:lnTo>
                <a:lnTo>
                  <a:pt x="1147537" y="1064720"/>
                </a:lnTo>
                <a:lnTo>
                  <a:pt x="1189583" y="1043423"/>
                </a:lnTo>
                <a:lnTo>
                  <a:pt x="1229589" y="1020082"/>
                </a:lnTo>
                <a:lnTo>
                  <a:pt x="1267428" y="994794"/>
                </a:lnTo>
                <a:lnTo>
                  <a:pt x="1302972" y="967657"/>
                </a:lnTo>
                <a:lnTo>
                  <a:pt x="1336094" y="938768"/>
                </a:lnTo>
                <a:lnTo>
                  <a:pt x="1366666" y="908224"/>
                </a:lnTo>
                <a:lnTo>
                  <a:pt x="1394561" y="876123"/>
                </a:lnTo>
                <a:lnTo>
                  <a:pt x="1419652" y="842561"/>
                </a:lnTo>
                <a:lnTo>
                  <a:pt x="1441810" y="807637"/>
                </a:lnTo>
                <a:lnTo>
                  <a:pt x="1460910" y="771447"/>
                </a:lnTo>
                <a:lnTo>
                  <a:pt x="1476822" y="734088"/>
                </a:lnTo>
                <a:lnTo>
                  <a:pt x="1489420" y="695658"/>
                </a:lnTo>
                <a:lnTo>
                  <a:pt x="1498576" y="656255"/>
                </a:lnTo>
                <a:lnTo>
                  <a:pt x="1504164" y="615975"/>
                </a:lnTo>
                <a:lnTo>
                  <a:pt x="1506054" y="574916"/>
                </a:lnTo>
                <a:lnTo>
                  <a:pt x="1504164" y="533858"/>
                </a:lnTo>
                <a:lnTo>
                  <a:pt x="1498576" y="493580"/>
                </a:lnTo>
                <a:lnTo>
                  <a:pt x="1489420" y="454177"/>
                </a:lnTo>
                <a:lnTo>
                  <a:pt x="1476822" y="415749"/>
                </a:lnTo>
                <a:lnTo>
                  <a:pt x="1460910" y="378391"/>
                </a:lnTo>
                <a:lnTo>
                  <a:pt x="1441810" y="342202"/>
                </a:lnTo>
                <a:lnTo>
                  <a:pt x="1419652" y="307278"/>
                </a:lnTo>
                <a:lnTo>
                  <a:pt x="1394561" y="273717"/>
                </a:lnTo>
                <a:lnTo>
                  <a:pt x="1366666" y="241616"/>
                </a:lnTo>
                <a:lnTo>
                  <a:pt x="1336094" y="211073"/>
                </a:lnTo>
                <a:lnTo>
                  <a:pt x="1302972" y="182184"/>
                </a:lnTo>
                <a:lnTo>
                  <a:pt x="1267428" y="155047"/>
                </a:lnTo>
                <a:lnTo>
                  <a:pt x="1229589" y="129760"/>
                </a:lnTo>
                <a:lnTo>
                  <a:pt x="1189583" y="106419"/>
                </a:lnTo>
                <a:lnTo>
                  <a:pt x="1147537" y="85122"/>
                </a:lnTo>
                <a:lnTo>
                  <a:pt x="1103578" y="65966"/>
                </a:lnTo>
                <a:lnTo>
                  <a:pt x="1057834" y="49048"/>
                </a:lnTo>
                <a:lnTo>
                  <a:pt x="1010433" y="34466"/>
                </a:lnTo>
                <a:lnTo>
                  <a:pt x="961501" y="22318"/>
                </a:lnTo>
                <a:lnTo>
                  <a:pt x="911167" y="12699"/>
                </a:lnTo>
                <a:lnTo>
                  <a:pt x="859557" y="5709"/>
                </a:lnTo>
                <a:lnTo>
                  <a:pt x="806799" y="1443"/>
                </a:lnTo>
                <a:lnTo>
                  <a:pt x="753021" y="0"/>
                </a:lnTo>
              </a:path>
            </a:pathLst>
          </a:custGeom>
          <a:solidFill>
            <a:srgbClr val="6fe1c8"/>
          </a:solidFill>
          <a:ln>
            <a:noFill/>
          </a:ln>
        </p:spPr>
        <p:style>
          <a:lnRef idx="0"/>
          <a:fillRef idx="0"/>
          <a:effectRef idx="0"/>
          <a:fontRef idx="minor"/>
        </p:style>
      </p:sp>
      <p:sp>
        <p:nvSpPr>
          <p:cNvPr id="1223" name="CustomShape 14"/>
          <p:cNvSpPr/>
          <p:nvPr/>
        </p:nvSpPr>
        <p:spPr>
          <a:xfrm>
            <a:off x="10091520" y="5261760"/>
            <a:ext cx="815400" cy="304920"/>
          </a:xfrm>
          <a:prstGeom prst="rect">
            <a:avLst/>
          </a:prstGeom>
          <a:noFill/>
          <a:ln>
            <a:noFill/>
          </a:ln>
        </p:spPr>
        <p:style>
          <a:lnRef idx="0"/>
          <a:fillRef idx="0"/>
          <a:effectRef idx="0"/>
          <a:fontRef idx="minor"/>
        </p:style>
        <p:txBody>
          <a:bodyPr lIns="0" rIns="0" tIns="0" bIns="0"/>
          <a:p>
            <a:pPr>
              <a:lnSpc>
                <a:spcPct val="100000"/>
              </a:lnSpc>
            </a:pPr>
            <a:r>
              <a:rPr b="1" lang="en-IN" sz="2000" strike="noStrike">
                <a:solidFill>
                  <a:srgbClr val="ffffff"/>
                </a:solidFill>
                <a:latin typeface="Arial"/>
                <a:ea typeface="DejaVu Sans"/>
              </a:rPr>
              <a:t>Action</a:t>
            </a:r>
            <a:endParaRPr/>
          </a:p>
        </p:txBody>
      </p:sp>
      <p:sp>
        <p:nvSpPr>
          <p:cNvPr id="1224" name="CustomShape 15"/>
          <p:cNvSpPr/>
          <p:nvPr/>
        </p:nvSpPr>
        <p:spPr>
          <a:xfrm>
            <a:off x="9796680" y="3296160"/>
            <a:ext cx="1595160" cy="1242000"/>
          </a:xfrm>
          <a:prstGeom prst="rect">
            <a:avLst/>
          </a:prstGeom>
          <a:blipFill>
            <a:blip r:embed="rId9"/>
            <a:stretch>
              <a:fillRect/>
            </a:stretch>
          </a:blipFill>
          <a:ln>
            <a:noFill/>
          </a:ln>
        </p:spPr>
        <p:style>
          <a:lnRef idx="0"/>
          <a:fillRef idx="0"/>
          <a:effectRef idx="0"/>
          <a:fontRef idx="minor"/>
        </p:style>
      </p:sp>
      <p:sp>
        <p:nvSpPr>
          <p:cNvPr id="1225" name="CustomShape 16"/>
          <p:cNvSpPr/>
          <p:nvPr/>
        </p:nvSpPr>
        <p:spPr>
          <a:xfrm>
            <a:off x="10033560" y="3695040"/>
            <a:ext cx="930240" cy="460800"/>
          </a:xfrm>
          <a:prstGeom prst="rect">
            <a:avLst/>
          </a:prstGeom>
          <a:blipFill>
            <a:blip r:embed="rId10"/>
            <a:stretch>
              <a:fillRect/>
            </a:stretch>
          </a:blipFill>
          <a:ln>
            <a:noFill/>
          </a:ln>
        </p:spPr>
        <p:style>
          <a:lnRef idx="0"/>
          <a:fillRef idx="0"/>
          <a:effectRef idx="0"/>
          <a:fontRef idx="minor"/>
        </p:style>
      </p:sp>
      <p:sp>
        <p:nvSpPr>
          <p:cNvPr id="1226" name="CustomShape 17"/>
          <p:cNvSpPr/>
          <p:nvPr/>
        </p:nvSpPr>
        <p:spPr>
          <a:xfrm>
            <a:off x="9840960" y="3318120"/>
            <a:ext cx="1505520" cy="1149120"/>
          </a:xfrm>
          <a:custGeom>
            <a:avLst/>
            <a:gdLst/>
            <a:ahLst/>
            <a:rect l="0" t="0" r="r" b="b"/>
            <a:pathLst>
              <a:path w="1506055" h="1149846">
                <a:moveTo>
                  <a:pt x="753021" y="0"/>
                </a:moveTo>
                <a:lnTo>
                  <a:pt x="699244" y="1443"/>
                </a:lnTo>
                <a:lnTo>
                  <a:pt x="646487" y="5709"/>
                </a:lnTo>
                <a:lnTo>
                  <a:pt x="594879" y="12699"/>
                </a:lnTo>
                <a:lnTo>
                  <a:pt x="544546" y="22318"/>
                </a:lnTo>
                <a:lnTo>
                  <a:pt x="495615" y="34466"/>
                </a:lnTo>
                <a:lnTo>
                  <a:pt x="448214" y="49048"/>
                </a:lnTo>
                <a:lnTo>
                  <a:pt x="402471" y="65966"/>
                </a:lnTo>
                <a:lnTo>
                  <a:pt x="358513" y="85122"/>
                </a:lnTo>
                <a:lnTo>
                  <a:pt x="316468" y="106419"/>
                </a:lnTo>
                <a:lnTo>
                  <a:pt x="276462" y="129760"/>
                </a:lnTo>
                <a:lnTo>
                  <a:pt x="238624" y="155047"/>
                </a:lnTo>
                <a:lnTo>
                  <a:pt x="203080" y="182184"/>
                </a:lnTo>
                <a:lnTo>
                  <a:pt x="169959" y="211073"/>
                </a:lnTo>
                <a:lnTo>
                  <a:pt x="139387" y="241616"/>
                </a:lnTo>
                <a:lnTo>
                  <a:pt x="111492" y="273717"/>
                </a:lnTo>
                <a:lnTo>
                  <a:pt x="86402" y="307278"/>
                </a:lnTo>
                <a:lnTo>
                  <a:pt x="64243" y="342202"/>
                </a:lnTo>
                <a:lnTo>
                  <a:pt x="45144" y="378391"/>
                </a:lnTo>
                <a:lnTo>
                  <a:pt x="29232" y="415749"/>
                </a:lnTo>
                <a:lnTo>
                  <a:pt x="16634" y="454177"/>
                </a:lnTo>
                <a:lnTo>
                  <a:pt x="7478" y="493580"/>
                </a:lnTo>
                <a:lnTo>
                  <a:pt x="1890" y="533858"/>
                </a:lnTo>
                <a:lnTo>
                  <a:pt x="0" y="574916"/>
                </a:lnTo>
                <a:lnTo>
                  <a:pt x="1890" y="615975"/>
                </a:lnTo>
                <a:lnTo>
                  <a:pt x="7478" y="656255"/>
                </a:lnTo>
                <a:lnTo>
                  <a:pt x="16634" y="695658"/>
                </a:lnTo>
                <a:lnTo>
                  <a:pt x="29232" y="734088"/>
                </a:lnTo>
                <a:lnTo>
                  <a:pt x="45144" y="771447"/>
                </a:lnTo>
                <a:lnTo>
                  <a:pt x="64243" y="807637"/>
                </a:lnTo>
                <a:lnTo>
                  <a:pt x="86402" y="842562"/>
                </a:lnTo>
                <a:lnTo>
                  <a:pt x="111492" y="876124"/>
                </a:lnTo>
                <a:lnTo>
                  <a:pt x="139387" y="908225"/>
                </a:lnTo>
                <a:lnTo>
                  <a:pt x="169959" y="938769"/>
                </a:lnTo>
                <a:lnTo>
                  <a:pt x="203080" y="967659"/>
                </a:lnTo>
                <a:lnTo>
                  <a:pt x="238624" y="994796"/>
                </a:lnTo>
                <a:lnTo>
                  <a:pt x="276462" y="1020084"/>
                </a:lnTo>
                <a:lnTo>
                  <a:pt x="316468" y="1043425"/>
                </a:lnTo>
                <a:lnTo>
                  <a:pt x="358513" y="1064722"/>
                </a:lnTo>
                <a:lnTo>
                  <a:pt x="402471" y="1083878"/>
                </a:lnTo>
                <a:lnTo>
                  <a:pt x="448214" y="1100796"/>
                </a:lnTo>
                <a:lnTo>
                  <a:pt x="495615" y="1115378"/>
                </a:lnTo>
                <a:lnTo>
                  <a:pt x="544546" y="1127526"/>
                </a:lnTo>
                <a:lnTo>
                  <a:pt x="594879" y="1137145"/>
                </a:lnTo>
                <a:lnTo>
                  <a:pt x="646487" y="1144135"/>
                </a:lnTo>
                <a:lnTo>
                  <a:pt x="699244" y="1148401"/>
                </a:lnTo>
                <a:lnTo>
                  <a:pt x="753021" y="1149845"/>
                </a:lnTo>
                <a:lnTo>
                  <a:pt x="806799" y="1148401"/>
                </a:lnTo>
                <a:lnTo>
                  <a:pt x="859557" y="1144135"/>
                </a:lnTo>
                <a:lnTo>
                  <a:pt x="911167" y="1137145"/>
                </a:lnTo>
                <a:lnTo>
                  <a:pt x="961501" y="1127526"/>
                </a:lnTo>
                <a:lnTo>
                  <a:pt x="1010433" y="1115378"/>
                </a:lnTo>
                <a:lnTo>
                  <a:pt x="1057834" y="1100796"/>
                </a:lnTo>
                <a:lnTo>
                  <a:pt x="1103578" y="1083878"/>
                </a:lnTo>
                <a:lnTo>
                  <a:pt x="1147537" y="1064722"/>
                </a:lnTo>
                <a:lnTo>
                  <a:pt x="1189583" y="1043425"/>
                </a:lnTo>
                <a:lnTo>
                  <a:pt x="1229589" y="1020084"/>
                </a:lnTo>
                <a:lnTo>
                  <a:pt x="1267428" y="994796"/>
                </a:lnTo>
                <a:lnTo>
                  <a:pt x="1302972" y="967659"/>
                </a:lnTo>
                <a:lnTo>
                  <a:pt x="1336094" y="938769"/>
                </a:lnTo>
                <a:lnTo>
                  <a:pt x="1366666" y="908225"/>
                </a:lnTo>
                <a:lnTo>
                  <a:pt x="1394561" y="876124"/>
                </a:lnTo>
                <a:lnTo>
                  <a:pt x="1419652" y="842562"/>
                </a:lnTo>
                <a:lnTo>
                  <a:pt x="1441810" y="807637"/>
                </a:lnTo>
                <a:lnTo>
                  <a:pt x="1460910" y="771447"/>
                </a:lnTo>
                <a:lnTo>
                  <a:pt x="1476822" y="734088"/>
                </a:lnTo>
                <a:lnTo>
                  <a:pt x="1489420" y="695658"/>
                </a:lnTo>
                <a:lnTo>
                  <a:pt x="1498576" y="656255"/>
                </a:lnTo>
                <a:lnTo>
                  <a:pt x="1504164" y="615975"/>
                </a:lnTo>
                <a:lnTo>
                  <a:pt x="1506054" y="574916"/>
                </a:lnTo>
                <a:lnTo>
                  <a:pt x="1504164" y="533858"/>
                </a:lnTo>
                <a:lnTo>
                  <a:pt x="1498576" y="493580"/>
                </a:lnTo>
                <a:lnTo>
                  <a:pt x="1489420" y="454177"/>
                </a:lnTo>
                <a:lnTo>
                  <a:pt x="1476822" y="415749"/>
                </a:lnTo>
                <a:lnTo>
                  <a:pt x="1460910" y="378391"/>
                </a:lnTo>
                <a:lnTo>
                  <a:pt x="1441810" y="342202"/>
                </a:lnTo>
                <a:lnTo>
                  <a:pt x="1419652" y="307278"/>
                </a:lnTo>
                <a:lnTo>
                  <a:pt x="1394561" y="273717"/>
                </a:lnTo>
                <a:lnTo>
                  <a:pt x="1366666" y="241616"/>
                </a:lnTo>
                <a:lnTo>
                  <a:pt x="1336094" y="211073"/>
                </a:lnTo>
                <a:lnTo>
                  <a:pt x="1302972" y="182184"/>
                </a:lnTo>
                <a:lnTo>
                  <a:pt x="1267428" y="155047"/>
                </a:lnTo>
                <a:lnTo>
                  <a:pt x="1229589" y="129760"/>
                </a:lnTo>
                <a:lnTo>
                  <a:pt x="1189583" y="106419"/>
                </a:lnTo>
                <a:lnTo>
                  <a:pt x="1147537" y="85122"/>
                </a:lnTo>
                <a:lnTo>
                  <a:pt x="1103578" y="65966"/>
                </a:lnTo>
                <a:lnTo>
                  <a:pt x="1057834" y="49048"/>
                </a:lnTo>
                <a:lnTo>
                  <a:pt x="1010433" y="34466"/>
                </a:lnTo>
                <a:lnTo>
                  <a:pt x="961501" y="22318"/>
                </a:lnTo>
                <a:lnTo>
                  <a:pt x="911167" y="12699"/>
                </a:lnTo>
                <a:lnTo>
                  <a:pt x="859557" y="5709"/>
                </a:lnTo>
                <a:lnTo>
                  <a:pt x="806799" y="1443"/>
                </a:lnTo>
                <a:lnTo>
                  <a:pt x="753021" y="0"/>
                </a:lnTo>
              </a:path>
            </a:pathLst>
          </a:custGeom>
          <a:solidFill>
            <a:srgbClr val="6fe1c8"/>
          </a:solidFill>
          <a:ln>
            <a:noFill/>
          </a:ln>
        </p:spPr>
        <p:style>
          <a:lnRef idx="0"/>
          <a:fillRef idx="0"/>
          <a:effectRef idx="0"/>
          <a:fontRef idx="minor"/>
        </p:style>
      </p:sp>
      <p:sp>
        <p:nvSpPr>
          <p:cNvPr id="1227" name="CustomShape 18"/>
          <p:cNvSpPr/>
          <p:nvPr/>
        </p:nvSpPr>
        <p:spPr>
          <a:xfrm>
            <a:off x="10091520" y="3740760"/>
            <a:ext cx="815400" cy="304920"/>
          </a:xfrm>
          <a:prstGeom prst="rect">
            <a:avLst/>
          </a:prstGeom>
          <a:noFill/>
          <a:ln>
            <a:noFill/>
          </a:ln>
        </p:spPr>
        <p:style>
          <a:lnRef idx="0"/>
          <a:fillRef idx="0"/>
          <a:effectRef idx="0"/>
          <a:fontRef idx="minor"/>
        </p:style>
        <p:txBody>
          <a:bodyPr lIns="0" rIns="0" tIns="0" bIns="0"/>
          <a:p>
            <a:pPr>
              <a:lnSpc>
                <a:spcPct val="100000"/>
              </a:lnSpc>
            </a:pPr>
            <a:r>
              <a:rPr b="1" lang="en-IN" sz="2000" strike="noStrike">
                <a:solidFill>
                  <a:srgbClr val="ffffff"/>
                </a:solidFill>
                <a:latin typeface="Arial"/>
                <a:ea typeface="DejaVu Sans"/>
              </a:rPr>
              <a:t>Action</a:t>
            </a:r>
            <a:endParaRPr/>
          </a:p>
        </p:txBody>
      </p:sp>
      <p:sp>
        <p:nvSpPr>
          <p:cNvPr id="1228" name="CustomShape 19"/>
          <p:cNvSpPr/>
          <p:nvPr/>
        </p:nvSpPr>
        <p:spPr>
          <a:xfrm>
            <a:off x="9072720" y="3690360"/>
            <a:ext cx="700200" cy="220320"/>
          </a:xfrm>
          <a:custGeom>
            <a:avLst/>
            <a:gdLst/>
            <a:ahLst/>
            <a:rect l="0" t="0" r="r" b="b"/>
            <a:pathLst>
              <a:path w="700431" h="220511">
                <a:moveTo>
                  <a:pt x="487222" y="0"/>
                </a:moveTo>
                <a:lnTo>
                  <a:pt x="487222" y="74968"/>
                </a:lnTo>
                <a:lnTo>
                  <a:pt x="0" y="74968"/>
                </a:lnTo>
                <a:lnTo>
                  <a:pt x="0" y="145529"/>
                </a:lnTo>
                <a:lnTo>
                  <a:pt x="487222" y="145529"/>
                </a:lnTo>
                <a:lnTo>
                  <a:pt x="487222" y="220510"/>
                </a:lnTo>
                <a:lnTo>
                  <a:pt x="700430" y="110248"/>
                </a:lnTo>
                <a:lnTo>
                  <a:pt x="487222" y="0"/>
                </a:lnTo>
              </a:path>
            </a:pathLst>
          </a:custGeom>
          <a:solidFill>
            <a:srgbClr val="6fe1c8"/>
          </a:solidFill>
          <a:ln>
            <a:noFill/>
          </a:ln>
        </p:spPr>
        <p:style>
          <a:lnRef idx="0"/>
          <a:fillRef idx="0"/>
          <a:effectRef idx="0"/>
          <a:fontRef idx="minor"/>
        </p:style>
      </p:sp>
      <p:sp>
        <p:nvSpPr>
          <p:cNvPr id="1229" name="CustomShape 20"/>
          <p:cNvSpPr/>
          <p:nvPr/>
        </p:nvSpPr>
        <p:spPr>
          <a:xfrm>
            <a:off x="8938080" y="4218480"/>
            <a:ext cx="947160" cy="776520"/>
          </a:xfrm>
          <a:custGeom>
            <a:avLst/>
            <a:gdLst/>
            <a:ahLst/>
            <a:rect l="0" t="0" r="r" b="b"/>
            <a:pathLst>
              <a:path w="947497" h="776707">
                <a:moveTo>
                  <a:pt x="44411" y="0"/>
                </a:moveTo>
                <a:lnTo>
                  <a:pt x="0" y="54838"/>
                </a:lnTo>
                <a:lnTo>
                  <a:pt x="759599" y="669950"/>
                </a:lnTo>
                <a:lnTo>
                  <a:pt x="712419" y="728218"/>
                </a:lnTo>
                <a:lnTo>
                  <a:pt x="947496" y="776706"/>
                </a:lnTo>
                <a:lnTo>
                  <a:pt x="876714" y="615111"/>
                </a:lnTo>
                <a:lnTo>
                  <a:pt x="804011" y="615111"/>
                </a:lnTo>
                <a:lnTo>
                  <a:pt x="44411" y="0"/>
                </a:lnTo>
                <a:lnTo>
                  <a:pt x="851192" y="556844"/>
                </a:lnTo>
                <a:lnTo>
                  <a:pt x="804011" y="615111"/>
                </a:lnTo>
                <a:lnTo>
                  <a:pt x="876714" y="615111"/>
                </a:lnTo>
                <a:lnTo>
                  <a:pt x="851192" y="556844"/>
                </a:lnTo>
              </a:path>
            </a:pathLst>
          </a:custGeom>
          <a:solidFill>
            <a:srgbClr val="6fe1c8"/>
          </a:solidFill>
          <a:ln>
            <a:noFill/>
          </a:ln>
        </p:spPr>
        <p:style>
          <a:lnRef idx="0"/>
          <a:fillRef idx="0"/>
          <a:effectRef idx="0"/>
          <a:fontRef idx="minor"/>
        </p:style>
      </p:sp>
      <p:sp>
        <p:nvSpPr>
          <p:cNvPr id="1230" name="CustomShape 21"/>
          <p:cNvSpPr/>
          <p:nvPr/>
        </p:nvSpPr>
        <p:spPr>
          <a:xfrm>
            <a:off x="8912160" y="2855880"/>
            <a:ext cx="1001160" cy="702360"/>
          </a:xfrm>
          <a:custGeom>
            <a:avLst/>
            <a:gdLst/>
            <a:ahLst/>
            <a:rect l="0" t="0" r="r" b="b"/>
            <a:pathLst>
              <a:path w="1001878" h="702463">
                <a:moveTo>
                  <a:pt x="1001877" y="0"/>
                </a:moveTo>
                <a:lnTo>
                  <a:pt x="763676" y="29654"/>
                </a:lnTo>
                <a:lnTo>
                  <a:pt x="806081" y="91478"/>
                </a:lnTo>
                <a:lnTo>
                  <a:pt x="0" y="644258"/>
                </a:lnTo>
                <a:lnTo>
                  <a:pt x="39903" y="702462"/>
                </a:lnTo>
                <a:lnTo>
                  <a:pt x="845997" y="149682"/>
                </a:lnTo>
                <a:lnTo>
                  <a:pt x="921562" y="149682"/>
                </a:lnTo>
                <a:lnTo>
                  <a:pt x="1001877" y="0"/>
                </a:lnTo>
                <a:lnTo>
                  <a:pt x="921562" y="149682"/>
                </a:lnTo>
                <a:lnTo>
                  <a:pt x="845997" y="149682"/>
                </a:lnTo>
                <a:lnTo>
                  <a:pt x="888390" y="211505"/>
                </a:lnTo>
                <a:lnTo>
                  <a:pt x="921562" y="149682"/>
                </a:lnTo>
              </a:path>
            </a:pathLst>
          </a:custGeom>
          <a:solidFill>
            <a:srgbClr val="6fe1c8"/>
          </a:solidFill>
          <a:ln>
            <a:noFill/>
          </a:ln>
        </p:spPr>
        <p:style>
          <a:lnRef idx="0"/>
          <a:fillRef idx="0"/>
          <a:effectRef idx="0"/>
          <a:fontRef idx="minor"/>
        </p:style>
      </p:sp>
      <p:sp>
        <p:nvSpPr>
          <p:cNvPr id="1231" name="CustomShape 22"/>
          <p:cNvSpPr/>
          <p:nvPr/>
        </p:nvSpPr>
        <p:spPr>
          <a:xfrm>
            <a:off x="2268720" y="5769720"/>
            <a:ext cx="1205640" cy="472320"/>
          </a:xfrm>
          <a:prstGeom prst="rect">
            <a:avLst/>
          </a:prstGeom>
          <a:noFill/>
          <a:ln>
            <a:noFill/>
          </a:ln>
        </p:spPr>
        <p:style>
          <a:lnRef idx="0"/>
          <a:fillRef idx="0"/>
          <a:effectRef idx="0"/>
          <a:fontRef idx="minor"/>
        </p:style>
        <p:txBody>
          <a:bodyPr lIns="0" rIns="0" tIns="0" bIns="0"/>
          <a:p>
            <a:pPr>
              <a:lnSpc>
                <a:spcPct val="100000"/>
              </a:lnSpc>
            </a:pPr>
            <a:r>
              <a:rPr b="1" lang="en-IN" sz="3100" strike="noStrike">
                <a:solidFill>
                  <a:srgbClr val="fffb00"/>
                </a:solidFill>
                <a:latin typeface="Courier New"/>
                <a:ea typeface="DejaVu Sans"/>
              </a:rPr>
              <a:t>push,</a:t>
            </a:r>
            <a:endParaRPr/>
          </a:p>
        </p:txBody>
      </p:sp>
      <p:sp>
        <p:nvSpPr>
          <p:cNvPr id="1232" name="CustomShape 23"/>
          <p:cNvSpPr/>
          <p:nvPr/>
        </p:nvSpPr>
        <p:spPr>
          <a:xfrm>
            <a:off x="10570680" y="6474960"/>
            <a:ext cx="1447200" cy="227520"/>
          </a:xfrm>
          <a:prstGeom prst="rect">
            <a:avLst/>
          </a:prstGeom>
          <a:noFill/>
          <a:ln>
            <a:noFill/>
          </a:ln>
        </p:spPr>
        <p:style>
          <a:lnRef idx="0"/>
          <a:fillRef idx="0"/>
          <a:effectRef idx="0"/>
          <a:fontRef idx="minor"/>
        </p:style>
      </p:sp>
      <p:sp>
        <p:nvSpPr>
          <p:cNvPr id="1233" name="CustomShape 24"/>
          <p:cNvSpPr/>
          <p:nvPr/>
        </p:nvSpPr>
        <p:spPr>
          <a:xfrm>
            <a:off x="3686040" y="5769720"/>
            <a:ext cx="1205640" cy="472320"/>
          </a:xfrm>
          <a:prstGeom prst="rect">
            <a:avLst/>
          </a:prstGeom>
          <a:noFill/>
          <a:ln>
            <a:noFill/>
          </a:ln>
        </p:spPr>
        <p:style>
          <a:lnRef idx="0"/>
          <a:fillRef idx="0"/>
          <a:effectRef idx="0"/>
          <a:fontRef idx="minor"/>
        </p:style>
        <p:txBody>
          <a:bodyPr lIns="0" rIns="0" tIns="0" bIns="0"/>
          <a:p>
            <a:pPr>
              <a:lnSpc>
                <a:spcPct val="100000"/>
              </a:lnSpc>
            </a:pPr>
            <a:r>
              <a:rPr b="1" lang="en-IN" sz="3100" strike="noStrike">
                <a:solidFill>
                  <a:srgbClr val="fffb00"/>
                </a:solidFill>
                <a:latin typeface="Courier New"/>
                <a:ea typeface="DejaVu Sans"/>
              </a:rPr>
              <a:t>fork,</a:t>
            </a:r>
            <a:endParaRPr/>
          </a:p>
        </p:txBody>
      </p:sp>
      <p:sp>
        <p:nvSpPr>
          <p:cNvPr id="1234" name="CustomShape 25"/>
          <p:cNvSpPr/>
          <p:nvPr/>
        </p:nvSpPr>
        <p:spPr>
          <a:xfrm>
            <a:off x="5103720" y="5769720"/>
            <a:ext cx="2623680" cy="472320"/>
          </a:xfrm>
          <a:prstGeom prst="rect">
            <a:avLst/>
          </a:prstGeom>
          <a:noFill/>
          <a:ln>
            <a:noFill/>
          </a:ln>
        </p:spPr>
        <p:style>
          <a:lnRef idx="0"/>
          <a:fillRef idx="0"/>
          <a:effectRef idx="0"/>
          <a:fontRef idx="minor"/>
        </p:style>
        <p:txBody>
          <a:bodyPr lIns="0" rIns="0" tIns="0" bIns="0"/>
          <a:p>
            <a:pPr>
              <a:lnSpc>
                <a:spcPct val="100000"/>
              </a:lnSpc>
            </a:pPr>
            <a:r>
              <a:rPr b="1" lang="en-IN" sz="3100" strike="noStrike">
                <a:solidFill>
                  <a:srgbClr val="fffb00"/>
                </a:solidFill>
                <a:latin typeface="Courier New"/>
                <a:ea typeface="DejaVu Sans"/>
              </a:rPr>
              <a:t>comment, ..</a:t>
            </a:r>
            <a:endParaRPr/>
          </a:p>
        </p:txBody>
      </p:sp>
      <p:sp>
        <p:nvSpPr>
          <p:cNvPr id="1235" name="CustomShape 26"/>
          <p:cNvSpPr/>
          <p:nvPr/>
        </p:nvSpPr>
        <p:spPr>
          <a:xfrm>
            <a:off x="180720" y="174960"/>
            <a:ext cx="11829960" cy="1667520"/>
          </a:xfrm>
          <a:prstGeom prst="rect">
            <a:avLst/>
          </a:prstGeom>
          <a:noFill/>
          <a:ln>
            <a:noFill/>
          </a:ln>
        </p:spPr>
        <p:style>
          <a:lnRef idx="0"/>
          <a:fillRef idx="0"/>
          <a:effectRef idx="0"/>
          <a:fontRef idx="minor"/>
        </p:style>
        <p:txBody>
          <a:bodyPr lIns="0" rIns="0" tIns="522720" bIns="0"/>
          <a:p>
            <a:pPr>
              <a:lnSpc>
                <a:spcPct val="100000"/>
              </a:lnSpc>
            </a:pPr>
            <a:r>
              <a:rPr lang="en-IN" sz="3200" strike="noStrike">
                <a:solidFill>
                  <a:srgbClr val="ffffff"/>
                </a:solidFill>
                <a:latin typeface="Arial"/>
              </a:rPr>
              <a:t>CUSTOM FEED EXAMPLE</a:t>
            </a:r>
            <a:endParaRPr/>
          </a:p>
        </p:txBody>
      </p:sp>
    </p:spTree>
  </p:cSld>
  <p:timing>
    <p:tnLst>
      <p:par>
        <p:cTn id="101" dur="indefinite" restart="never" nodeType="tmRoot">
          <p:childTnLst>
            <p:seq>
              <p:cTn id="102" nodeType="mainSeq"/>
              <p:prevCondLst>
                <p:cond delay="0" evt="onPrev">
                  <p:tgtEl>
                    <p:sldTgt/>
                  </p:tgtEl>
                </p:cond>
              </p:prevCondLst>
              <p:nextCondLst>
                <p:cond delay="0" evt="onNext">
                  <p:tgtEl>
                    <p:sldTgt/>
                  </p:tgtEl>
                </p:cond>
              </p:nextCondLst>
            </p:seq>
          </p:childTnLst>
        </p:cTn>
      </p:par>
    </p:tnLst>
  </p:timing>
</p:sld>
</file>

<file path=ppt/slides/slide5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236" name="CustomShape 1"/>
          <p:cNvSpPr/>
          <p:nvPr/>
        </p:nvSpPr>
        <p:spPr>
          <a:xfrm>
            <a:off x="361440" y="615960"/>
            <a:ext cx="9599040" cy="1144800"/>
          </a:xfrm>
          <a:prstGeom prst="rect">
            <a:avLst/>
          </a:prstGeom>
          <a:noFill/>
          <a:ln>
            <a:noFill/>
          </a:ln>
        </p:spPr>
        <p:style>
          <a:lnRef idx="0"/>
          <a:fillRef idx="0"/>
          <a:effectRef idx="0"/>
          <a:fontRef idx="minor"/>
        </p:style>
        <p:txBody>
          <a:bodyPr lIns="0" rIns="0" tIns="0" bIns="0"/>
          <a:p>
            <a:pPr>
              <a:lnSpc>
                <a:spcPct val="100000"/>
              </a:lnSpc>
            </a:pPr>
            <a:r>
              <a:rPr lang="en-IN" sz="4000" strike="noStrike">
                <a:solidFill>
                  <a:srgbClr val="ffffff"/>
                </a:solidFill>
                <a:latin typeface="Arial"/>
              </a:rPr>
              <a:t>anybody can</a:t>
            </a:r>
            <a:r>
              <a:rPr lang="en-IN" sz="4000" strike="noStrike">
                <a:solidFill>
                  <a:srgbClr val="ffffff"/>
                </a:solidFill>
                <a:latin typeface="Arial"/>
              </a:rPr>
              <a:t>	</a:t>
            </a:r>
            <a:r>
              <a:rPr lang="en-IN" sz="4000" strike="noStrike">
                <a:solidFill>
                  <a:srgbClr val="ffffff"/>
                </a:solidFill>
                <a:latin typeface="Arial"/>
              </a:rPr>
              <a:t>create</a:t>
            </a:r>
            <a:r>
              <a:rPr lang="en-IN" sz="4000" strike="noStrike">
                <a:solidFill>
                  <a:srgbClr val="ffffff"/>
                </a:solidFill>
                <a:latin typeface="Arial"/>
              </a:rPr>
              <a:t>	</a:t>
            </a:r>
            <a:r>
              <a:rPr lang="en-IN" sz="4000" strike="noStrike">
                <a:solidFill>
                  <a:srgbClr val="ffffff"/>
                </a:solidFill>
                <a:latin typeface="Arial"/>
              </a:rPr>
              <a:t>a</a:t>
            </a:r>
            <a:r>
              <a:rPr lang="en-IN" sz="4000" strike="noStrike">
                <a:solidFill>
                  <a:srgbClr val="ffffff"/>
                </a:solidFill>
                <a:latin typeface="Arial"/>
              </a:rPr>
              <a:t>	</a:t>
            </a:r>
            <a:r>
              <a:rPr lang="en-IN" sz="4000" strike="noStrike">
                <a:solidFill>
                  <a:srgbClr val="ffffff"/>
                </a:solidFill>
                <a:latin typeface="Arial"/>
              </a:rPr>
              <a:t>Package</a:t>
            </a:r>
            <a:r>
              <a:rPr lang="en-IN" sz="4000" strike="noStrike">
                <a:solidFill>
                  <a:srgbClr val="ffffff"/>
                </a:solidFill>
                <a:latin typeface="Arial"/>
              </a:rPr>
              <a:t>	</a:t>
            </a:r>
            <a:r>
              <a:rPr lang="en-IN" sz="4000" strike="noStrike">
                <a:solidFill>
                  <a:srgbClr val="ffffff"/>
                </a:solidFill>
                <a:latin typeface="Arial"/>
              </a:rPr>
              <a:t>with</a:t>
            </a:r>
            <a:r>
              <a:rPr lang="en-IN" sz="4000" strike="noStrike">
                <a:solidFill>
                  <a:srgbClr val="ffffff"/>
                </a:solidFill>
                <a:latin typeface="Arial"/>
              </a:rPr>
              <a:t>	</a:t>
            </a:r>
            <a:r>
              <a:rPr lang="en-IN" sz="4000" strike="noStrike">
                <a:solidFill>
                  <a:srgbClr val="ffffff"/>
                </a:solidFill>
                <a:latin typeface="Arial"/>
              </a:rPr>
              <a:t>a</a:t>
            </a:r>
            <a:r>
              <a:rPr lang="en-IN" sz="4000" strike="noStrike">
                <a:solidFill>
                  <a:srgbClr val="ffffff"/>
                </a:solidFill>
                <a:latin typeface="Arial"/>
              </a:rPr>
              <a:t>	</a:t>
            </a:r>
            <a:r>
              <a:rPr lang="en-IN" sz="4000" strike="noStrike">
                <a:solidFill>
                  <a:srgbClr val="ffffff"/>
                </a:solidFill>
                <a:latin typeface="Arial"/>
              </a:rPr>
              <a:t>feed</a:t>
            </a:r>
            <a:endParaRPr/>
          </a:p>
        </p:txBody>
      </p:sp>
      <p:sp>
        <p:nvSpPr>
          <p:cNvPr id="1237" name="CustomShape 2"/>
          <p:cNvSpPr/>
          <p:nvPr/>
        </p:nvSpPr>
        <p:spPr>
          <a:xfrm>
            <a:off x="531360" y="4213080"/>
            <a:ext cx="2920320" cy="289440"/>
          </a:xfrm>
          <a:prstGeom prst="rect">
            <a:avLst/>
          </a:prstGeom>
          <a:noFill/>
          <a:ln>
            <a:noFill/>
          </a:ln>
        </p:spPr>
        <p:style>
          <a:lnRef idx="0"/>
          <a:fillRef idx="0"/>
          <a:effectRef idx="0"/>
          <a:fontRef idx="minor"/>
        </p:style>
        <p:txBody>
          <a:bodyPr lIns="0" rIns="0" tIns="0" bIns="0"/>
          <a:p>
            <a:pPr>
              <a:lnSpc>
                <a:spcPct val="100000"/>
              </a:lnSpc>
            </a:pPr>
            <a:r>
              <a:rPr b="1" lang="en-IN" sz="1900" strike="noStrike">
                <a:solidFill>
                  <a:srgbClr val="ffffff"/>
                </a:solidFill>
                <a:latin typeface="Courier New"/>
                <a:ea typeface="DejaVu Sans"/>
              </a:rPr>
              <a:t>/whisk.system/github</a:t>
            </a:r>
            <a:endParaRPr/>
          </a:p>
        </p:txBody>
      </p:sp>
      <p:sp>
        <p:nvSpPr>
          <p:cNvPr id="1238" name="CustomShape 3"/>
          <p:cNvSpPr/>
          <p:nvPr/>
        </p:nvSpPr>
        <p:spPr>
          <a:xfrm>
            <a:off x="6468840" y="4213080"/>
            <a:ext cx="2775600" cy="289440"/>
          </a:xfrm>
          <a:prstGeom prst="rect">
            <a:avLst/>
          </a:prstGeom>
          <a:noFill/>
          <a:ln>
            <a:noFill/>
          </a:ln>
        </p:spPr>
        <p:style>
          <a:lnRef idx="0"/>
          <a:fillRef idx="0"/>
          <a:effectRef idx="0"/>
          <a:fontRef idx="minor"/>
        </p:style>
        <p:txBody>
          <a:bodyPr lIns="0" rIns="0" tIns="0" bIns="0"/>
          <a:p>
            <a:pPr>
              <a:lnSpc>
                <a:spcPct val="100000"/>
              </a:lnSpc>
            </a:pPr>
            <a:r>
              <a:rPr b="1" lang="en-IN" sz="1900" strike="noStrike">
                <a:solidFill>
                  <a:srgbClr val="fffb00"/>
                </a:solidFill>
                <a:latin typeface="Courier New"/>
                <a:ea typeface="DejaVu Sans"/>
              </a:rPr>
              <a:t>/mynamespace/github</a:t>
            </a:r>
            <a:endParaRPr/>
          </a:p>
        </p:txBody>
      </p:sp>
      <p:sp>
        <p:nvSpPr>
          <p:cNvPr id="1239" name="CustomShape 4"/>
          <p:cNvSpPr/>
          <p:nvPr/>
        </p:nvSpPr>
        <p:spPr>
          <a:xfrm>
            <a:off x="1999080" y="2858760"/>
            <a:ext cx="2256120" cy="930240"/>
          </a:xfrm>
          <a:prstGeom prst="rect">
            <a:avLst/>
          </a:prstGeom>
          <a:blipFill>
            <a:blip r:embed="rId1"/>
            <a:stretch>
              <a:fillRect/>
            </a:stretch>
          </a:blipFill>
          <a:ln>
            <a:noFill/>
          </a:ln>
        </p:spPr>
        <p:style>
          <a:lnRef idx="0"/>
          <a:fillRef idx="0"/>
          <a:effectRef idx="0"/>
          <a:fontRef idx="minor"/>
        </p:style>
      </p:sp>
      <p:sp>
        <p:nvSpPr>
          <p:cNvPr id="1240" name="CustomShape 5"/>
          <p:cNvSpPr/>
          <p:nvPr/>
        </p:nvSpPr>
        <p:spPr>
          <a:xfrm>
            <a:off x="8279280" y="2936520"/>
            <a:ext cx="1312920" cy="984600"/>
          </a:xfrm>
          <a:prstGeom prst="rect">
            <a:avLst/>
          </a:prstGeom>
          <a:blipFill>
            <a:blip r:embed="rId2"/>
            <a:stretch>
              <a:fillRect/>
            </a:stretch>
          </a:blipFill>
          <a:ln>
            <a:noFill/>
          </a:ln>
        </p:spPr>
        <p:style>
          <a:lnRef idx="0"/>
          <a:fillRef idx="0"/>
          <a:effectRef idx="0"/>
          <a:fontRef idx="minor"/>
        </p:style>
      </p:sp>
      <p:sp>
        <p:nvSpPr>
          <p:cNvPr id="1241" name="CustomShape 6"/>
          <p:cNvSpPr/>
          <p:nvPr/>
        </p:nvSpPr>
        <p:spPr>
          <a:xfrm>
            <a:off x="6221520" y="2363400"/>
            <a:ext cx="360" cy="4334400"/>
          </a:xfrm>
          <a:custGeom>
            <a:avLst/>
            <a:gdLst/>
            <a:ahLst/>
            <a:rect l="0" t="0" r="r" b="b"/>
            <a:pathLst>
              <a:path w="2" h="4334937">
                <a:moveTo>
                  <a:pt x="0" y="4334936"/>
                </a:moveTo>
                <a:lnTo>
                  <a:pt x="1" y="0"/>
                </a:lnTo>
              </a:path>
            </a:pathLst>
          </a:custGeom>
          <a:noFill/>
          <a:ln w="25560">
            <a:solidFill>
              <a:srgbClr val="ffffff"/>
            </a:solidFill>
            <a:round/>
          </a:ln>
        </p:spPr>
        <p:style>
          <a:lnRef idx="0"/>
          <a:fillRef idx="0"/>
          <a:effectRef idx="0"/>
          <a:fontRef idx="minor"/>
        </p:style>
      </p:sp>
      <p:sp>
        <p:nvSpPr>
          <p:cNvPr id="1242" name="CustomShape 7"/>
          <p:cNvSpPr/>
          <p:nvPr/>
        </p:nvSpPr>
        <p:spPr>
          <a:xfrm>
            <a:off x="10570680" y="6474960"/>
            <a:ext cx="1447200" cy="227520"/>
          </a:xfrm>
          <a:prstGeom prst="rect">
            <a:avLst/>
          </a:prstGeom>
          <a:noFill/>
          <a:ln>
            <a:noFill/>
          </a:ln>
        </p:spPr>
        <p:style>
          <a:lnRef idx="0"/>
          <a:fillRef idx="0"/>
          <a:effectRef idx="0"/>
          <a:fontRef idx="minor"/>
        </p:style>
      </p:sp>
    </p:spTree>
  </p:cSld>
  <p:timing>
    <p:tnLst>
      <p:par>
        <p:cTn id="103" dur="indefinite" restart="never" nodeType="tmRoot">
          <p:childTnLst>
            <p:seq>
              <p:cTn id="104" nodeType="mainSeq"/>
              <p:prevCondLst>
                <p:cond delay="0" evt="onPrev">
                  <p:tgtEl>
                    <p:sldTgt/>
                  </p:tgtEl>
                </p:cond>
              </p:prevCondLst>
              <p:nextCondLst>
                <p:cond delay="0" evt="onNext">
                  <p:tgtEl>
                    <p:sldTgt/>
                  </p:tgtEl>
                </p:cond>
              </p:nextCondLst>
            </p:seq>
          </p:childTnLst>
        </p:cTn>
      </p:par>
    </p:tnLst>
  </p:timing>
</p:sld>
</file>

<file path=ppt/slides/slide5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243" name="CustomShape 1"/>
          <p:cNvSpPr/>
          <p:nvPr/>
        </p:nvSpPr>
        <p:spPr>
          <a:xfrm>
            <a:off x="0" y="0"/>
            <a:ext cx="12189960" cy="6857280"/>
          </a:xfrm>
          <a:prstGeom prst="rect">
            <a:avLst/>
          </a:prstGeom>
          <a:blipFill>
            <a:blip r:embed="rId1"/>
            <a:stretch>
              <a:fillRect/>
            </a:stretch>
          </a:blipFill>
          <a:ln>
            <a:noFill/>
          </a:ln>
        </p:spPr>
        <p:style>
          <a:lnRef idx="0"/>
          <a:fillRef idx="0"/>
          <a:effectRef idx="0"/>
          <a:fontRef idx="minor"/>
        </p:style>
      </p:sp>
      <p:sp>
        <p:nvSpPr>
          <p:cNvPr id="1244" name="CustomShape 2"/>
          <p:cNvSpPr/>
          <p:nvPr/>
        </p:nvSpPr>
        <p:spPr>
          <a:xfrm>
            <a:off x="180720" y="174960"/>
            <a:ext cx="11829960" cy="1427760"/>
          </a:xfrm>
          <a:prstGeom prst="rect">
            <a:avLst/>
          </a:prstGeom>
          <a:noFill/>
          <a:ln>
            <a:noFill/>
          </a:ln>
        </p:spPr>
        <p:style>
          <a:lnRef idx="0"/>
          <a:fillRef idx="0"/>
          <a:effectRef idx="0"/>
          <a:fontRef idx="minor"/>
        </p:style>
        <p:txBody>
          <a:bodyPr lIns="0" rIns="0" tIns="282960" bIns="0"/>
          <a:p>
            <a:pPr>
              <a:lnSpc>
                <a:spcPct val="100000"/>
              </a:lnSpc>
            </a:pPr>
            <a:r>
              <a:rPr lang="en-IN" sz="3600" strike="noStrike">
                <a:solidFill>
                  <a:srgbClr val="ffffff"/>
                </a:solidFill>
                <a:latin typeface="Arial"/>
              </a:rPr>
              <a:t>MQTT feeds for OpenWhisk</a:t>
            </a:r>
            <a:endParaRPr/>
          </a:p>
        </p:txBody>
      </p:sp>
      <p:sp>
        <p:nvSpPr>
          <p:cNvPr id="1245" name="CustomShape 3"/>
          <p:cNvSpPr/>
          <p:nvPr/>
        </p:nvSpPr>
        <p:spPr>
          <a:xfrm>
            <a:off x="1001880" y="5447880"/>
            <a:ext cx="9956160" cy="1269360"/>
          </a:xfrm>
          <a:prstGeom prst="rect">
            <a:avLst/>
          </a:prstGeom>
          <a:blipFill>
            <a:blip r:embed="rId2"/>
            <a:stretch>
              <a:fillRect/>
            </a:stretch>
          </a:blipFill>
          <a:ln>
            <a:noFill/>
          </a:ln>
        </p:spPr>
        <p:style>
          <a:lnRef idx="0"/>
          <a:fillRef idx="0"/>
          <a:effectRef idx="0"/>
          <a:fontRef idx="minor"/>
        </p:style>
      </p:sp>
      <p:sp>
        <p:nvSpPr>
          <p:cNvPr id="1246" name="CustomShape 4"/>
          <p:cNvSpPr/>
          <p:nvPr/>
        </p:nvSpPr>
        <p:spPr>
          <a:xfrm>
            <a:off x="648720" y="1124640"/>
            <a:ext cx="10537200" cy="4190400"/>
          </a:xfrm>
          <a:prstGeom prst="rect">
            <a:avLst/>
          </a:prstGeom>
          <a:noFill/>
          <a:ln>
            <a:noFill/>
          </a:ln>
        </p:spPr>
        <p:style>
          <a:lnRef idx="0"/>
          <a:fillRef idx="0"/>
          <a:effectRef idx="0"/>
          <a:fontRef idx="minor"/>
        </p:style>
        <p:txBody>
          <a:bodyPr lIns="0" rIns="0" tIns="0" bIns="0"/>
          <a:p>
            <a:pPr>
              <a:lnSpc>
                <a:spcPct val="100000"/>
              </a:lnSpc>
            </a:pPr>
            <a:r>
              <a:rPr i="1" lang="en-IN" sz="1900" strike="noStrike" u="sng">
                <a:solidFill>
                  <a:srgbClr val="ffffff"/>
                </a:solidFill>
                <a:latin typeface="Arial"/>
                <a:ea typeface="DejaVu Sans"/>
              </a:rPr>
              <a:t>http://jamesthom.as/blog/2016/06/15/openwhisk-and-mqtt/</a:t>
            </a:r>
            <a:endParaRPr/>
          </a:p>
          <a:p>
            <a:pPr>
              <a:lnSpc>
                <a:spcPct val="100000"/>
              </a:lnSpc>
            </a:pPr>
            <a:endParaRPr/>
          </a:p>
          <a:p>
            <a:pPr>
              <a:lnSpc>
                <a:spcPts val="236"/>
              </a:lnSpc>
              <a:buFont typeface="StarSymbol"/>
              <a:buChar char="l"/>
            </a:pPr>
            <a:r>
              <a:rPr lang="en-IN" sz="1600" strike="noStrike">
                <a:solidFill>
                  <a:srgbClr val="ffffff"/>
                </a:solidFill>
                <a:latin typeface="Arial"/>
                <a:ea typeface="DejaVu Sans"/>
              </a:rPr>
              <a:t>Bridging MQTT messages to OpenWhisk Actions can be achieved by creating a new Feed provider. This provider  would subscribe to message topics and execute registered Triggers with incoming messages.</a:t>
            </a:r>
            <a:endParaRPr/>
          </a:p>
          <a:p>
            <a:pPr>
              <a:lnSpc>
                <a:spcPct val="100000"/>
              </a:lnSpc>
            </a:pPr>
            <a:endParaRPr/>
          </a:p>
          <a:p>
            <a:pPr>
              <a:lnSpc>
                <a:spcPct val="101000"/>
              </a:lnSpc>
              <a:buFont typeface="Arial"/>
              <a:buChar char="•"/>
            </a:pPr>
            <a:r>
              <a:rPr lang="en-IN" sz="1600" strike="noStrike">
                <a:solidFill>
                  <a:srgbClr val="ffffff"/>
                </a:solidFill>
                <a:latin typeface="Arial"/>
                <a:ea typeface="DejaVu Sans"/>
              </a:rPr>
              <a:t>The custom feed provider would need to establish and maintain long-lived MQTT connections, waiting for  messages to arrive. This requirements means the Feed provider needs an external service to handle managing  these connections, it won’t be possible within the Feed Action.</a:t>
            </a:r>
            <a:endParaRPr/>
          </a:p>
          <a:p>
            <a:pPr>
              <a:lnSpc>
                <a:spcPct val="100000"/>
              </a:lnSpc>
            </a:pPr>
            <a:endParaRPr/>
          </a:p>
          <a:p>
            <a:pPr>
              <a:lnSpc>
                <a:spcPts val="236"/>
              </a:lnSpc>
              <a:buFont typeface="Arial"/>
              <a:buChar char="•"/>
            </a:pPr>
            <a:r>
              <a:rPr lang="en-IN" sz="1600" strike="noStrike">
                <a:solidFill>
                  <a:srgbClr val="ffffff"/>
                </a:solidFill>
                <a:latin typeface="Arial"/>
                <a:ea typeface="DejaVu Sans"/>
              </a:rPr>
              <a:t>This feed provider service is implemented using Node.js, using Cloudant for the database. The service listens for  HTTP requests, with Trigger registration details, from the Feed Action. The Node.js MQTT library is used to  subscribe to registered topics. When messages are received, the OpenWhisk client library is used to invoke the  Trigger remotely, passing the message contents as event parameters.</a:t>
            </a:r>
            <a:endParaRPr/>
          </a:p>
          <a:p>
            <a:pPr>
              <a:lnSpc>
                <a:spcPct val="100000"/>
              </a:lnSpc>
            </a:pPr>
            <a:endParaRPr/>
          </a:p>
          <a:p>
            <a:pPr>
              <a:lnSpc>
                <a:spcPts val="236"/>
              </a:lnSpc>
              <a:buFont typeface="Arial"/>
              <a:buChar char="•"/>
            </a:pPr>
            <a:r>
              <a:rPr lang="en-IN" sz="1600" strike="noStrike">
                <a:solidFill>
                  <a:srgbClr val="ffffff"/>
                </a:solidFill>
                <a:latin typeface="Arial"/>
                <a:ea typeface="DejaVu Sans"/>
              </a:rPr>
              <a:t>This service provider is packaged using Docker. Pushing this image into the IBM Containers registry, the Feed  provider can be started on IBM Bluemix using the Containers service.</a:t>
            </a:r>
            <a:endParaRPr/>
          </a:p>
        </p:txBody>
      </p:sp>
    </p:spTree>
  </p:cSld>
  <p:timing>
    <p:tnLst>
      <p:par>
        <p:cTn id="105" dur="indefinite" restart="never" nodeType="tmRoot">
          <p:childTnLst>
            <p:seq>
              <p:cTn id="106" nodeType="mainSeq"/>
              <p:prevCondLst>
                <p:cond delay="0" evt="onPrev">
                  <p:tgtEl>
                    <p:sldTgt/>
                  </p:tgtEl>
                </p:cond>
              </p:prevCondLst>
              <p:nextCondLst>
                <p:cond delay="0" evt="onNext">
                  <p:tgtEl>
                    <p:sldTgt/>
                  </p:tgtEl>
                </p:cond>
              </p:nextCondLst>
            </p:seq>
          </p:childTnLst>
        </p:cTn>
      </p:par>
    </p:tnLst>
  </p:timing>
</p:sld>
</file>

<file path=ppt/slides/slide5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247" name="CustomShape 1"/>
          <p:cNvSpPr/>
          <p:nvPr/>
        </p:nvSpPr>
        <p:spPr>
          <a:xfrm>
            <a:off x="0" y="0"/>
            <a:ext cx="12189960" cy="6857280"/>
          </a:xfrm>
          <a:prstGeom prst="rect">
            <a:avLst/>
          </a:prstGeom>
          <a:blipFill>
            <a:blip r:embed="rId1"/>
            <a:stretch>
              <a:fillRect/>
            </a:stretch>
          </a:blipFill>
          <a:ln>
            <a:noFill/>
          </a:ln>
        </p:spPr>
        <p:style>
          <a:lnRef idx="0"/>
          <a:fillRef idx="0"/>
          <a:effectRef idx="0"/>
          <a:fontRef idx="minor"/>
        </p:style>
      </p:sp>
      <p:sp>
        <p:nvSpPr>
          <p:cNvPr id="1248" name="CustomShape 2"/>
          <p:cNvSpPr/>
          <p:nvPr/>
        </p:nvSpPr>
        <p:spPr>
          <a:xfrm>
            <a:off x="317520" y="0"/>
            <a:ext cx="11556360" cy="2596680"/>
          </a:xfrm>
          <a:prstGeom prst="rect">
            <a:avLst/>
          </a:prstGeom>
          <a:noFill/>
          <a:ln>
            <a:noFill/>
          </a:ln>
        </p:spPr>
        <p:style>
          <a:lnRef idx="0"/>
          <a:fillRef idx="0"/>
          <a:effectRef idx="0"/>
          <a:fontRef idx="minor"/>
        </p:style>
        <p:txBody>
          <a:bodyPr lIns="0" rIns="0" tIns="4320" bIns="0"/>
          <a:p>
            <a:pPr>
              <a:lnSpc>
                <a:spcPct val="100000"/>
              </a:lnSpc>
            </a:pPr>
            <a:endParaRPr/>
          </a:p>
          <a:p>
            <a:pPr>
              <a:lnSpc>
                <a:spcPct val="100000"/>
              </a:lnSpc>
            </a:pPr>
            <a:r>
              <a:rPr lang="en-IN" sz="3600" strike="noStrike">
                <a:solidFill>
                  <a:srgbClr val="ffffff"/>
                </a:solidFill>
                <a:latin typeface="Arial"/>
                <a:ea typeface="DejaVu Sans"/>
              </a:rPr>
              <a:t>MQTT feeds for OpenWhisk</a:t>
            </a:r>
            <a:endParaRPr/>
          </a:p>
          <a:p>
            <a:pPr>
              <a:lnSpc>
                <a:spcPct val="100000"/>
              </a:lnSpc>
            </a:pPr>
            <a:r>
              <a:rPr lang="en-IN" sz="1900" strike="noStrike">
                <a:solidFill>
                  <a:srgbClr val="ffffff"/>
                </a:solidFill>
                <a:latin typeface="Arial"/>
                <a:ea typeface="DejaVu Sans"/>
              </a:rPr>
              <a:t>•</a:t>
            </a:r>
            <a:r>
              <a:rPr lang="en-IN" sz="1900" strike="noStrike">
                <a:solidFill>
                  <a:srgbClr val="ffffff"/>
                </a:solidFill>
                <a:latin typeface="Arial"/>
                <a:ea typeface="DejaVu Sans"/>
              </a:rPr>
              <a:t>	</a:t>
            </a:r>
            <a:r>
              <a:rPr lang="en-IN" sz="1900" strike="noStrike">
                <a:solidFill>
                  <a:srgbClr val="ffffff"/>
                </a:solidFill>
                <a:latin typeface="Arial"/>
                <a:ea typeface="DejaVu Sans"/>
              </a:rPr>
              <a:t>This service provider is packaged using Docker.</a:t>
            </a:r>
            <a:endParaRPr/>
          </a:p>
          <a:p>
            <a:pPr>
              <a:lnSpc>
                <a:spcPct val="100000"/>
              </a:lnSpc>
            </a:pPr>
            <a:endParaRPr/>
          </a:p>
          <a:p>
            <a:pPr>
              <a:lnSpc>
                <a:spcPct val="100000"/>
              </a:lnSpc>
            </a:pPr>
            <a:r>
              <a:rPr lang="en-IN" sz="1900" strike="noStrike">
                <a:solidFill>
                  <a:srgbClr val="ffffff"/>
                </a:solidFill>
                <a:latin typeface="Arial"/>
                <a:ea typeface="DejaVu Sans"/>
              </a:rPr>
              <a:t>•</a:t>
            </a:r>
            <a:r>
              <a:rPr lang="en-IN" sz="1900" strike="noStrike">
                <a:solidFill>
                  <a:srgbClr val="ffffff"/>
                </a:solidFill>
                <a:latin typeface="Arial"/>
                <a:ea typeface="DejaVu Sans"/>
              </a:rPr>
              <a:t>	</a:t>
            </a:r>
            <a:r>
              <a:rPr lang="en-IN" sz="1900" strike="noStrike">
                <a:solidFill>
                  <a:srgbClr val="ffffff"/>
                </a:solidFill>
                <a:latin typeface="Arial"/>
                <a:ea typeface="DejaVu Sans"/>
              </a:rPr>
              <a:t>Pushing this image into the IBM Containers registry, the Feed provider can be started on IBM  Bluemix using the Containers service.</a:t>
            </a:r>
            <a:endParaRPr/>
          </a:p>
        </p:txBody>
      </p:sp>
      <p:sp>
        <p:nvSpPr>
          <p:cNvPr id="1249" name="CustomShape 3"/>
          <p:cNvSpPr/>
          <p:nvPr/>
        </p:nvSpPr>
        <p:spPr>
          <a:xfrm>
            <a:off x="317520" y="0"/>
            <a:ext cx="11556000" cy="6857280"/>
          </a:xfrm>
          <a:prstGeom prst="rect">
            <a:avLst/>
          </a:prstGeom>
          <a:blipFill>
            <a:blip r:embed="rId2"/>
            <a:stretch>
              <a:fillRect/>
            </a:stretch>
          </a:blipFill>
          <a:ln>
            <a:noFill/>
          </a:ln>
        </p:spPr>
        <p:style>
          <a:lnRef idx="0"/>
          <a:fillRef idx="0"/>
          <a:effectRef idx="0"/>
          <a:fontRef idx="minor"/>
        </p:style>
      </p:sp>
    </p:spTree>
  </p:cSld>
  <p:timing>
    <p:tnLst>
      <p:par>
        <p:cTn id="107" dur="indefinite" restart="never" nodeType="tmRoot">
          <p:childTnLst>
            <p:seq>
              <p:cTn id="108" nodeType="mainSeq"/>
              <p:prevCondLst>
                <p:cond delay="0" evt="onPrev">
                  <p:tgtEl>
                    <p:sldTgt/>
                  </p:tgtEl>
                </p:cond>
              </p:prevCondLst>
              <p:nextCondLst>
                <p:cond delay="0" evt="onNext">
                  <p:tgtEl>
                    <p:sldTgt/>
                  </p:tgtEl>
                </p:cond>
              </p:nextCondLst>
            </p:seq>
          </p:childTnLst>
        </p:cTn>
      </p:par>
    </p:tnLst>
  </p:timing>
</p:sld>
</file>

<file path=ppt/slides/slide5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250" name="CustomShape 1"/>
          <p:cNvSpPr/>
          <p:nvPr/>
        </p:nvSpPr>
        <p:spPr>
          <a:xfrm>
            <a:off x="0" y="0"/>
            <a:ext cx="12189960" cy="6857280"/>
          </a:xfrm>
          <a:prstGeom prst="rect">
            <a:avLst/>
          </a:prstGeom>
          <a:blipFill>
            <a:blip r:embed="rId1"/>
            <a:stretch>
              <a:fillRect/>
            </a:stretch>
          </a:blipFill>
          <a:ln>
            <a:noFill/>
          </a:ln>
        </p:spPr>
        <p:style>
          <a:lnRef idx="0"/>
          <a:fillRef idx="0"/>
          <a:effectRef idx="0"/>
          <a:fontRef idx="minor"/>
        </p:style>
      </p:sp>
      <p:sp>
        <p:nvSpPr>
          <p:cNvPr id="1251" name="CustomShape 2"/>
          <p:cNvSpPr/>
          <p:nvPr/>
        </p:nvSpPr>
        <p:spPr>
          <a:xfrm>
            <a:off x="374760" y="300600"/>
            <a:ext cx="3735720" cy="547920"/>
          </a:xfrm>
          <a:prstGeom prst="rect">
            <a:avLst/>
          </a:prstGeom>
          <a:noFill/>
          <a:ln>
            <a:noFill/>
          </a:ln>
        </p:spPr>
        <p:style>
          <a:lnRef idx="0"/>
          <a:fillRef idx="0"/>
          <a:effectRef idx="0"/>
          <a:fontRef idx="minor"/>
        </p:style>
        <p:txBody>
          <a:bodyPr lIns="0" rIns="0" tIns="0" bIns="0"/>
          <a:p>
            <a:pPr>
              <a:lnSpc>
                <a:spcPct val="100000"/>
              </a:lnSpc>
            </a:pPr>
            <a:r>
              <a:rPr lang="en-IN" sz="3600" strike="noStrike">
                <a:solidFill>
                  <a:srgbClr val="ffffff"/>
                </a:solidFill>
                <a:latin typeface="Arial"/>
                <a:ea typeface="DejaVu Sans"/>
              </a:rPr>
              <a:t>Registering Feeds</a:t>
            </a:r>
            <a:endParaRPr/>
          </a:p>
        </p:txBody>
      </p:sp>
      <p:sp>
        <p:nvSpPr>
          <p:cNvPr id="1252" name="CustomShape 3"/>
          <p:cNvSpPr/>
          <p:nvPr/>
        </p:nvSpPr>
        <p:spPr>
          <a:xfrm>
            <a:off x="270360" y="1629000"/>
            <a:ext cx="9994320" cy="646920"/>
          </a:xfrm>
          <a:prstGeom prst="rect">
            <a:avLst/>
          </a:prstGeom>
          <a:blipFill>
            <a:blip r:embed="rId2"/>
            <a:stretch>
              <a:fillRect/>
            </a:stretch>
          </a:blipFill>
          <a:ln>
            <a:noFill/>
          </a:ln>
        </p:spPr>
        <p:style>
          <a:lnRef idx="0"/>
          <a:fillRef idx="0"/>
          <a:effectRef idx="0"/>
          <a:fontRef idx="minor"/>
        </p:style>
      </p:sp>
      <p:sp>
        <p:nvSpPr>
          <p:cNvPr id="1253" name="CustomShape 4"/>
          <p:cNvSpPr/>
          <p:nvPr/>
        </p:nvSpPr>
        <p:spPr>
          <a:xfrm>
            <a:off x="295920" y="2743200"/>
            <a:ext cx="9981360" cy="456480"/>
          </a:xfrm>
          <a:prstGeom prst="rect">
            <a:avLst/>
          </a:prstGeom>
          <a:blipFill>
            <a:blip r:embed="rId3"/>
            <a:stretch>
              <a:fillRect/>
            </a:stretch>
          </a:blipFill>
          <a:ln>
            <a:noFill/>
          </a:ln>
        </p:spPr>
        <p:style>
          <a:lnRef idx="0"/>
          <a:fillRef idx="0"/>
          <a:effectRef idx="0"/>
          <a:fontRef idx="minor"/>
        </p:style>
      </p:sp>
      <p:sp>
        <p:nvSpPr>
          <p:cNvPr id="1254" name="CustomShape 5"/>
          <p:cNvSpPr/>
          <p:nvPr/>
        </p:nvSpPr>
        <p:spPr>
          <a:xfrm>
            <a:off x="295920" y="3645000"/>
            <a:ext cx="9994320" cy="443880"/>
          </a:xfrm>
          <a:prstGeom prst="rect">
            <a:avLst/>
          </a:prstGeom>
          <a:blipFill>
            <a:blip r:embed="rId4"/>
            <a:stretch>
              <a:fillRect/>
            </a:stretch>
          </a:blipFill>
          <a:ln>
            <a:noFill/>
          </a:ln>
        </p:spPr>
        <p:style>
          <a:lnRef idx="0"/>
          <a:fillRef idx="0"/>
          <a:effectRef idx="0"/>
          <a:fontRef idx="minor"/>
        </p:style>
      </p:sp>
      <p:sp>
        <p:nvSpPr>
          <p:cNvPr id="1255" name="CustomShape 6"/>
          <p:cNvSpPr/>
          <p:nvPr/>
        </p:nvSpPr>
        <p:spPr>
          <a:xfrm>
            <a:off x="295920" y="4444920"/>
            <a:ext cx="9968760" cy="2044080"/>
          </a:xfrm>
          <a:prstGeom prst="rect">
            <a:avLst/>
          </a:prstGeom>
          <a:blipFill>
            <a:blip r:embed="rId5"/>
            <a:stretch>
              <a:fillRect/>
            </a:stretch>
          </a:blipFill>
          <a:ln>
            <a:noFill/>
          </a:ln>
        </p:spPr>
        <p:style>
          <a:lnRef idx="0"/>
          <a:fillRef idx="0"/>
          <a:effectRef idx="0"/>
          <a:fontRef idx="minor"/>
        </p:style>
      </p:sp>
      <p:sp>
        <p:nvSpPr>
          <p:cNvPr id="1256" name="CustomShape 7"/>
          <p:cNvSpPr/>
          <p:nvPr/>
        </p:nvSpPr>
        <p:spPr>
          <a:xfrm>
            <a:off x="486720" y="1027440"/>
            <a:ext cx="6235560" cy="288720"/>
          </a:xfrm>
          <a:prstGeom prst="rect">
            <a:avLst/>
          </a:prstGeom>
          <a:noFill/>
          <a:ln>
            <a:noFill/>
          </a:ln>
        </p:spPr>
        <p:style>
          <a:lnRef idx="0"/>
          <a:fillRef idx="0"/>
          <a:effectRef idx="0"/>
          <a:fontRef idx="minor"/>
        </p:style>
        <p:txBody>
          <a:bodyPr lIns="0" rIns="0" tIns="0" bIns="0"/>
          <a:p>
            <a:pPr>
              <a:lnSpc>
                <a:spcPct val="100000"/>
              </a:lnSpc>
            </a:pPr>
            <a:r>
              <a:rPr i="1" lang="en-IN" sz="1900" strike="noStrike" u="sng">
                <a:solidFill>
                  <a:srgbClr val="ffffff"/>
                </a:solidFill>
                <a:latin typeface="Arial"/>
                <a:ea typeface="DejaVu Sans"/>
              </a:rPr>
              <a:t>http://jamesthom.as/blog/2016/06/15/openwhisk-and-mqtt/</a:t>
            </a:r>
            <a:endParaRPr/>
          </a:p>
        </p:txBody>
      </p:sp>
    </p:spTree>
  </p:cSld>
  <p:timing>
    <p:tnLst>
      <p:par>
        <p:cTn id="109" dur="indefinite" restart="never" nodeType="tmRoot">
          <p:childTnLst>
            <p:seq>
              <p:cTn id="110" nodeType="mainSeq"/>
              <p:prevCondLst>
                <p:cond delay="0" evt="onPrev">
                  <p:tgtEl>
                    <p:sldTgt/>
                  </p:tgtEl>
                </p:cond>
              </p:prevCondLst>
              <p:nextCondLst>
                <p:cond delay="0" evt="onNext">
                  <p:tgtEl>
                    <p:sldTgt/>
                  </p:tgtEl>
                </p:cond>
              </p:nextCondLst>
            </p:seq>
          </p:childTnLst>
        </p:cTn>
      </p:par>
    </p:tnLst>
  </p:timing>
</p:sld>
</file>

<file path=ppt/slides/slide5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257" name="CustomShape 1"/>
          <p:cNvSpPr/>
          <p:nvPr/>
        </p:nvSpPr>
        <p:spPr>
          <a:xfrm>
            <a:off x="2327760" y="2512800"/>
            <a:ext cx="8621280" cy="1828800"/>
          </a:xfrm>
          <a:prstGeom prst="rect">
            <a:avLst/>
          </a:prstGeom>
          <a:noFill/>
          <a:ln>
            <a:noFill/>
          </a:ln>
        </p:spPr>
        <p:style>
          <a:lnRef idx="0"/>
          <a:fillRef idx="0"/>
          <a:effectRef idx="0"/>
          <a:fontRef idx="minor"/>
        </p:style>
        <p:txBody>
          <a:bodyPr lIns="0" rIns="0" tIns="0" bIns="0"/>
          <a:p>
            <a:pPr>
              <a:lnSpc>
                <a:spcPct val="100000"/>
              </a:lnSpc>
            </a:pPr>
            <a:r>
              <a:rPr lang="en-IN" sz="6000" strike="noStrike">
                <a:solidFill>
                  <a:srgbClr val="ffffff"/>
                </a:solidFill>
                <a:latin typeface="Arial"/>
                <a:ea typeface="DejaVu Sans"/>
              </a:rPr>
              <a:t>Node-RED</a:t>
            </a:r>
            <a:r>
              <a:rPr lang="en-IN" sz="6000" strike="noStrike">
                <a:solidFill>
                  <a:srgbClr val="ffffff"/>
                </a:solidFill>
                <a:latin typeface="Arial"/>
                <a:ea typeface="DejaVu Sans"/>
              </a:rPr>
              <a:t>	</a:t>
            </a:r>
            <a:r>
              <a:rPr lang="en-IN" sz="6000" strike="noStrike">
                <a:solidFill>
                  <a:srgbClr val="ffffff"/>
                </a:solidFill>
                <a:latin typeface="Arial"/>
                <a:ea typeface="DejaVu Sans"/>
              </a:rPr>
              <a:t>for Serverless  </a:t>
            </a:r>
            <a:r>
              <a:rPr lang="en-IN" sz="6000" strike="noStrike">
                <a:solidFill>
                  <a:srgbClr val="afdfeb"/>
                </a:solidFill>
                <a:latin typeface="Arial"/>
                <a:ea typeface="DejaVu Sans"/>
              </a:rPr>
              <a:t>OpenWhisk</a:t>
            </a:r>
            <a:endParaRPr/>
          </a:p>
        </p:txBody>
      </p:sp>
    </p:spTree>
  </p:cSld>
  <p:timing>
    <p:tnLst>
      <p:par>
        <p:cTn id="111" dur="indefinite" restart="never" nodeType="tmRoot">
          <p:childTnLst>
            <p:seq>
              <p:cTn id="112" nodeType="mainSeq"/>
              <p:prevCondLst>
                <p:cond delay="0" evt="onPrev">
                  <p:tgtEl>
                    <p:sldTgt/>
                  </p:tgtEl>
                </p:cond>
              </p:prevCondLst>
              <p:nextCondLst>
                <p:cond delay="0" evt="onNext">
                  <p:tgtEl>
                    <p:sldTgt/>
                  </p:tgtEl>
                </p:cond>
              </p:nextCondLst>
            </p:seq>
          </p:childTnLst>
        </p:cTn>
      </p:par>
    </p:tnLst>
  </p:timing>
</p:sld>
</file>

<file path=ppt/slides/slide5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258" name="CustomShape 1"/>
          <p:cNvSpPr/>
          <p:nvPr/>
        </p:nvSpPr>
        <p:spPr>
          <a:xfrm>
            <a:off x="180720" y="174960"/>
            <a:ext cx="11829960" cy="1612440"/>
          </a:xfrm>
          <a:prstGeom prst="rect">
            <a:avLst/>
          </a:prstGeom>
          <a:noFill/>
          <a:ln>
            <a:noFill/>
          </a:ln>
        </p:spPr>
        <p:style>
          <a:lnRef idx="0"/>
          <a:fillRef idx="0"/>
          <a:effectRef idx="0"/>
          <a:fontRef idx="minor"/>
        </p:style>
        <p:txBody>
          <a:bodyPr lIns="0" rIns="0" tIns="467640" bIns="0"/>
          <a:p>
            <a:pPr>
              <a:lnSpc>
                <a:spcPct val="100000"/>
              </a:lnSpc>
            </a:pPr>
            <a:r>
              <a:rPr lang="en-IN" sz="3600" strike="noStrike">
                <a:solidFill>
                  <a:srgbClr val="ffffff"/>
                </a:solidFill>
                <a:latin typeface="Arial"/>
              </a:rPr>
              <a:t>Node-RED and OpenWhisk</a:t>
            </a:r>
            <a:endParaRPr/>
          </a:p>
        </p:txBody>
      </p:sp>
      <p:sp>
        <p:nvSpPr>
          <p:cNvPr id="1259" name="CustomShape 2"/>
          <p:cNvSpPr/>
          <p:nvPr/>
        </p:nvSpPr>
        <p:spPr>
          <a:xfrm>
            <a:off x="244440" y="1553760"/>
            <a:ext cx="11548080" cy="4829760"/>
          </a:xfrm>
          <a:prstGeom prst="rect">
            <a:avLst/>
          </a:prstGeom>
          <a:noFill/>
          <a:ln>
            <a:noFill/>
          </a:ln>
        </p:spPr>
        <p:style>
          <a:lnRef idx="0"/>
          <a:fillRef idx="0"/>
          <a:effectRef idx="0"/>
          <a:fontRef idx="minor"/>
        </p:style>
        <p:txBody>
          <a:bodyPr lIns="0" rIns="0" tIns="0" bIns="0"/>
          <a:p>
            <a:pPr>
              <a:lnSpc>
                <a:spcPct val="100000"/>
              </a:lnSpc>
              <a:buFont typeface="StarSymbol"/>
              <a:buChar char="l"/>
            </a:pPr>
            <a:r>
              <a:rPr lang="en-IN" sz="2400" strike="noStrike">
                <a:solidFill>
                  <a:srgbClr val="ffffff"/>
                </a:solidFill>
                <a:latin typeface="Arial"/>
                <a:ea typeface="DejaVu Sans"/>
              </a:rPr>
              <a:t>Community effort to integrate with open tools: </a:t>
            </a:r>
            <a:r>
              <a:rPr b="1" lang="en-IN" sz="2400" strike="noStrike">
                <a:solidFill>
                  <a:srgbClr val="ffffff"/>
                </a:solidFill>
                <a:latin typeface="Arial"/>
                <a:ea typeface="DejaVu Sans"/>
              </a:rPr>
              <a:t>NodeRED</a:t>
            </a:r>
            <a:endParaRPr/>
          </a:p>
          <a:p>
            <a:pPr>
              <a:lnSpc>
                <a:spcPct val="100000"/>
              </a:lnSpc>
            </a:pPr>
            <a:endParaRPr/>
          </a:p>
          <a:p>
            <a:pPr>
              <a:lnSpc>
                <a:spcPct val="79000"/>
              </a:lnSpc>
              <a:buFont typeface="StarSymbol"/>
              <a:buChar char="l"/>
            </a:pPr>
            <a:r>
              <a:rPr lang="en-IN" sz="2000" strike="noStrike">
                <a:solidFill>
                  <a:srgbClr val="ffffff"/>
                </a:solidFill>
                <a:latin typeface="Arial"/>
                <a:ea typeface="DejaVu Sans"/>
              </a:rPr>
              <a:t>NodeRED is all about </a:t>
            </a:r>
            <a:r>
              <a:rPr b="1" lang="en-IN" sz="2000" strike="noStrike">
                <a:solidFill>
                  <a:srgbClr val="ffffff"/>
                </a:solidFill>
                <a:latin typeface="Arial"/>
                <a:ea typeface="DejaVu Sans"/>
              </a:rPr>
              <a:t>automating </a:t>
            </a:r>
            <a:r>
              <a:rPr lang="en-IN" sz="2000" strike="noStrike">
                <a:solidFill>
                  <a:srgbClr val="ffffff"/>
                </a:solidFill>
                <a:latin typeface="Arial"/>
                <a:ea typeface="DejaVu Sans"/>
              </a:rPr>
              <a:t>flows to orchestrate calls to  different service APIs</a:t>
            </a:r>
            <a:endParaRPr/>
          </a:p>
          <a:p>
            <a:pPr lvl="1">
              <a:lnSpc>
                <a:spcPct val="100000"/>
              </a:lnSpc>
              <a:buFont typeface="StarSymbol"/>
              <a:buChar char="l"/>
            </a:pPr>
            <a:r>
              <a:rPr lang="en-IN" sz="2000" strike="noStrike">
                <a:solidFill>
                  <a:srgbClr val="ffffff"/>
                </a:solidFill>
                <a:latin typeface="Arial"/>
                <a:ea typeface="DejaVu Sans"/>
              </a:rPr>
              <a:t>Usually triggered by calls from external systems or devices</a:t>
            </a:r>
            <a:endParaRPr/>
          </a:p>
          <a:p>
            <a:pPr lvl="1">
              <a:lnSpc>
                <a:spcPct val="79000"/>
              </a:lnSpc>
              <a:buFont typeface="StarSymbol"/>
              <a:buChar char="l"/>
            </a:pPr>
            <a:r>
              <a:rPr lang="en-IN" sz="2000" strike="noStrike">
                <a:solidFill>
                  <a:srgbClr val="ffffff"/>
                </a:solidFill>
                <a:latin typeface="Arial"/>
                <a:ea typeface="DejaVu Sans"/>
              </a:rPr>
              <a:t>Runs within a </a:t>
            </a:r>
            <a:r>
              <a:rPr b="1" lang="en-IN" sz="2000" strike="noStrike">
                <a:solidFill>
                  <a:srgbClr val="ffffff"/>
                </a:solidFill>
                <a:latin typeface="Arial"/>
                <a:ea typeface="DejaVu Sans"/>
              </a:rPr>
              <a:t>long-running single node process</a:t>
            </a:r>
            <a:r>
              <a:rPr lang="en-IN" sz="2000" strike="noStrike">
                <a:solidFill>
                  <a:srgbClr val="ffffff"/>
                </a:solidFill>
                <a:latin typeface="Arial"/>
                <a:ea typeface="DejaVu Sans"/>
              </a:rPr>
              <a:t>, with a dedicated amount of CPU &amp; memory  being allocated</a:t>
            </a:r>
            <a:endParaRPr/>
          </a:p>
          <a:p>
            <a:pPr>
              <a:lnSpc>
                <a:spcPct val="100000"/>
              </a:lnSpc>
            </a:pPr>
            <a:endParaRPr/>
          </a:p>
          <a:p>
            <a:pPr>
              <a:lnSpc>
                <a:spcPct val="79000"/>
              </a:lnSpc>
              <a:buFont typeface="StarSymbol"/>
              <a:buChar char="l"/>
            </a:pPr>
            <a:r>
              <a:rPr lang="en-IN" sz="2000" strike="noStrike">
                <a:solidFill>
                  <a:srgbClr val="ffffff"/>
                </a:solidFill>
                <a:latin typeface="Arial"/>
                <a:ea typeface="DejaVu Sans"/>
              </a:rPr>
              <a:t>OpenWhisk is all about executing code (</a:t>
            </a:r>
            <a:r>
              <a:rPr b="1" lang="en-IN" sz="2000" strike="noStrike">
                <a:solidFill>
                  <a:srgbClr val="ffffff"/>
                </a:solidFill>
                <a:latin typeface="Arial"/>
                <a:ea typeface="DejaVu Sans"/>
              </a:rPr>
              <a:t>custom logic</a:t>
            </a:r>
            <a:r>
              <a:rPr lang="en-IN" sz="2000" strike="noStrike">
                <a:solidFill>
                  <a:srgbClr val="ffffff"/>
                </a:solidFill>
                <a:latin typeface="Arial"/>
                <a:ea typeface="DejaVu Sans"/>
              </a:rPr>
              <a:t>) in response to events on a scalable platform,  with a dedicated amount of CPU &amp; memory being </a:t>
            </a:r>
            <a:r>
              <a:rPr b="1" lang="en-IN" sz="2000" strike="noStrike">
                <a:solidFill>
                  <a:srgbClr val="ffffff"/>
                </a:solidFill>
                <a:latin typeface="Arial"/>
                <a:ea typeface="DejaVu Sans"/>
              </a:rPr>
              <a:t>allocated per-request</a:t>
            </a:r>
            <a:endParaRPr/>
          </a:p>
          <a:p>
            <a:pPr>
              <a:lnSpc>
                <a:spcPct val="100000"/>
              </a:lnSpc>
            </a:pPr>
            <a:endParaRPr/>
          </a:p>
          <a:p>
            <a:pPr>
              <a:lnSpc>
                <a:spcPct val="100000"/>
              </a:lnSpc>
              <a:buFont typeface="StarSymbol"/>
              <a:buChar char="l"/>
            </a:pPr>
            <a:r>
              <a:rPr lang="en-IN" sz="2000" strike="noStrike">
                <a:solidFill>
                  <a:srgbClr val="ffffff"/>
                </a:solidFill>
                <a:latin typeface="Arial"/>
                <a:ea typeface="DejaVu Sans"/>
              </a:rPr>
              <a:t>NodeRED and OpenWhisk </a:t>
            </a:r>
            <a:r>
              <a:rPr b="1" lang="en-IN" sz="2000" strike="noStrike">
                <a:solidFill>
                  <a:srgbClr val="ffffff"/>
                </a:solidFill>
                <a:latin typeface="Arial"/>
                <a:ea typeface="DejaVu Sans"/>
              </a:rPr>
              <a:t>complement each other</a:t>
            </a:r>
            <a:endParaRPr/>
          </a:p>
          <a:p>
            <a:pPr lvl="1">
              <a:lnSpc>
                <a:spcPct val="100000"/>
              </a:lnSpc>
              <a:buFont typeface="Arial"/>
              <a:buChar char="•"/>
            </a:pPr>
            <a:r>
              <a:rPr lang="en-IN" sz="2000" strike="noStrike">
                <a:solidFill>
                  <a:srgbClr val="ffffff"/>
                </a:solidFill>
                <a:latin typeface="Arial"/>
                <a:ea typeface="DejaVu Sans"/>
              </a:rPr>
              <a:t>Use NodeRED to graphically create flows, automating a series of tasks in a kind of workflow</a:t>
            </a:r>
            <a:endParaRPr/>
          </a:p>
          <a:p>
            <a:pPr lvl="1">
              <a:lnSpc>
                <a:spcPct val="79000"/>
              </a:lnSpc>
              <a:buFont typeface="Arial"/>
              <a:buChar char="•"/>
            </a:pPr>
            <a:r>
              <a:rPr lang="en-IN" sz="2000" strike="noStrike">
                <a:solidFill>
                  <a:srgbClr val="ffffff"/>
                </a:solidFill>
                <a:latin typeface="Arial"/>
                <a:ea typeface="DejaVu Sans"/>
              </a:rPr>
              <a:t>Use OpenWhisk to execute custom logic (requiring some kind of CPU- or memory bound  operation) triggered from within NodeRED</a:t>
            </a:r>
            <a:endParaRPr/>
          </a:p>
        </p:txBody>
      </p:sp>
      <p:sp>
        <p:nvSpPr>
          <p:cNvPr id="1260" name="CustomShape 3"/>
          <p:cNvSpPr/>
          <p:nvPr/>
        </p:nvSpPr>
        <p:spPr>
          <a:xfrm>
            <a:off x="9189720" y="706680"/>
            <a:ext cx="2563920" cy="2264400"/>
          </a:xfrm>
          <a:prstGeom prst="rect">
            <a:avLst/>
          </a:prstGeom>
          <a:blipFill>
            <a:blip r:embed="rId1"/>
            <a:stretch>
              <a:fillRect/>
            </a:stretch>
          </a:blipFill>
          <a:ln>
            <a:noFill/>
          </a:ln>
        </p:spPr>
        <p:style>
          <a:lnRef idx="0"/>
          <a:fillRef idx="0"/>
          <a:effectRef idx="0"/>
          <a:fontRef idx="minor"/>
        </p:style>
      </p:sp>
      <p:sp>
        <p:nvSpPr>
          <p:cNvPr id="1261" name="CustomShape 4"/>
          <p:cNvSpPr/>
          <p:nvPr/>
        </p:nvSpPr>
        <p:spPr>
          <a:xfrm>
            <a:off x="10570680" y="6474960"/>
            <a:ext cx="1447200" cy="227520"/>
          </a:xfrm>
          <a:prstGeom prst="rect">
            <a:avLst/>
          </a:prstGeom>
          <a:noFill/>
          <a:ln>
            <a:noFill/>
          </a:ln>
        </p:spPr>
        <p:style>
          <a:lnRef idx="0"/>
          <a:fillRef idx="0"/>
          <a:effectRef idx="0"/>
          <a:fontRef idx="minor"/>
        </p:style>
      </p:sp>
    </p:spTree>
  </p:cSld>
  <p:timing>
    <p:tnLst>
      <p:par>
        <p:cTn id="113" dur="indefinite" restart="never" nodeType="tmRoot">
          <p:childTnLst>
            <p:seq>
              <p:cTn id="114" nodeType="mainSeq"/>
              <p:prevCondLst>
                <p:cond delay="0" evt="onPrev">
                  <p:tgtEl>
                    <p:sldTgt/>
                  </p:tgtEl>
                </p:cond>
              </p:prevCondLst>
              <p:nextCondLst>
                <p:cond delay="0" evt="onNext">
                  <p:tgtEl>
                    <p:sldTgt/>
                  </p:tgtEl>
                </p:cond>
              </p:nextCondLst>
            </p:seq>
          </p:childTnLst>
        </p:cTn>
      </p:par>
    </p:tnLst>
  </p:timing>
</p:sld>
</file>

<file path=ppt/slides/slide5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262" name="CustomShape 1"/>
          <p:cNvSpPr/>
          <p:nvPr/>
        </p:nvSpPr>
        <p:spPr>
          <a:xfrm>
            <a:off x="297720" y="1426320"/>
            <a:ext cx="6748560" cy="288720"/>
          </a:xfrm>
          <a:prstGeom prst="rect">
            <a:avLst/>
          </a:prstGeom>
          <a:noFill/>
          <a:ln>
            <a:noFill/>
          </a:ln>
        </p:spPr>
        <p:style>
          <a:lnRef idx="0"/>
          <a:fillRef idx="0"/>
          <a:effectRef idx="0"/>
          <a:fontRef idx="minor"/>
        </p:style>
        <p:txBody>
          <a:bodyPr lIns="0" rIns="0" tIns="0" bIns="0"/>
          <a:p>
            <a:pPr>
              <a:lnSpc>
                <a:spcPct val="100000"/>
              </a:lnSpc>
              <a:buFont typeface="StarSymbol"/>
              <a:buChar char="l"/>
            </a:pPr>
            <a:r>
              <a:rPr lang="en-IN" sz="1900" strike="noStrike">
                <a:solidFill>
                  <a:srgbClr val="ffffff"/>
                </a:solidFill>
                <a:latin typeface="Arial"/>
                <a:ea typeface="DejaVu Sans"/>
              </a:rPr>
              <a:t>Use Node-RED to create Multi cloud Serveless Applications!</a:t>
            </a:r>
            <a:endParaRPr/>
          </a:p>
        </p:txBody>
      </p:sp>
      <p:sp>
        <p:nvSpPr>
          <p:cNvPr id="1263" name="CustomShape 2"/>
          <p:cNvSpPr/>
          <p:nvPr/>
        </p:nvSpPr>
        <p:spPr>
          <a:xfrm>
            <a:off x="365760" y="2451960"/>
            <a:ext cx="4753800" cy="2325600"/>
          </a:xfrm>
          <a:prstGeom prst="rect">
            <a:avLst/>
          </a:prstGeom>
          <a:blipFill>
            <a:blip r:embed="rId1"/>
            <a:stretch>
              <a:fillRect/>
            </a:stretch>
          </a:blipFill>
          <a:ln>
            <a:noFill/>
          </a:ln>
        </p:spPr>
        <p:style>
          <a:lnRef idx="0"/>
          <a:fillRef idx="0"/>
          <a:effectRef idx="0"/>
          <a:fontRef idx="minor"/>
        </p:style>
      </p:sp>
      <p:sp>
        <p:nvSpPr>
          <p:cNvPr id="1264" name="CustomShape 3"/>
          <p:cNvSpPr/>
          <p:nvPr/>
        </p:nvSpPr>
        <p:spPr>
          <a:xfrm>
            <a:off x="180720" y="174960"/>
            <a:ext cx="11829960" cy="1613160"/>
          </a:xfrm>
          <a:prstGeom prst="rect">
            <a:avLst/>
          </a:prstGeom>
          <a:noFill/>
          <a:ln>
            <a:noFill/>
          </a:ln>
        </p:spPr>
        <p:style>
          <a:lnRef idx="0"/>
          <a:fillRef idx="0"/>
          <a:effectRef idx="0"/>
          <a:fontRef idx="minor"/>
        </p:style>
        <p:txBody>
          <a:bodyPr lIns="0" rIns="0" tIns="468360" bIns="0"/>
          <a:p>
            <a:pPr>
              <a:lnSpc>
                <a:spcPct val="100000"/>
              </a:lnSpc>
            </a:pPr>
            <a:r>
              <a:rPr lang="en-IN" sz="3600" strike="noStrike">
                <a:solidFill>
                  <a:srgbClr val="ffffff"/>
                </a:solidFill>
                <a:latin typeface="Arial"/>
              </a:rPr>
              <a:t>Use Node-RED to compose Serverless Applications</a:t>
            </a:r>
            <a:endParaRPr/>
          </a:p>
        </p:txBody>
      </p:sp>
      <p:sp>
        <p:nvSpPr>
          <p:cNvPr id="1265" name="CustomShape 4"/>
          <p:cNvSpPr/>
          <p:nvPr/>
        </p:nvSpPr>
        <p:spPr>
          <a:xfrm>
            <a:off x="365760" y="5399640"/>
            <a:ext cx="4050000" cy="656280"/>
          </a:xfrm>
          <a:prstGeom prst="rect">
            <a:avLst/>
          </a:prstGeom>
          <a:solidFill>
            <a:srgbClr val="000000"/>
          </a:solidFill>
          <a:ln>
            <a:noFill/>
          </a:ln>
        </p:spPr>
        <p:style>
          <a:lnRef idx="0"/>
          <a:fillRef idx="0"/>
          <a:effectRef idx="0"/>
          <a:fontRef idx="minor"/>
        </p:style>
        <p:txBody>
          <a:bodyPr lIns="0" rIns="0" tIns="43200" bIns="0"/>
          <a:p>
            <a:pPr>
              <a:lnSpc>
                <a:spcPct val="118000"/>
              </a:lnSpc>
            </a:pPr>
            <a:r>
              <a:rPr lang="en-IN" sz="1200" strike="noStrike">
                <a:solidFill>
                  <a:srgbClr val="ffffff"/>
                </a:solidFill>
                <a:latin typeface="Courier New"/>
                <a:ea typeface="DejaVu Sans"/>
              </a:rPr>
              <a:t>$ wsk property set --apihost  openwhisk.ng.bluemix.net --auth 96294c7b-  e6f4-4ccf --namespace “animeshsingh"</a:t>
            </a:r>
            <a:endParaRPr/>
          </a:p>
        </p:txBody>
      </p:sp>
      <p:sp>
        <p:nvSpPr>
          <p:cNvPr id="1266" name="CustomShape 5"/>
          <p:cNvSpPr/>
          <p:nvPr/>
        </p:nvSpPr>
        <p:spPr>
          <a:xfrm>
            <a:off x="4583880" y="5912640"/>
            <a:ext cx="4050000" cy="441000"/>
          </a:xfrm>
          <a:prstGeom prst="rect">
            <a:avLst/>
          </a:prstGeom>
          <a:solidFill>
            <a:srgbClr val="000000"/>
          </a:solidFill>
          <a:ln>
            <a:noFill/>
          </a:ln>
        </p:spPr>
        <p:style>
          <a:lnRef idx="0"/>
          <a:fillRef idx="0"/>
          <a:effectRef idx="0"/>
          <a:fontRef idx="minor"/>
        </p:style>
        <p:txBody>
          <a:bodyPr lIns="0" rIns="0" tIns="43200" bIns="0"/>
          <a:p>
            <a:pPr>
              <a:lnSpc>
                <a:spcPct val="118000"/>
              </a:lnSpc>
            </a:pPr>
            <a:r>
              <a:rPr lang="en-IN" sz="1200" strike="noStrike">
                <a:solidFill>
                  <a:srgbClr val="ffffff"/>
                </a:solidFill>
                <a:latin typeface="Courier New"/>
                <a:ea typeface="DejaVu Sans"/>
              </a:rPr>
              <a:t>$ wsk action invoke /whisk.system/utils/  echo -p message hello --blocking --result</a:t>
            </a:r>
            <a:endParaRPr/>
          </a:p>
        </p:txBody>
      </p:sp>
      <p:sp>
        <p:nvSpPr>
          <p:cNvPr id="1267" name="CustomShape 6"/>
          <p:cNvSpPr/>
          <p:nvPr/>
        </p:nvSpPr>
        <p:spPr>
          <a:xfrm>
            <a:off x="8933760" y="5447160"/>
            <a:ext cx="2957760" cy="690120"/>
          </a:xfrm>
          <a:prstGeom prst="rect">
            <a:avLst/>
          </a:prstGeom>
          <a:solidFill>
            <a:srgbClr val="000000"/>
          </a:solidFill>
          <a:ln>
            <a:noFill/>
          </a:ln>
        </p:spPr>
        <p:style>
          <a:lnRef idx="0"/>
          <a:fillRef idx="0"/>
          <a:effectRef idx="0"/>
          <a:fontRef idx="minor"/>
        </p:style>
        <p:txBody>
          <a:bodyPr lIns="0" rIns="0" tIns="76320" bIns="0"/>
          <a:p>
            <a:pPr>
              <a:lnSpc>
                <a:spcPct val="100000"/>
              </a:lnSpc>
            </a:pPr>
            <a:r>
              <a:rPr lang="en-IN" sz="1200" strike="noStrike">
                <a:solidFill>
                  <a:srgbClr val="ffffff"/>
                </a:solidFill>
                <a:latin typeface="Courier New"/>
                <a:ea typeface="DejaVu Sans"/>
              </a:rPr>
              <a:t>{</a:t>
            </a:r>
            <a:endParaRPr/>
          </a:p>
          <a:p>
            <a:pPr>
              <a:lnSpc>
                <a:spcPct val="100000"/>
              </a:lnSpc>
            </a:pPr>
            <a:r>
              <a:rPr lang="en-IN" sz="1200" strike="noStrike">
                <a:solidFill>
                  <a:srgbClr val="ffffff"/>
                </a:solidFill>
                <a:latin typeface="Courier New"/>
                <a:ea typeface="DejaVu Sans"/>
              </a:rPr>
              <a:t>"message": "hello"</a:t>
            </a:r>
            <a:endParaRPr/>
          </a:p>
          <a:p>
            <a:pPr>
              <a:lnSpc>
                <a:spcPct val="100000"/>
              </a:lnSpc>
            </a:pPr>
            <a:r>
              <a:rPr lang="en-IN" sz="1200" strike="noStrike">
                <a:solidFill>
                  <a:srgbClr val="ffffff"/>
                </a:solidFill>
                <a:latin typeface="Courier New"/>
                <a:ea typeface="DejaVu Sans"/>
              </a:rPr>
              <a:t>}</a:t>
            </a:r>
            <a:endParaRPr/>
          </a:p>
        </p:txBody>
      </p:sp>
      <p:sp>
        <p:nvSpPr>
          <p:cNvPr id="1268" name="CustomShape 7"/>
          <p:cNvSpPr/>
          <p:nvPr/>
        </p:nvSpPr>
        <p:spPr>
          <a:xfrm>
            <a:off x="5613120" y="1900080"/>
            <a:ext cx="6278040" cy="3245400"/>
          </a:xfrm>
          <a:prstGeom prst="rect">
            <a:avLst/>
          </a:prstGeom>
          <a:blipFill>
            <a:blip r:embed="rId2"/>
            <a:stretch>
              <a:fillRect/>
            </a:stretch>
          </a:blipFill>
          <a:ln>
            <a:noFill/>
          </a:ln>
        </p:spPr>
        <p:style>
          <a:lnRef idx="0"/>
          <a:fillRef idx="0"/>
          <a:effectRef idx="0"/>
          <a:fontRef idx="minor"/>
        </p:style>
      </p:sp>
      <p:sp>
        <p:nvSpPr>
          <p:cNvPr id="1269" name="CustomShape 8"/>
          <p:cNvSpPr/>
          <p:nvPr/>
        </p:nvSpPr>
        <p:spPr>
          <a:xfrm>
            <a:off x="10570680" y="6474960"/>
            <a:ext cx="1447200" cy="227520"/>
          </a:xfrm>
          <a:prstGeom prst="rect">
            <a:avLst/>
          </a:prstGeom>
          <a:noFill/>
          <a:ln>
            <a:noFill/>
          </a:ln>
        </p:spPr>
        <p:style>
          <a:lnRef idx="0"/>
          <a:fillRef idx="0"/>
          <a:effectRef idx="0"/>
          <a:fontRef idx="minor"/>
        </p:style>
      </p:sp>
    </p:spTree>
  </p:cSld>
  <p:timing>
    <p:tnLst>
      <p:par>
        <p:cTn id="115" dur="indefinite" restart="never" nodeType="tmRoot">
          <p:childTnLst>
            <p:seq>
              <p:cTn id="116" nodeType="mainSeq"/>
              <p:prevCondLst>
                <p:cond delay="0" evt="onPrev">
                  <p:tgtEl>
                    <p:sldTgt/>
                  </p:tgtEl>
                </p:cond>
              </p:prevCondLst>
              <p:nextCondLst>
                <p:cond delay="0" evt="onNext">
                  <p:tgtEl>
                    <p:sldTgt/>
                  </p:tgtEl>
                </p:cond>
              </p:nextCondLst>
            </p:seq>
          </p:childTnLst>
        </p:cTn>
      </p:par>
    </p:tnLst>
  </p:timing>
</p:sld>
</file>

<file path=ppt/slides/slide5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270" name="CustomShape 1"/>
          <p:cNvSpPr/>
          <p:nvPr/>
        </p:nvSpPr>
        <p:spPr>
          <a:xfrm>
            <a:off x="5664600" y="2736360"/>
            <a:ext cx="3960000" cy="2046960"/>
          </a:xfrm>
          <a:prstGeom prst="rect">
            <a:avLst/>
          </a:prstGeom>
          <a:blipFill>
            <a:blip r:embed="rId1"/>
            <a:stretch>
              <a:fillRect/>
            </a:stretch>
          </a:blipFill>
          <a:ln>
            <a:noFill/>
          </a:ln>
        </p:spPr>
        <p:style>
          <a:lnRef idx="0"/>
          <a:fillRef idx="0"/>
          <a:effectRef idx="0"/>
          <a:fontRef idx="minor"/>
        </p:style>
      </p:sp>
      <p:sp>
        <p:nvSpPr>
          <p:cNvPr id="1271" name="CustomShape 2"/>
          <p:cNvSpPr/>
          <p:nvPr/>
        </p:nvSpPr>
        <p:spPr>
          <a:xfrm>
            <a:off x="415080" y="3117960"/>
            <a:ext cx="2230200" cy="1502280"/>
          </a:xfrm>
          <a:prstGeom prst="rect">
            <a:avLst/>
          </a:prstGeom>
          <a:blipFill>
            <a:blip r:embed="rId2"/>
            <a:stretch>
              <a:fillRect/>
            </a:stretch>
          </a:blipFill>
          <a:ln>
            <a:noFill/>
          </a:ln>
        </p:spPr>
        <p:style>
          <a:lnRef idx="0"/>
          <a:fillRef idx="0"/>
          <a:effectRef idx="0"/>
          <a:fontRef idx="minor"/>
        </p:style>
      </p:sp>
      <p:sp>
        <p:nvSpPr>
          <p:cNvPr id="1272" name="CustomShape 3"/>
          <p:cNvSpPr/>
          <p:nvPr/>
        </p:nvSpPr>
        <p:spPr>
          <a:xfrm>
            <a:off x="2558160" y="1990440"/>
            <a:ext cx="1176480" cy="1176480"/>
          </a:xfrm>
          <a:custGeom>
            <a:avLst/>
            <a:gdLst/>
            <a:ahLst/>
            <a:rect l="0" t="0" r="r" b="b"/>
            <a:pathLst>
              <a:path w="1177139" h="1177140">
                <a:moveTo>
                  <a:pt x="1177138" y="0"/>
                </a:moveTo>
                <a:lnTo>
                  <a:pt x="0" y="1177139"/>
                </a:lnTo>
              </a:path>
            </a:pathLst>
          </a:custGeom>
          <a:noFill/>
          <a:ln cap="rnd" w="139680">
            <a:solidFill>
              <a:srgbClr val="ffffff"/>
            </a:solidFill>
            <a:custDash>
              <a:ds d="800000" sp="300000"/>
            </a:custDash>
            <a:round/>
          </a:ln>
        </p:spPr>
        <p:style>
          <a:lnRef idx="0"/>
          <a:fillRef idx="0"/>
          <a:effectRef idx="0"/>
          <a:fontRef idx="minor"/>
        </p:style>
      </p:sp>
      <p:sp>
        <p:nvSpPr>
          <p:cNvPr id="1273" name="CustomShape 4"/>
          <p:cNvSpPr/>
          <p:nvPr/>
        </p:nvSpPr>
        <p:spPr>
          <a:xfrm>
            <a:off x="5687640" y="4790520"/>
            <a:ext cx="4079160" cy="548640"/>
          </a:xfrm>
          <a:prstGeom prst="rect">
            <a:avLst/>
          </a:prstGeom>
          <a:noFill/>
          <a:ln>
            <a:noFill/>
          </a:ln>
        </p:spPr>
        <p:style>
          <a:lnRef idx="0"/>
          <a:fillRef idx="0"/>
          <a:effectRef idx="0"/>
          <a:fontRef idx="minor"/>
        </p:style>
        <p:txBody>
          <a:bodyPr lIns="0" rIns="0" tIns="0" bIns="0"/>
          <a:p>
            <a:pPr>
              <a:lnSpc>
                <a:spcPct val="100000"/>
              </a:lnSpc>
            </a:pPr>
            <a:r>
              <a:rPr lang="en-IN" sz="2800" strike="noStrike">
                <a:solidFill>
                  <a:srgbClr val="ffffff"/>
                </a:solidFill>
                <a:latin typeface="Arial"/>
                <a:ea typeface="DejaVu Sans"/>
              </a:rPr>
              <a:t>Node</a:t>
            </a:r>
            <a:r>
              <a:rPr lang="en-IN" sz="3600" strike="noStrike">
                <a:solidFill>
                  <a:srgbClr val="ffffff"/>
                </a:solidFill>
                <a:latin typeface="Arial"/>
                <a:ea typeface="DejaVu Sans"/>
              </a:rPr>
              <a:t>-</a:t>
            </a:r>
            <a:r>
              <a:rPr lang="en-IN" sz="2800" strike="noStrike">
                <a:solidFill>
                  <a:srgbClr val="ffffff"/>
                </a:solidFill>
                <a:latin typeface="Arial"/>
                <a:ea typeface="DejaVu Sans"/>
              </a:rPr>
              <a:t>RED &amp; OpenWhisk</a:t>
            </a:r>
            <a:endParaRPr/>
          </a:p>
        </p:txBody>
      </p:sp>
      <p:sp>
        <p:nvSpPr>
          <p:cNvPr id="1274" name="CustomShape 5"/>
          <p:cNvSpPr/>
          <p:nvPr/>
        </p:nvSpPr>
        <p:spPr>
          <a:xfrm>
            <a:off x="3438000" y="1092240"/>
            <a:ext cx="1799280" cy="1799280"/>
          </a:xfrm>
          <a:prstGeom prst="rect">
            <a:avLst/>
          </a:prstGeom>
          <a:blipFill>
            <a:blip r:embed="rId3"/>
            <a:stretch>
              <a:fillRect/>
            </a:stretch>
          </a:blipFill>
          <a:ln>
            <a:noFill/>
          </a:ln>
        </p:spPr>
        <p:style>
          <a:lnRef idx="0"/>
          <a:fillRef idx="0"/>
          <a:effectRef idx="0"/>
          <a:fontRef idx="minor"/>
        </p:style>
      </p:sp>
      <p:sp>
        <p:nvSpPr>
          <p:cNvPr id="1275" name="CustomShape 6"/>
          <p:cNvSpPr/>
          <p:nvPr/>
        </p:nvSpPr>
        <p:spPr>
          <a:xfrm>
            <a:off x="798840" y="2937600"/>
            <a:ext cx="4032000" cy="2651400"/>
          </a:xfrm>
          <a:prstGeom prst="rect">
            <a:avLst/>
          </a:prstGeom>
          <a:noFill/>
          <a:ln>
            <a:noFill/>
          </a:ln>
        </p:spPr>
        <p:style>
          <a:lnRef idx="0"/>
          <a:fillRef idx="0"/>
          <a:effectRef idx="0"/>
          <a:fontRef idx="minor"/>
        </p:style>
        <p:txBody>
          <a:bodyPr lIns="0" rIns="0" tIns="0" bIns="0"/>
          <a:p>
            <a:pPr algn="r">
              <a:lnSpc>
                <a:spcPts val="414"/>
              </a:lnSpc>
            </a:pPr>
            <a:r>
              <a:rPr lang="en-IN" sz="2800" strike="noStrike">
                <a:solidFill>
                  <a:srgbClr val="ffffff"/>
                </a:solidFill>
                <a:latin typeface="Arial"/>
                <a:ea typeface="DejaVu Sans"/>
              </a:rPr>
              <a:t>MQTT</a:t>
            </a:r>
            <a:endParaRPr/>
          </a:p>
          <a:p>
            <a:pPr>
              <a:lnSpc>
                <a:spcPts val="414"/>
              </a:lnSpc>
            </a:pPr>
            <a:r>
              <a:rPr lang="en-IN" sz="2800" strike="noStrike">
                <a:solidFill>
                  <a:srgbClr val="ffffff"/>
                </a:solidFill>
                <a:latin typeface="Arial"/>
                <a:ea typeface="DejaVu Sans"/>
              </a:rPr>
              <a:t>Broker</a:t>
            </a:r>
            <a:endParaRPr/>
          </a:p>
          <a:p>
            <a:pPr>
              <a:lnSpc>
                <a:spcPct val="100000"/>
              </a:lnSpc>
            </a:pPr>
            <a:endParaRPr/>
          </a:p>
          <a:p>
            <a:pPr>
              <a:lnSpc>
                <a:spcPct val="100000"/>
              </a:lnSpc>
            </a:pPr>
            <a:endParaRPr/>
          </a:p>
          <a:p>
            <a:pPr>
              <a:lnSpc>
                <a:spcPct val="100000"/>
              </a:lnSpc>
            </a:pPr>
            <a:r>
              <a:rPr lang="en-IN" sz="2800" strike="noStrike">
                <a:solidFill>
                  <a:srgbClr val="ffffff"/>
                </a:solidFill>
                <a:latin typeface="Arial"/>
                <a:ea typeface="DejaVu Sans"/>
              </a:rPr>
              <a:t>Devices</a:t>
            </a:r>
            <a:endParaRPr/>
          </a:p>
        </p:txBody>
      </p:sp>
      <p:sp>
        <p:nvSpPr>
          <p:cNvPr id="1276" name="CustomShape 7"/>
          <p:cNvSpPr/>
          <p:nvPr/>
        </p:nvSpPr>
        <p:spPr>
          <a:xfrm>
            <a:off x="5238360" y="1955880"/>
            <a:ext cx="1098360" cy="1098360"/>
          </a:xfrm>
          <a:custGeom>
            <a:avLst/>
            <a:gdLst/>
            <a:ahLst/>
            <a:rect l="0" t="0" r="r" b="b"/>
            <a:pathLst>
              <a:path w="1098780" h="1098780">
                <a:moveTo>
                  <a:pt x="0" y="0"/>
                </a:moveTo>
                <a:lnTo>
                  <a:pt x="1098779" y="1098779"/>
                </a:lnTo>
              </a:path>
            </a:pathLst>
          </a:custGeom>
          <a:noFill/>
          <a:ln cap="rnd" w="139680">
            <a:solidFill>
              <a:srgbClr val="ffffff"/>
            </a:solidFill>
            <a:custDash>
              <a:ds d="800000" sp="300000"/>
            </a:custDash>
            <a:round/>
          </a:ln>
        </p:spPr>
        <p:style>
          <a:lnRef idx="0"/>
          <a:fillRef idx="0"/>
          <a:effectRef idx="0"/>
          <a:fontRef idx="minor"/>
        </p:style>
      </p:sp>
      <p:sp>
        <p:nvSpPr>
          <p:cNvPr id="1277" name="CustomShape 8"/>
          <p:cNvSpPr/>
          <p:nvPr/>
        </p:nvSpPr>
        <p:spPr>
          <a:xfrm>
            <a:off x="8196480" y="3162960"/>
            <a:ext cx="1595160" cy="1242000"/>
          </a:xfrm>
          <a:prstGeom prst="rect">
            <a:avLst/>
          </a:prstGeom>
          <a:blipFill>
            <a:blip r:embed="rId4"/>
            <a:stretch>
              <a:fillRect/>
            </a:stretch>
          </a:blipFill>
          <a:ln>
            <a:noFill/>
          </a:ln>
        </p:spPr>
        <p:style>
          <a:lnRef idx="0"/>
          <a:fillRef idx="0"/>
          <a:effectRef idx="0"/>
          <a:fontRef idx="minor"/>
        </p:style>
      </p:sp>
      <p:sp>
        <p:nvSpPr>
          <p:cNvPr id="1278" name="CustomShape 9"/>
          <p:cNvSpPr/>
          <p:nvPr/>
        </p:nvSpPr>
        <p:spPr>
          <a:xfrm>
            <a:off x="8433360" y="3561840"/>
            <a:ext cx="992520" cy="460800"/>
          </a:xfrm>
          <a:prstGeom prst="rect">
            <a:avLst/>
          </a:prstGeom>
          <a:blipFill>
            <a:blip r:embed="rId5"/>
            <a:stretch>
              <a:fillRect/>
            </a:stretch>
          </a:blipFill>
          <a:ln>
            <a:noFill/>
          </a:ln>
        </p:spPr>
        <p:style>
          <a:lnRef idx="0"/>
          <a:fillRef idx="0"/>
          <a:effectRef idx="0"/>
          <a:fontRef idx="minor"/>
        </p:style>
      </p:sp>
      <p:sp>
        <p:nvSpPr>
          <p:cNvPr id="1279" name="CustomShape 10"/>
          <p:cNvSpPr/>
          <p:nvPr/>
        </p:nvSpPr>
        <p:spPr>
          <a:xfrm>
            <a:off x="8241480" y="3185280"/>
            <a:ext cx="1505520" cy="1149120"/>
          </a:xfrm>
          <a:custGeom>
            <a:avLst/>
            <a:gdLst/>
            <a:ahLst/>
            <a:rect l="0" t="0" r="r" b="b"/>
            <a:pathLst>
              <a:path w="1506055" h="1149846">
                <a:moveTo>
                  <a:pt x="753033" y="0"/>
                </a:moveTo>
                <a:lnTo>
                  <a:pt x="699255" y="1443"/>
                </a:lnTo>
                <a:lnTo>
                  <a:pt x="646497" y="5709"/>
                </a:lnTo>
                <a:lnTo>
                  <a:pt x="594887" y="12700"/>
                </a:lnTo>
                <a:lnTo>
                  <a:pt x="544553" y="22318"/>
                </a:lnTo>
                <a:lnTo>
                  <a:pt x="495621" y="34467"/>
                </a:lnTo>
                <a:lnTo>
                  <a:pt x="448220" y="49048"/>
                </a:lnTo>
                <a:lnTo>
                  <a:pt x="402476" y="65966"/>
                </a:lnTo>
                <a:lnTo>
                  <a:pt x="358517" y="85122"/>
                </a:lnTo>
                <a:lnTo>
                  <a:pt x="316471" y="106419"/>
                </a:lnTo>
                <a:lnTo>
                  <a:pt x="276465" y="129761"/>
                </a:lnTo>
                <a:lnTo>
                  <a:pt x="238626" y="155048"/>
                </a:lnTo>
                <a:lnTo>
                  <a:pt x="203082" y="182186"/>
                </a:lnTo>
                <a:lnTo>
                  <a:pt x="169960" y="211075"/>
                </a:lnTo>
                <a:lnTo>
                  <a:pt x="139388" y="241619"/>
                </a:lnTo>
                <a:lnTo>
                  <a:pt x="111493" y="273721"/>
                </a:lnTo>
                <a:lnTo>
                  <a:pt x="86402" y="307282"/>
                </a:lnTo>
                <a:lnTo>
                  <a:pt x="64244" y="342207"/>
                </a:lnTo>
                <a:lnTo>
                  <a:pt x="45144" y="378397"/>
                </a:lnTo>
                <a:lnTo>
                  <a:pt x="29232" y="415756"/>
                </a:lnTo>
                <a:lnTo>
                  <a:pt x="16634" y="454186"/>
                </a:lnTo>
                <a:lnTo>
                  <a:pt x="7478" y="493589"/>
                </a:lnTo>
                <a:lnTo>
                  <a:pt x="1890" y="533869"/>
                </a:lnTo>
                <a:lnTo>
                  <a:pt x="0" y="574928"/>
                </a:lnTo>
                <a:lnTo>
                  <a:pt x="1890" y="615986"/>
                </a:lnTo>
                <a:lnTo>
                  <a:pt x="7478" y="656265"/>
                </a:lnTo>
                <a:lnTo>
                  <a:pt x="16634" y="695667"/>
                </a:lnTo>
                <a:lnTo>
                  <a:pt x="29232" y="734095"/>
                </a:lnTo>
                <a:lnTo>
                  <a:pt x="45144" y="771453"/>
                </a:lnTo>
                <a:lnTo>
                  <a:pt x="64244" y="807642"/>
                </a:lnTo>
                <a:lnTo>
                  <a:pt x="86402" y="842566"/>
                </a:lnTo>
                <a:lnTo>
                  <a:pt x="111493" y="876127"/>
                </a:lnTo>
                <a:lnTo>
                  <a:pt x="139388" y="908228"/>
                </a:lnTo>
                <a:lnTo>
                  <a:pt x="169960" y="938772"/>
                </a:lnTo>
                <a:lnTo>
                  <a:pt x="203082" y="967660"/>
                </a:lnTo>
                <a:lnTo>
                  <a:pt x="238626" y="994797"/>
                </a:lnTo>
                <a:lnTo>
                  <a:pt x="276465" y="1020085"/>
                </a:lnTo>
                <a:lnTo>
                  <a:pt x="316471" y="1043426"/>
                </a:lnTo>
                <a:lnTo>
                  <a:pt x="358517" y="1064723"/>
                </a:lnTo>
                <a:lnTo>
                  <a:pt x="402476" y="1083879"/>
                </a:lnTo>
                <a:lnTo>
                  <a:pt x="448220" y="1100796"/>
                </a:lnTo>
                <a:lnTo>
                  <a:pt x="495621" y="1115378"/>
                </a:lnTo>
                <a:lnTo>
                  <a:pt x="544553" y="1127527"/>
                </a:lnTo>
                <a:lnTo>
                  <a:pt x="594887" y="1137145"/>
                </a:lnTo>
                <a:lnTo>
                  <a:pt x="646497" y="1144136"/>
                </a:lnTo>
                <a:lnTo>
                  <a:pt x="699255" y="1148401"/>
                </a:lnTo>
                <a:lnTo>
                  <a:pt x="753033" y="1149845"/>
                </a:lnTo>
                <a:lnTo>
                  <a:pt x="806812" y="1148401"/>
                </a:lnTo>
                <a:lnTo>
                  <a:pt x="859569" y="1144136"/>
                </a:lnTo>
                <a:lnTo>
                  <a:pt x="911179" y="1137145"/>
                </a:lnTo>
                <a:lnTo>
                  <a:pt x="961513" y="1127527"/>
                </a:lnTo>
                <a:lnTo>
                  <a:pt x="1010444" y="1115378"/>
                </a:lnTo>
                <a:lnTo>
                  <a:pt x="1057845" y="1100796"/>
                </a:lnTo>
                <a:lnTo>
                  <a:pt x="1103588" y="1083879"/>
                </a:lnTo>
                <a:lnTo>
                  <a:pt x="1147546" y="1064723"/>
                </a:lnTo>
                <a:lnTo>
                  <a:pt x="1189592" y="1043426"/>
                </a:lnTo>
                <a:lnTo>
                  <a:pt x="1229597" y="1020085"/>
                </a:lnTo>
                <a:lnTo>
                  <a:pt x="1267435" y="994797"/>
                </a:lnTo>
                <a:lnTo>
                  <a:pt x="1302978" y="967660"/>
                </a:lnTo>
                <a:lnTo>
                  <a:pt x="1336099" y="938772"/>
                </a:lnTo>
                <a:lnTo>
                  <a:pt x="1366671" y="908228"/>
                </a:lnTo>
                <a:lnTo>
                  <a:pt x="1394565" y="876127"/>
                </a:lnTo>
                <a:lnTo>
                  <a:pt x="1419655" y="842566"/>
                </a:lnTo>
                <a:lnTo>
                  <a:pt x="1441813" y="807642"/>
                </a:lnTo>
                <a:lnTo>
                  <a:pt x="1460911" y="771453"/>
                </a:lnTo>
                <a:lnTo>
                  <a:pt x="1476823" y="734095"/>
                </a:lnTo>
                <a:lnTo>
                  <a:pt x="1489421" y="695667"/>
                </a:lnTo>
                <a:lnTo>
                  <a:pt x="1498577" y="656265"/>
                </a:lnTo>
                <a:lnTo>
                  <a:pt x="1504164" y="615986"/>
                </a:lnTo>
                <a:lnTo>
                  <a:pt x="1506054" y="574928"/>
                </a:lnTo>
                <a:lnTo>
                  <a:pt x="1504164" y="533869"/>
                </a:lnTo>
                <a:lnTo>
                  <a:pt x="1498577" y="493589"/>
                </a:lnTo>
                <a:lnTo>
                  <a:pt x="1489421" y="454186"/>
                </a:lnTo>
                <a:lnTo>
                  <a:pt x="1476823" y="415756"/>
                </a:lnTo>
                <a:lnTo>
                  <a:pt x="1460911" y="378397"/>
                </a:lnTo>
                <a:lnTo>
                  <a:pt x="1441813" y="342207"/>
                </a:lnTo>
                <a:lnTo>
                  <a:pt x="1419655" y="307282"/>
                </a:lnTo>
                <a:lnTo>
                  <a:pt x="1394565" y="273721"/>
                </a:lnTo>
                <a:lnTo>
                  <a:pt x="1366671" y="241619"/>
                </a:lnTo>
                <a:lnTo>
                  <a:pt x="1336099" y="211075"/>
                </a:lnTo>
                <a:lnTo>
                  <a:pt x="1302978" y="182186"/>
                </a:lnTo>
                <a:lnTo>
                  <a:pt x="1267435" y="155048"/>
                </a:lnTo>
                <a:lnTo>
                  <a:pt x="1229597" y="129761"/>
                </a:lnTo>
                <a:lnTo>
                  <a:pt x="1189592" y="106419"/>
                </a:lnTo>
                <a:lnTo>
                  <a:pt x="1147546" y="85122"/>
                </a:lnTo>
                <a:lnTo>
                  <a:pt x="1103588" y="65966"/>
                </a:lnTo>
                <a:lnTo>
                  <a:pt x="1057845" y="49048"/>
                </a:lnTo>
                <a:lnTo>
                  <a:pt x="1010444" y="34467"/>
                </a:lnTo>
                <a:lnTo>
                  <a:pt x="961513" y="22318"/>
                </a:lnTo>
                <a:lnTo>
                  <a:pt x="911179" y="12700"/>
                </a:lnTo>
                <a:lnTo>
                  <a:pt x="859569" y="5709"/>
                </a:lnTo>
                <a:lnTo>
                  <a:pt x="806812" y="1443"/>
                </a:lnTo>
                <a:lnTo>
                  <a:pt x="753033" y="0"/>
                </a:lnTo>
              </a:path>
            </a:pathLst>
          </a:custGeom>
          <a:solidFill>
            <a:srgbClr val="6fe1c8"/>
          </a:solidFill>
          <a:ln>
            <a:noFill/>
          </a:ln>
        </p:spPr>
        <p:style>
          <a:lnRef idx="0"/>
          <a:fillRef idx="0"/>
          <a:effectRef idx="0"/>
          <a:fontRef idx="minor"/>
        </p:style>
      </p:sp>
      <p:sp>
        <p:nvSpPr>
          <p:cNvPr id="1280" name="CustomShape 11"/>
          <p:cNvSpPr/>
          <p:nvPr/>
        </p:nvSpPr>
        <p:spPr>
          <a:xfrm>
            <a:off x="8492040" y="3607560"/>
            <a:ext cx="886320" cy="304920"/>
          </a:xfrm>
          <a:prstGeom prst="rect">
            <a:avLst/>
          </a:prstGeom>
          <a:noFill/>
          <a:ln>
            <a:noFill/>
          </a:ln>
        </p:spPr>
        <p:style>
          <a:lnRef idx="0"/>
          <a:fillRef idx="0"/>
          <a:effectRef idx="0"/>
          <a:fontRef idx="minor"/>
        </p:style>
        <p:txBody>
          <a:bodyPr lIns="0" rIns="0" tIns="0" bIns="0"/>
          <a:p>
            <a:pPr>
              <a:lnSpc>
                <a:spcPct val="100000"/>
              </a:lnSpc>
            </a:pPr>
            <a:r>
              <a:rPr b="1" lang="en-IN" sz="2000" strike="noStrike">
                <a:solidFill>
                  <a:srgbClr val="ffffff"/>
                </a:solidFill>
                <a:latin typeface="Arial"/>
                <a:ea typeface="DejaVu Sans"/>
              </a:rPr>
              <a:t>Trigger</a:t>
            </a:r>
            <a:endParaRPr/>
          </a:p>
        </p:txBody>
      </p:sp>
      <p:sp>
        <p:nvSpPr>
          <p:cNvPr id="1281" name="CustomShape 12"/>
          <p:cNvSpPr/>
          <p:nvPr/>
        </p:nvSpPr>
        <p:spPr>
          <a:xfrm>
            <a:off x="10469880" y="1745640"/>
            <a:ext cx="1595160" cy="1242000"/>
          </a:xfrm>
          <a:prstGeom prst="rect">
            <a:avLst/>
          </a:prstGeom>
          <a:blipFill>
            <a:blip r:embed="rId6"/>
            <a:stretch>
              <a:fillRect/>
            </a:stretch>
          </a:blipFill>
          <a:ln>
            <a:noFill/>
          </a:ln>
        </p:spPr>
        <p:style>
          <a:lnRef idx="0"/>
          <a:fillRef idx="0"/>
          <a:effectRef idx="0"/>
          <a:fontRef idx="minor"/>
        </p:style>
      </p:sp>
      <p:sp>
        <p:nvSpPr>
          <p:cNvPr id="1282" name="CustomShape 13"/>
          <p:cNvSpPr/>
          <p:nvPr/>
        </p:nvSpPr>
        <p:spPr>
          <a:xfrm>
            <a:off x="10706760" y="2144520"/>
            <a:ext cx="930240" cy="456480"/>
          </a:xfrm>
          <a:prstGeom prst="rect">
            <a:avLst/>
          </a:prstGeom>
          <a:blipFill>
            <a:blip r:embed="rId7"/>
            <a:stretch>
              <a:fillRect/>
            </a:stretch>
          </a:blipFill>
          <a:ln>
            <a:noFill/>
          </a:ln>
        </p:spPr>
        <p:style>
          <a:lnRef idx="0"/>
          <a:fillRef idx="0"/>
          <a:effectRef idx="0"/>
          <a:fontRef idx="minor"/>
        </p:style>
      </p:sp>
      <p:sp>
        <p:nvSpPr>
          <p:cNvPr id="1283" name="CustomShape 14"/>
          <p:cNvSpPr/>
          <p:nvPr/>
        </p:nvSpPr>
        <p:spPr>
          <a:xfrm>
            <a:off x="10515600" y="1766160"/>
            <a:ext cx="1505520" cy="1149120"/>
          </a:xfrm>
          <a:custGeom>
            <a:avLst/>
            <a:gdLst/>
            <a:ahLst/>
            <a:rect l="0" t="0" r="r" b="b"/>
            <a:pathLst>
              <a:path w="1506055" h="1149833">
                <a:moveTo>
                  <a:pt x="753021" y="0"/>
                </a:moveTo>
                <a:lnTo>
                  <a:pt x="699244" y="1443"/>
                </a:lnTo>
                <a:lnTo>
                  <a:pt x="646487" y="5709"/>
                </a:lnTo>
                <a:lnTo>
                  <a:pt x="594879" y="12699"/>
                </a:lnTo>
                <a:lnTo>
                  <a:pt x="544546" y="22317"/>
                </a:lnTo>
                <a:lnTo>
                  <a:pt x="495615" y="34465"/>
                </a:lnTo>
                <a:lnTo>
                  <a:pt x="448214" y="49046"/>
                </a:lnTo>
                <a:lnTo>
                  <a:pt x="402471" y="65963"/>
                </a:lnTo>
                <a:lnTo>
                  <a:pt x="358513" y="85119"/>
                </a:lnTo>
                <a:lnTo>
                  <a:pt x="316468" y="106415"/>
                </a:lnTo>
                <a:lnTo>
                  <a:pt x="276462" y="129755"/>
                </a:lnTo>
                <a:lnTo>
                  <a:pt x="238624" y="155043"/>
                </a:lnTo>
                <a:lnTo>
                  <a:pt x="203080" y="182179"/>
                </a:lnTo>
                <a:lnTo>
                  <a:pt x="169959" y="211067"/>
                </a:lnTo>
                <a:lnTo>
                  <a:pt x="139387" y="241611"/>
                </a:lnTo>
                <a:lnTo>
                  <a:pt x="111492" y="273711"/>
                </a:lnTo>
                <a:lnTo>
                  <a:pt x="86402" y="307273"/>
                </a:lnTo>
                <a:lnTo>
                  <a:pt x="64243" y="342197"/>
                </a:lnTo>
                <a:lnTo>
                  <a:pt x="45144" y="378386"/>
                </a:lnTo>
                <a:lnTo>
                  <a:pt x="29232" y="415744"/>
                </a:lnTo>
                <a:lnTo>
                  <a:pt x="16634" y="454174"/>
                </a:lnTo>
                <a:lnTo>
                  <a:pt x="7478" y="493577"/>
                </a:lnTo>
                <a:lnTo>
                  <a:pt x="1890" y="533857"/>
                </a:lnTo>
                <a:lnTo>
                  <a:pt x="0" y="574916"/>
                </a:lnTo>
                <a:lnTo>
                  <a:pt x="1890" y="615973"/>
                </a:lnTo>
                <a:lnTo>
                  <a:pt x="7478" y="656252"/>
                </a:lnTo>
                <a:lnTo>
                  <a:pt x="16634" y="695654"/>
                </a:lnTo>
                <a:lnTo>
                  <a:pt x="29232" y="734083"/>
                </a:lnTo>
                <a:lnTo>
                  <a:pt x="45144" y="771440"/>
                </a:lnTo>
                <a:lnTo>
                  <a:pt x="64243" y="807630"/>
                </a:lnTo>
                <a:lnTo>
                  <a:pt x="86402" y="842553"/>
                </a:lnTo>
                <a:lnTo>
                  <a:pt x="111492" y="876115"/>
                </a:lnTo>
                <a:lnTo>
                  <a:pt x="139387" y="908215"/>
                </a:lnTo>
                <a:lnTo>
                  <a:pt x="169959" y="938759"/>
                </a:lnTo>
                <a:lnTo>
                  <a:pt x="203080" y="967648"/>
                </a:lnTo>
                <a:lnTo>
                  <a:pt x="238624" y="994785"/>
                </a:lnTo>
                <a:lnTo>
                  <a:pt x="276462" y="1020072"/>
                </a:lnTo>
                <a:lnTo>
                  <a:pt x="316468" y="1043413"/>
                </a:lnTo>
                <a:lnTo>
                  <a:pt x="358513" y="1064710"/>
                </a:lnTo>
                <a:lnTo>
                  <a:pt x="402471" y="1083866"/>
                </a:lnTo>
                <a:lnTo>
                  <a:pt x="448214" y="1100783"/>
                </a:lnTo>
                <a:lnTo>
                  <a:pt x="495615" y="1115365"/>
                </a:lnTo>
                <a:lnTo>
                  <a:pt x="544546" y="1127514"/>
                </a:lnTo>
                <a:lnTo>
                  <a:pt x="594879" y="1137132"/>
                </a:lnTo>
                <a:lnTo>
                  <a:pt x="646487" y="1144123"/>
                </a:lnTo>
                <a:lnTo>
                  <a:pt x="699244" y="1148389"/>
                </a:lnTo>
                <a:lnTo>
                  <a:pt x="753021" y="1149832"/>
                </a:lnTo>
                <a:lnTo>
                  <a:pt x="806799" y="1148389"/>
                </a:lnTo>
                <a:lnTo>
                  <a:pt x="859557" y="1144123"/>
                </a:lnTo>
                <a:lnTo>
                  <a:pt x="911167" y="1137132"/>
                </a:lnTo>
                <a:lnTo>
                  <a:pt x="961501" y="1127514"/>
                </a:lnTo>
                <a:lnTo>
                  <a:pt x="1010433" y="1115365"/>
                </a:lnTo>
                <a:lnTo>
                  <a:pt x="1057834" y="1100783"/>
                </a:lnTo>
                <a:lnTo>
                  <a:pt x="1103578" y="1083866"/>
                </a:lnTo>
                <a:lnTo>
                  <a:pt x="1147537" y="1064710"/>
                </a:lnTo>
                <a:lnTo>
                  <a:pt x="1189583" y="1043413"/>
                </a:lnTo>
                <a:lnTo>
                  <a:pt x="1229589" y="1020072"/>
                </a:lnTo>
                <a:lnTo>
                  <a:pt x="1267428" y="994785"/>
                </a:lnTo>
                <a:lnTo>
                  <a:pt x="1302972" y="967648"/>
                </a:lnTo>
                <a:lnTo>
                  <a:pt x="1336094" y="938759"/>
                </a:lnTo>
                <a:lnTo>
                  <a:pt x="1366666" y="908215"/>
                </a:lnTo>
                <a:lnTo>
                  <a:pt x="1394561" y="876115"/>
                </a:lnTo>
                <a:lnTo>
                  <a:pt x="1419652" y="842553"/>
                </a:lnTo>
                <a:lnTo>
                  <a:pt x="1441810" y="807630"/>
                </a:lnTo>
                <a:lnTo>
                  <a:pt x="1460910" y="771440"/>
                </a:lnTo>
                <a:lnTo>
                  <a:pt x="1476822" y="734083"/>
                </a:lnTo>
                <a:lnTo>
                  <a:pt x="1489420" y="695654"/>
                </a:lnTo>
                <a:lnTo>
                  <a:pt x="1498576" y="656252"/>
                </a:lnTo>
                <a:lnTo>
                  <a:pt x="1504164" y="615973"/>
                </a:lnTo>
                <a:lnTo>
                  <a:pt x="1506054" y="574916"/>
                </a:lnTo>
                <a:lnTo>
                  <a:pt x="1504164" y="533857"/>
                </a:lnTo>
                <a:lnTo>
                  <a:pt x="1498576" y="493577"/>
                </a:lnTo>
                <a:lnTo>
                  <a:pt x="1489420" y="454174"/>
                </a:lnTo>
                <a:lnTo>
                  <a:pt x="1476822" y="415744"/>
                </a:lnTo>
                <a:lnTo>
                  <a:pt x="1460910" y="378386"/>
                </a:lnTo>
                <a:lnTo>
                  <a:pt x="1441810" y="342197"/>
                </a:lnTo>
                <a:lnTo>
                  <a:pt x="1419652" y="307273"/>
                </a:lnTo>
                <a:lnTo>
                  <a:pt x="1394561" y="273711"/>
                </a:lnTo>
                <a:lnTo>
                  <a:pt x="1366666" y="241611"/>
                </a:lnTo>
                <a:lnTo>
                  <a:pt x="1336094" y="211067"/>
                </a:lnTo>
                <a:lnTo>
                  <a:pt x="1302972" y="182179"/>
                </a:lnTo>
                <a:lnTo>
                  <a:pt x="1267428" y="155043"/>
                </a:lnTo>
                <a:lnTo>
                  <a:pt x="1229589" y="129755"/>
                </a:lnTo>
                <a:lnTo>
                  <a:pt x="1189583" y="106415"/>
                </a:lnTo>
                <a:lnTo>
                  <a:pt x="1147537" y="85119"/>
                </a:lnTo>
                <a:lnTo>
                  <a:pt x="1103578" y="65963"/>
                </a:lnTo>
                <a:lnTo>
                  <a:pt x="1057834" y="49046"/>
                </a:lnTo>
                <a:lnTo>
                  <a:pt x="1010433" y="34465"/>
                </a:lnTo>
                <a:lnTo>
                  <a:pt x="961501" y="22317"/>
                </a:lnTo>
                <a:lnTo>
                  <a:pt x="911167" y="12699"/>
                </a:lnTo>
                <a:lnTo>
                  <a:pt x="859557" y="5709"/>
                </a:lnTo>
                <a:lnTo>
                  <a:pt x="806799" y="1443"/>
                </a:lnTo>
                <a:lnTo>
                  <a:pt x="753021" y="0"/>
                </a:lnTo>
              </a:path>
            </a:pathLst>
          </a:custGeom>
          <a:solidFill>
            <a:srgbClr val="7ba140"/>
          </a:solidFill>
          <a:ln>
            <a:noFill/>
          </a:ln>
        </p:spPr>
        <p:style>
          <a:lnRef idx="0"/>
          <a:fillRef idx="0"/>
          <a:effectRef idx="0"/>
          <a:fontRef idx="minor"/>
        </p:style>
      </p:sp>
      <p:sp>
        <p:nvSpPr>
          <p:cNvPr id="1284" name="CustomShape 15"/>
          <p:cNvSpPr/>
          <p:nvPr/>
        </p:nvSpPr>
        <p:spPr>
          <a:xfrm>
            <a:off x="10766160" y="2188800"/>
            <a:ext cx="815400" cy="304920"/>
          </a:xfrm>
          <a:prstGeom prst="rect">
            <a:avLst/>
          </a:prstGeom>
          <a:noFill/>
          <a:ln>
            <a:noFill/>
          </a:ln>
        </p:spPr>
        <p:style>
          <a:lnRef idx="0"/>
          <a:fillRef idx="0"/>
          <a:effectRef idx="0"/>
          <a:fontRef idx="minor"/>
        </p:style>
        <p:txBody>
          <a:bodyPr lIns="0" rIns="0" tIns="0" bIns="0"/>
          <a:p>
            <a:pPr>
              <a:lnSpc>
                <a:spcPct val="100000"/>
              </a:lnSpc>
            </a:pPr>
            <a:r>
              <a:rPr b="1" lang="en-IN" sz="2000" strike="noStrike">
                <a:solidFill>
                  <a:srgbClr val="ffffff"/>
                </a:solidFill>
                <a:latin typeface="Arial"/>
                <a:ea typeface="DejaVu Sans"/>
              </a:rPr>
              <a:t>Action</a:t>
            </a:r>
            <a:endParaRPr/>
          </a:p>
        </p:txBody>
      </p:sp>
      <p:sp>
        <p:nvSpPr>
          <p:cNvPr id="1285" name="CustomShape 16"/>
          <p:cNvSpPr/>
          <p:nvPr/>
        </p:nvSpPr>
        <p:spPr>
          <a:xfrm>
            <a:off x="10469880" y="4667760"/>
            <a:ext cx="1595160" cy="1242000"/>
          </a:xfrm>
          <a:prstGeom prst="rect">
            <a:avLst/>
          </a:prstGeom>
          <a:blipFill>
            <a:blip r:embed="rId8"/>
            <a:stretch>
              <a:fillRect/>
            </a:stretch>
          </a:blipFill>
          <a:ln>
            <a:noFill/>
          </a:ln>
        </p:spPr>
        <p:style>
          <a:lnRef idx="0"/>
          <a:fillRef idx="0"/>
          <a:effectRef idx="0"/>
          <a:fontRef idx="minor"/>
        </p:style>
      </p:sp>
      <p:sp>
        <p:nvSpPr>
          <p:cNvPr id="1286" name="CustomShape 17"/>
          <p:cNvSpPr/>
          <p:nvPr/>
        </p:nvSpPr>
        <p:spPr>
          <a:xfrm>
            <a:off x="10706760" y="5066640"/>
            <a:ext cx="930240" cy="456480"/>
          </a:xfrm>
          <a:prstGeom prst="rect">
            <a:avLst/>
          </a:prstGeom>
          <a:blipFill>
            <a:blip r:embed="rId9"/>
            <a:stretch>
              <a:fillRect/>
            </a:stretch>
          </a:blipFill>
          <a:ln>
            <a:noFill/>
          </a:ln>
        </p:spPr>
        <p:style>
          <a:lnRef idx="0"/>
          <a:fillRef idx="0"/>
          <a:effectRef idx="0"/>
          <a:fontRef idx="minor"/>
        </p:style>
      </p:sp>
      <p:sp>
        <p:nvSpPr>
          <p:cNvPr id="1287" name="CustomShape 18"/>
          <p:cNvSpPr/>
          <p:nvPr/>
        </p:nvSpPr>
        <p:spPr>
          <a:xfrm>
            <a:off x="10515600" y="4688280"/>
            <a:ext cx="1505520" cy="1149120"/>
          </a:xfrm>
          <a:custGeom>
            <a:avLst/>
            <a:gdLst/>
            <a:ahLst/>
            <a:rect l="0" t="0" r="r" b="b"/>
            <a:pathLst>
              <a:path w="1506055" h="1149839">
                <a:moveTo>
                  <a:pt x="753021" y="0"/>
                </a:moveTo>
                <a:lnTo>
                  <a:pt x="699244" y="1443"/>
                </a:lnTo>
                <a:lnTo>
                  <a:pt x="646487" y="5709"/>
                </a:lnTo>
                <a:lnTo>
                  <a:pt x="594879" y="12699"/>
                </a:lnTo>
                <a:lnTo>
                  <a:pt x="544546" y="22318"/>
                </a:lnTo>
                <a:lnTo>
                  <a:pt x="495615" y="34466"/>
                </a:lnTo>
                <a:lnTo>
                  <a:pt x="448214" y="49048"/>
                </a:lnTo>
                <a:lnTo>
                  <a:pt x="402471" y="65966"/>
                </a:lnTo>
                <a:lnTo>
                  <a:pt x="358513" y="85122"/>
                </a:lnTo>
                <a:lnTo>
                  <a:pt x="316468" y="106419"/>
                </a:lnTo>
                <a:lnTo>
                  <a:pt x="276462" y="129760"/>
                </a:lnTo>
                <a:lnTo>
                  <a:pt x="238624" y="155047"/>
                </a:lnTo>
                <a:lnTo>
                  <a:pt x="203080" y="182184"/>
                </a:lnTo>
                <a:lnTo>
                  <a:pt x="169959" y="211073"/>
                </a:lnTo>
                <a:lnTo>
                  <a:pt x="139387" y="241616"/>
                </a:lnTo>
                <a:lnTo>
                  <a:pt x="111492" y="273717"/>
                </a:lnTo>
                <a:lnTo>
                  <a:pt x="86402" y="307278"/>
                </a:lnTo>
                <a:lnTo>
                  <a:pt x="64243" y="342202"/>
                </a:lnTo>
                <a:lnTo>
                  <a:pt x="45144" y="378391"/>
                </a:lnTo>
                <a:lnTo>
                  <a:pt x="29232" y="415749"/>
                </a:lnTo>
                <a:lnTo>
                  <a:pt x="16634" y="454177"/>
                </a:lnTo>
                <a:lnTo>
                  <a:pt x="7478" y="493580"/>
                </a:lnTo>
                <a:lnTo>
                  <a:pt x="1890" y="533858"/>
                </a:lnTo>
                <a:lnTo>
                  <a:pt x="0" y="574916"/>
                </a:lnTo>
                <a:lnTo>
                  <a:pt x="1890" y="615975"/>
                </a:lnTo>
                <a:lnTo>
                  <a:pt x="7478" y="656255"/>
                </a:lnTo>
                <a:lnTo>
                  <a:pt x="16634" y="695658"/>
                </a:lnTo>
                <a:lnTo>
                  <a:pt x="29232" y="734088"/>
                </a:lnTo>
                <a:lnTo>
                  <a:pt x="45144" y="771446"/>
                </a:lnTo>
                <a:lnTo>
                  <a:pt x="64243" y="807636"/>
                </a:lnTo>
                <a:lnTo>
                  <a:pt x="86402" y="842561"/>
                </a:lnTo>
                <a:lnTo>
                  <a:pt x="111492" y="876122"/>
                </a:lnTo>
                <a:lnTo>
                  <a:pt x="139387" y="908223"/>
                </a:lnTo>
                <a:lnTo>
                  <a:pt x="169959" y="938767"/>
                </a:lnTo>
                <a:lnTo>
                  <a:pt x="203080" y="967656"/>
                </a:lnTo>
                <a:lnTo>
                  <a:pt x="238624" y="994792"/>
                </a:lnTo>
                <a:lnTo>
                  <a:pt x="276462" y="1020080"/>
                </a:lnTo>
                <a:lnTo>
                  <a:pt x="316468" y="1043421"/>
                </a:lnTo>
                <a:lnTo>
                  <a:pt x="358513" y="1064718"/>
                </a:lnTo>
                <a:lnTo>
                  <a:pt x="402471" y="1083873"/>
                </a:lnTo>
                <a:lnTo>
                  <a:pt x="448214" y="1100791"/>
                </a:lnTo>
                <a:lnTo>
                  <a:pt x="495615" y="1115372"/>
                </a:lnTo>
                <a:lnTo>
                  <a:pt x="544546" y="1127521"/>
                </a:lnTo>
                <a:lnTo>
                  <a:pt x="594879" y="1137139"/>
                </a:lnTo>
                <a:lnTo>
                  <a:pt x="646487" y="1144129"/>
                </a:lnTo>
                <a:lnTo>
                  <a:pt x="699244" y="1148395"/>
                </a:lnTo>
                <a:lnTo>
                  <a:pt x="753021" y="1149838"/>
                </a:lnTo>
                <a:lnTo>
                  <a:pt x="806799" y="1148395"/>
                </a:lnTo>
                <a:lnTo>
                  <a:pt x="859557" y="1144129"/>
                </a:lnTo>
                <a:lnTo>
                  <a:pt x="911167" y="1137139"/>
                </a:lnTo>
                <a:lnTo>
                  <a:pt x="961501" y="1127521"/>
                </a:lnTo>
                <a:lnTo>
                  <a:pt x="1010433" y="1115372"/>
                </a:lnTo>
                <a:lnTo>
                  <a:pt x="1057834" y="1100791"/>
                </a:lnTo>
                <a:lnTo>
                  <a:pt x="1103578" y="1083873"/>
                </a:lnTo>
                <a:lnTo>
                  <a:pt x="1147537" y="1064718"/>
                </a:lnTo>
                <a:lnTo>
                  <a:pt x="1189583" y="1043421"/>
                </a:lnTo>
                <a:lnTo>
                  <a:pt x="1229589" y="1020080"/>
                </a:lnTo>
                <a:lnTo>
                  <a:pt x="1267428" y="994792"/>
                </a:lnTo>
                <a:lnTo>
                  <a:pt x="1302972" y="967656"/>
                </a:lnTo>
                <a:lnTo>
                  <a:pt x="1336094" y="938767"/>
                </a:lnTo>
                <a:lnTo>
                  <a:pt x="1366666" y="908223"/>
                </a:lnTo>
                <a:lnTo>
                  <a:pt x="1394561" y="876122"/>
                </a:lnTo>
                <a:lnTo>
                  <a:pt x="1419652" y="842561"/>
                </a:lnTo>
                <a:lnTo>
                  <a:pt x="1441810" y="807636"/>
                </a:lnTo>
                <a:lnTo>
                  <a:pt x="1460910" y="771446"/>
                </a:lnTo>
                <a:lnTo>
                  <a:pt x="1476822" y="734088"/>
                </a:lnTo>
                <a:lnTo>
                  <a:pt x="1489420" y="695658"/>
                </a:lnTo>
                <a:lnTo>
                  <a:pt x="1498576" y="656255"/>
                </a:lnTo>
                <a:lnTo>
                  <a:pt x="1504164" y="615975"/>
                </a:lnTo>
                <a:lnTo>
                  <a:pt x="1506054" y="574916"/>
                </a:lnTo>
                <a:lnTo>
                  <a:pt x="1504164" y="533858"/>
                </a:lnTo>
                <a:lnTo>
                  <a:pt x="1498576" y="493580"/>
                </a:lnTo>
                <a:lnTo>
                  <a:pt x="1489420" y="454177"/>
                </a:lnTo>
                <a:lnTo>
                  <a:pt x="1476822" y="415749"/>
                </a:lnTo>
                <a:lnTo>
                  <a:pt x="1460910" y="378391"/>
                </a:lnTo>
                <a:lnTo>
                  <a:pt x="1441810" y="342202"/>
                </a:lnTo>
                <a:lnTo>
                  <a:pt x="1419652" y="307278"/>
                </a:lnTo>
                <a:lnTo>
                  <a:pt x="1394561" y="273717"/>
                </a:lnTo>
                <a:lnTo>
                  <a:pt x="1366666" y="241616"/>
                </a:lnTo>
                <a:lnTo>
                  <a:pt x="1336094" y="211073"/>
                </a:lnTo>
                <a:lnTo>
                  <a:pt x="1302972" y="182184"/>
                </a:lnTo>
                <a:lnTo>
                  <a:pt x="1267428" y="155047"/>
                </a:lnTo>
                <a:lnTo>
                  <a:pt x="1229589" y="129760"/>
                </a:lnTo>
                <a:lnTo>
                  <a:pt x="1189583" y="106419"/>
                </a:lnTo>
                <a:lnTo>
                  <a:pt x="1147537" y="85122"/>
                </a:lnTo>
                <a:lnTo>
                  <a:pt x="1103578" y="65966"/>
                </a:lnTo>
                <a:lnTo>
                  <a:pt x="1057834" y="49048"/>
                </a:lnTo>
                <a:lnTo>
                  <a:pt x="1010433" y="34466"/>
                </a:lnTo>
                <a:lnTo>
                  <a:pt x="961501" y="22318"/>
                </a:lnTo>
                <a:lnTo>
                  <a:pt x="911167" y="12699"/>
                </a:lnTo>
                <a:lnTo>
                  <a:pt x="859557" y="5709"/>
                </a:lnTo>
                <a:lnTo>
                  <a:pt x="806799" y="1443"/>
                </a:lnTo>
                <a:lnTo>
                  <a:pt x="753021" y="0"/>
                </a:lnTo>
              </a:path>
            </a:pathLst>
          </a:custGeom>
          <a:solidFill>
            <a:srgbClr val="7ba140"/>
          </a:solidFill>
          <a:ln>
            <a:noFill/>
          </a:ln>
        </p:spPr>
        <p:style>
          <a:lnRef idx="0"/>
          <a:fillRef idx="0"/>
          <a:effectRef idx="0"/>
          <a:fontRef idx="minor"/>
        </p:style>
      </p:sp>
      <p:sp>
        <p:nvSpPr>
          <p:cNvPr id="1288" name="CustomShape 19"/>
          <p:cNvSpPr/>
          <p:nvPr/>
        </p:nvSpPr>
        <p:spPr>
          <a:xfrm>
            <a:off x="10766160" y="5110920"/>
            <a:ext cx="815400" cy="304920"/>
          </a:xfrm>
          <a:prstGeom prst="rect">
            <a:avLst/>
          </a:prstGeom>
          <a:noFill/>
          <a:ln>
            <a:noFill/>
          </a:ln>
        </p:spPr>
        <p:style>
          <a:lnRef idx="0"/>
          <a:fillRef idx="0"/>
          <a:effectRef idx="0"/>
          <a:fontRef idx="minor"/>
        </p:style>
        <p:txBody>
          <a:bodyPr lIns="0" rIns="0" tIns="0" bIns="0"/>
          <a:p>
            <a:pPr>
              <a:lnSpc>
                <a:spcPct val="100000"/>
              </a:lnSpc>
            </a:pPr>
            <a:r>
              <a:rPr b="1" lang="en-IN" sz="2000" strike="noStrike">
                <a:solidFill>
                  <a:srgbClr val="ffffff"/>
                </a:solidFill>
                <a:latin typeface="Arial"/>
                <a:ea typeface="DejaVu Sans"/>
              </a:rPr>
              <a:t>Action</a:t>
            </a:r>
            <a:endParaRPr/>
          </a:p>
        </p:txBody>
      </p:sp>
      <p:sp>
        <p:nvSpPr>
          <p:cNvPr id="1289" name="CustomShape 20"/>
          <p:cNvSpPr/>
          <p:nvPr/>
        </p:nvSpPr>
        <p:spPr>
          <a:xfrm>
            <a:off x="10469880" y="3146400"/>
            <a:ext cx="1595160" cy="1242000"/>
          </a:xfrm>
          <a:prstGeom prst="rect">
            <a:avLst/>
          </a:prstGeom>
          <a:blipFill>
            <a:blip r:embed="rId10"/>
            <a:stretch>
              <a:fillRect/>
            </a:stretch>
          </a:blipFill>
          <a:ln>
            <a:noFill/>
          </a:ln>
        </p:spPr>
        <p:style>
          <a:lnRef idx="0"/>
          <a:fillRef idx="0"/>
          <a:effectRef idx="0"/>
          <a:fontRef idx="minor"/>
        </p:style>
      </p:sp>
      <p:sp>
        <p:nvSpPr>
          <p:cNvPr id="1290" name="CustomShape 21"/>
          <p:cNvSpPr/>
          <p:nvPr/>
        </p:nvSpPr>
        <p:spPr>
          <a:xfrm>
            <a:off x="10706760" y="3545280"/>
            <a:ext cx="930240" cy="456480"/>
          </a:xfrm>
          <a:prstGeom prst="rect">
            <a:avLst/>
          </a:prstGeom>
          <a:blipFill>
            <a:blip r:embed="rId11"/>
            <a:stretch>
              <a:fillRect/>
            </a:stretch>
          </a:blipFill>
          <a:ln>
            <a:noFill/>
          </a:ln>
        </p:spPr>
        <p:style>
          <a:lnRef idx="0"/>
          <a:fillRef idx="0"/>
          <a:effectRef idx="0"/>
          <a:fontRef idx="minor"/>
        </p:style>
      </p:sp>
      <p:sp>
        <p:nvSpPr>
          <p:cNvPr id="1291" name="CustomShape 22"/>
          <p:cNvSpPr/>
          <p:nvPr/>
        </p:nvSpPr>
        <p:spPr>
          <a:xfrm>
            <a:off x="10515600" y="3167280"/>
            <a:ext cx="1505520" cy="1149120"/>
          </a:xfrm>
          <a:custGeom>
            <a:avLst/>
            <a:gdLst/>
            <a:ahLst/>
            <a:rect l="0" t="0" r="r" b="b"/>
            <a:pathLst>
              <a:path w="1506055" h="1149833">
                <a:moveTo>
                  <a:pt x="753021" y="0"/>
                </a:moveTo>
                <a:lnTo>
                  <a:pt x="699244" y="1443"/>
                </a:lnTo>
                <a:lnTo>
                  <a:pt x="646487" y="5709"/>
                </a:lnTo>
                <a:lnTo>
                  <a:pt x="594879" y="12699"/>
                </a:lnTo>
                <a:lnTo>
                  <a:pt x="544546" y="22318"/>
                </a:lnTo>
                <a:lnTo>
                  <a:pt x="495615" y="34466"/>
                </a:lnTo>
                <a:lnTo>
                  <a:pt x="448214" y="49048"/>
                </a:lnTo>
                <a:lnTo>
                  <a:pt x="402471" y="65966"/>
                </a:lnTo>
                <a:lnTo>
                  <a:pt x="358513" y="85122"/>
                </a:lnTo>
                <a:lnTo>
                  <a:pt x="316468" y="106419"/>
                </a:lnTo>
                <a:lnTo>
                  <a:pt x="276462" y="129760"/>
                </a:lnTo>
                <a:lnTo>
                  <a:pt x="238624" y="155047"/>
                </a:lnTo>
                <a:lnTo>
                  <a:pt x="203080" y="182184"/>
                </a:lnTo>
                <a:lnTo>
                  <a:pt x="169959" y="211073"/>
                </a:lnTo>
                <a:lnTo>
                  <a:pt x="139387" y="241616"/>
                </a:lnTo>
                <a:lnTo>
                  <a:pt x="111492" y="273717"/>
                </a:lnTo>
                <a:lnTo>
                  <a:pt x="86402" y="307278"/>
                </a:lnTo>
                <a:lnTo>
                  <a:pt x="64243" y="342202"/>
                </a:lnTo>
                <a:lnTo>
                  <a:pt x="45144" y="378391"/>
                </a:lnTo>
                <a:lnTo>
                  <a:pt x="29232" y="415749"/>
                </a:lnTo>
                <a:lnTo>
                  <a:pt x="16634" y="454177"/>
                </a:lnTo>
                <a:lnTo>
                  <a:pt x="7478" y="493580"/>
                </a:lnTo>
                <a:lnTo>
                  <a:pt x="1890" y="533858"/>
                </a:lnTo>
                <a:lnTo>
                  <a:pt x="0" y="574916"/>
                </a:lnTo>
                <a:lnTo>
                  <a:pt x="1890" y="615975"/>
                </a:lnTo>
                <a:lnTo>
                  <a:pt x="7478" y="656255"/>
                </a:lnTo>
                <a:lnTo>
                  <a:pt x="16634" y="695658"/>
                </a:lnTo>
                <a:lnTo>
                  <a:pt x="29232" y="734087"/>
                </a:lnTo>
                <a:lnTo>
                  <a:pt x="45144" y="771445"/>
                </a:lnTo>
                <a:lnTo>
                  <a:pt x="64243" y="807635"/>
                </a:lnTo>
                <a:lnTo>
                  <a:pt x="86402" y="842559"/>
                </a:lnTo>
                <a:lnTo>
                  <a:pt x="111492" y="876120"/>
                </a:lnTo>
                <a:lnTo>
                  <a:pt x="139387" y="908221"/>
                </a:lnTo>
                <a:lnTo>
                  <a:pt x="169959" y="938764"/>
                </a:lnTo>
                <a:lnTo>
                  <a:pt x="203080" y="967653"/>
                </a:lnTo>
                <a:lnTo>
                  <a:pt x="238624" y="994789"/>
                </a:lnTo>
                <a:lnTo>
                  <a:pt x="276462" y="1020076"/>
                </a:lnTo>
                <a:lnTo>
                  <a:pt x="316468" y="1043417"/>
                </a:lnTo>
                <a:lnTo>
                  <a:pt x="358513" y="1064713"/>
                </a:lnTo>
                <a:lnTo>
                  <a:pt x="402471" y="1083868"/>
                </a:lnTo>
                <a:lnTo>
                  <a:pt x="448214" y="1100785"/>
                </a:lnTo>
                <a:lnTo>
                  <a:pt x="495615" y="1115367"/>
                </a:lnTo>
                <a:lnTo>
                  <a:pt x="544546" y="1127515"/>
                </a:lnTo>
                <a:lnTo>
                  <a:pt x="594879" y="1137133"/>
                </a:lnTo>
                <a:lnTo>
                  <a:pt x="646487" y="1144123"/>
                </a:lnTo>
                <a:lnTo>
                  <a:pt x="699244" y="1148389"/>
                </a:lnTo>
                <a:lnTo>
                  <a:pt x="753021" y="1149832"/>
                </a:lnTo>
                <a:lnTo>
                  <a:pt x="806799" y="1148389"/>
                </a:lnTo>
                <a:lnTo>
                  <a:pt x="859557" y="1144123"/>
                </a:lnTo>
                <a:lnTo>
                  <a:pt x="911167" y="1137133"/>
                </a:lnTo>
                <a:lnTo>
                  <a:pt x="961501" y="1127515"/>
                </a:lnTo>
                <a:lnTo>
                  <a:pt x="1010433" y="1115367"/>
                </a:lnTo>
                <a:lnTo>
                  <a:pt x="1057834" y="1100785"/>
                </a:lnTo>
                <a:lnTo>
                  <a:pt x="1103578" y="1083868"/>
                </a:lnTo>
                <a:lnTo>
                  <a:pt x="1147537" y="1064713"/>
                </a:lnTo>
                <a:lnTo>
                  <a:pt x="1189583" y="1043417"/>
                </a:lnTo>
                <a:lnTo>
                  <a:pt x="1229589" y="1020076"/>
                </a:lnTo>
                <a:lnTo>
                  <a:pt x="1267428" y="994789"/>
                </a:lnTo>
                <a:lnTo>
                  <a:pt x="1302972" y="967653"/>
                </a:lnTo>
                <a:lnTo>
                  <a:pt x="1336094" y="938764"/>
                </a:lnTo>
                <a:lnTo>
                  <a:pt x="1366666" y="908221"/>
                </a:lnTo>
                <a:lnTo>
                  <a:pt x="1394561" y="876120"/>
                </a:lnTo>
                <a:lnTo>
                  <a:pt x="1419652" y="842559"/>
                </a:lnTo>
                <a:lnTo>
                  <a:pt x="1441810" y="807635"/>
                </a:lnTo>
                <a:lnTo>
                  <a:pt x="1460910" y="771445"/>
                </a:lnTo>
                <a:lnTo>
                  <a:pt x="1476822" y="734087"/>
                </a:lnTo>
                <a:lnTo>
                  <a:pt x="1489420" y="695658"/>
                </a:lnTo>
                <a:lnTo>
                  <a:pt x="1498576" y="656255"/>
                </a:lnTo>
                <a:lnTo>
                  <a:pt x="1504164" y="615975"/>
                </a:lnTo>
                <a:lnTo>
                  <a:pt x="1506054" y="574916"/>
                </a:lnTo>
                <a:lnTo>
                  <a:pt x="1504164" y="533858"/>
                </a:lnTo>
                <a:lnTo>
                  <a:pt x="1498576" y="493580"/>
                </a:lnTo>
                <a:lnTo>
                  <a:pt x="1489420" y="454177"/>
                </a:lnTo>
                <a:lnTo>
                  <a:pt x="1476822" y="415749"/>
                </a:lnTo>
                <a:lnTo>
                  <a:pt x="1460910" y="378391"/>
                </a:lnTo>
                <a:lnTo>
                  <a:pt x="1441810" y="342202"/>
                </a:lnTo>
                <a:lnTo>
                  <a:pt x="1419652" y="307278"/>
                </a:lnTo>
                <a:lnTo>
                  <a:pt x="1394561" y="273717"/>
                </a:lnTo>
                <a:lnTo>
                  <a:pt x="1366666" y="241616"/>
                </a:lnTo>
                <a:lnTo>
                  <a:pt x="1336094" y="211073"/>
                </a:lnTo>
                <a:lnTo>
                  <a:pt x="1302972" y="182184"/>
                </a:lnTo>
                <a:lnTo>
                  <a:pt x="1267428" y="155047"/>
                </a:lnTo>
                <a:lnTo>
                  <a:pt x="1229589" y="129760"/>
                </a:lnTo>
                <a:lnTo>
                  <a:pt x="1189583" y="106419"/>
                </a:lnTo>
                <a:lnTo>
                  <a:pt x="1147537" y="85122"/>
                </a:lnTo>
                <a:lnTo>
                  <a:pt x="1103578" y="65966"/>
                </a:lnTo>
                <a:lnTo>
                  <a:pt x="1057834" y="49048"/>
                </a:lnTo>
                <a:lnTo>
                  <a:pt x="1010433" y="34466"/>
                </a:lnTo>
                <a:lnTo>
                  <a:pt x="961501" y="22318"/>
                </a:lnTo>
                <a:lnTo>
                  <a:pt x="911167" y="12699"/>
                </a:lnTo>
                <a:lnTo>
                  <a:pt x="859557" y="5709"/>
                </a:lnTo>
                <a:lnTo>
                  <a:pt x="806799" y="1443"/>
                </a:lnTo>
                <a:lnTo>
                  <a:pt x="753021" y="0"/>
                </a:lnTo>
              </a:path>
            </a:pathLst>
          </a:custGeom>
          <a:solidFill>
            <a:srgbClr val="7ba140"/>
          </a:solidFill>
          <a:ln>
            <a:noFill/>
          </a:ln>
        </p:spPr>
        <p:style>
          <a:lnRef idx="0"/>
          <a:fillRef idx="0"/>
          <a:effectRef idx="0"/>
          <a:fontRef idx="minor"/>
        </p:style>
      </p:sp>
      <p:sp>
        <p:nvSpPr>
          <p:cNvPr id="1292" name="CustomShape 23"/>
          <p:cNvSpPr/>
          <p:nvPr/>
        </p:nvSpPr>
        <p:spPr>
          <a:xfrm>
            <a:off x="10766160" y="3589920"/>
            <a:ext cx="815400" cy="304920"/>
          </a:xfrm>
          <a:prstGeom prst="rect">
            <a:avLst/>
          </a:prstGeom>
          <a:noFill/>
          <a:ln>
            <a:noFill/>
          </a:ln>
        </p:spPr>
        <p:style>
          <a:lnRef idx="0"/>
          <a:fillRef idx="0"/>
          <a:effectRef idx="0"/>
          <a:fontRef idx="minor"/>
        </p:style>
        <p:txBody>
          <a:bodyPr lIns="0" rIns="0" tIns="0" bIns="0"/>
          <a:p>
            <a:pPr>
              <a:lnSpc>
                <a:spcPct val="100000"/>
              </a:lnSpc>
            </a:pPr>
            <a:r>
              <a:rPr b="1" lang="en-IN" sz="2000" strike="noStrike">
                <a:solidFill>
                  <a:srgbClr val="ffffff"/>
                </a:solidFill>
                <a:latin typeface="Arial"/>
                <a:ea typeface="DejaVu Sans"/>
              </a:rPr>
              <a:t>Action</a:t>
            </a:r>
            <a:endParaRPr/>
          </a:p>
        </p:txBody>
      </p:sp>
      <p:sp>
        <p:nvSpPr>
          <p:cNvPr id="1293" name="CustomShape 24"/>
          <p:cNvSpPr/>
          <p:nvPr/>
        </p:nvSpPr>
        <p:spPr>
          <a:xfrm>
            <a:off x="9747720" y="3539520"/>
            <a:ext cx="700200" cy="220320"/>
          </a:xfrm>
          <a:custGeom>
            <a:avLst/>
            <a:gdLst/>
            <a:ahLst/>
            <a:rect l="0" t="0" r="r" b="b"/>
            <a:pathLst>
              <a:path w="700431" h="220523">
                <a:moveTo>
                  <a:pt x="487222" y="0"/>
                </a:moveTo>
                <a:lnTo>
                  <a:pt x="487222" y="74980"/>
                </a:lnTo>
                <a:lnTo>
                  <a:pt x="0" y="74980"/>
                </a:lnTo>
                <a:lnTo>
                  <a:pt x="0" y="145541"/>
                </a:lnTo>
                <a:lnTo>
                  <a:pt x="487222" y="145541"/>
                </a:lnTo>
                <a:lnTo>
                  <a:pt x="487222" y="220522"/>
                </a:lnTo>
                <a:lnTo>
                  <a:pt x="700430" y="110261"/>
                </a:lnTo>
                <a:lnTo>
                  <a:pt x="487222" y="0"/>
                </a:lnTo>
              </a:path>
            </a:pathLst>
          </a:custGeom>
          <a:solidFill>
            <a:srgbClr val="ffffff"/>
          </a:solidFill>
          <a:ln>
            <a:noFill/>
          </a:ln>
        </p:spPr>
        <p:style>
          <a:lnRef idx="0"/>
          <a:fillRef idx="0"/>
          <a:effectRef idx="0"/>
          <a:fontRef idx="minor"/>
        </p:style>
      </p:sp>
      <p:sp>
        <p:nvSpPr>
          <p:cNvPr id="1294" name="CustomShape 25"/>
          <p:cNvSpPr/>
          <p:nvPr/>
        </p:nvSpPr>
        <p:spPr>
          <a:xfrm>
            <a:off x="9634320" y="3954240"/>
            <a:ext cx="947160" cy="776520"/>
          </a:xfrm>
          <a:custGeom>
            <a:avLst/>
            <a:gdLst/>
            <a:ahLst/>
            <a:rect l="0" t="0" r="r" b="b"/>
            <a:pathLst>
              <a:path w="947497" h="776707">
                <a:moveTo>
                  <a:pt x="44411" y="0"/>
                </a:moveTo>
                <a:lnTo>
                  <a:pt x="0" y="54838"/>
                </a:lnTo>
                <a:lnTo>
                  <a:pt x="759599" y="669950"/>
                </a:lnTo>
                <a:lnTo>
                  <a:pt x="712419" y="728218"/>
                </a:lnTo>
                <a:lnTo>
                  <a:pt x="947496" y="776706"/>
                </a:lnTo>
                <a:lnTo>
                  <a:pt x="876714" y="615111"/>
                </a:lnTo>
                <a:lnTo>
                  <a:pt x="804011" y="615111"/>
                </a:lnTo>
                <a:lnTo>
                  <a:pt x="44411" y="0"/>
                </a:lnTo>
                <a:lnTo>
                  <a:pt x="851192" y="556844"/>
                </a:lnTo>
                <a:lnTo>
                  <a:pt x="804011" y="615111"/>
                </a:lnTo>
                <a:lnTo>
                  <a:pt x="876714" y="615111"/>
                </a:lnTo>
                <a:lnTo>
                  <a:pt x="851192" y="556844"/>
                </a:lnTo>
              </a:path>
            </a:pathLst>
          </a:custGeom>
          <a:solidFill>
            <a:srgbClr val="ffffff"/>
          </a:solidFill>
          <a:ln>
            <a:noFill/>
          </a:ln>
        </p:spPr>
        <p:style>
          <a:lnRef idx="0"/>
          <a:fillRef idx="0"/>
          <a:effectRef idx="0"/>
          <a:fontRef idx="minor"/>
        </p:style>
      </p:sp>
      <p:sp>
        <p:nvSpPr>
          <p:cNvPr id="1295" name="CustomShape 26"/>
          <p:cNvSpPr/>
          <p:nvPr/>
        </p:nvSpPr>
        <p:spPr>
          <a:xfrm>
            <a:off x="9586800" y="2705040"/>
            <a:ext cx="1001160" cy="702360"/>
          </a:xfrm>
          <a:custGeom>
            <a:avLst/>
            <a:gdLst/>
            <a:ahLst/>
            <a:rect l="0" t="0" r="r" b="b"/>
            <a:pathLst>
              <a:path w="1001878" h="702450">
                <a:moveTo>
                  <a:pt x="1001877" y="0"/>
                </a:moveTo>
                <a:lnTo>
                  <a:pt x="763689" y="29641"/>
                </a:lnTo>
                <a:lnTo>
                  <a:pt x="806081" y="91478"/>
                </a:lnTo>
                <a:lnTo>
                  <a:pt x="0" y="644258"/>
                </a:lnTo>
                <a:lnTo>
                  <a:pt x="39903" y="702449"/>
                </a:lnTo>
                <a:lnTo>
                  <a:pt x="845997" y="149669"/>
                </a:lnTo>
                <a:lnTo>
                  <a:pt x="921569" y="149669"/>
                </a:lnTo>
                <a:lnTo>
                  <a:pt x="1001877" y="0"/>
                </a:lnTo>
                <a:lnTo>
                  <a:pt x="921569" y="149669"/>
                </a:lnTo>
                <a:lnTo>
                  <a:pt x="845997" y="149669"/>
                </a:lnTo>
                <a:lnTo>
                  <a:pt x="888390" y="211505"/>
                </a:lnTo>
                <a:lnTo>
                  <a:pt x="921569" y="149669"/>
                </a:lnTo>
              </a:path>
            </a:pathLst>
          </a:custGeom>
          <a:solidFill>
            <a:srgbClr val="ffffff"/>
          </a:solidFill>
          <a:ln>
            <a:noFill/>
          </a:ln>
        </p:spPr>
        <p:style>
          <a:lnRef idx="0"/>
          <a:fillRef idx="0"/>
          <a:effectRef idx="0"/>
          <a:fontRef idx="minor"/>
        </p:style>
      </p:sp>
      <p:sp>
        <p:nvSpPr>
          <p:cNvPr id="1296" name="CustomShape 27"/>
          <p:cNvSpPr/>
          <p:nvPr/>
        </p:nvSpPr>
        <p:spPr>
          <a:xfrm>
            <a:off x="180720" y="174960"/>
            <a:ext cx="11829960" cy="1484640"/>
          </a:xfrm>
          <a:prstGeom prst="rect">
            <a:avLst/>
          </a:prstGeom>
          <a:noFill/>
          <a:ln>
            <a:noFill/>
          </a:ln>
        </p:spPr>
        <p:style>
          <a:lnRef idx="0"/>
          <a:fillRef idx="0"/>
          <a:effectRef idx="0"/>
          <a:fontRef idx="minor"/>
        </p:style>
        <p:txBody>
          <a:bodyPr lIns="0" rIns="0" tIns="339840" bIns="0"/>
          <a:p>
            <a:pPr>
              <a:lnSpc>
                <a:spcPct val="100000"/>
              </a:lnSpc>
            </a:pPr>
            <a:r>
              <a:rPr lang="en-IN" sz="3600" strike="noStrike">
                <a:solidFill>
                  <a:srgbClr val="ffffff"/>
                </a:solidFill>
                <a:latin typeface="Arial"/>
              </a:rPr>
              <a:t>Bringing it all together – Serverless IoT Applications</a:t>
            </a:r>
            <a:endParaRPr/>
          </a:p>
        </p:txBody>
      </p:sp>
      <p:sp>
        <p:nvSpPr>
          <p:cNvPr id="1297" name="CustomShape 28"/>
          <p:cNvSpPr/>
          <p:nvPr/>
        </p:nvSpPr>
        <p:spPr>
          <a:xfrm>
            <a:off x="10650960" y="5409360"/>
            <a:ext cx="1270440" cy="723600"/>
          </a:xfrm>
          <a:prstGeom prst="rect">
            <a:avLst/>
          </a:prstGeom>
          <a:blipFill>
            <a:blip r:embed="rId12"/>
            <a:stretch>
              <a:fillRect/>
            </a:stretch>
          </a:blipFill>
          <a:ln>
            <a:noFill/>
          </a:ln>
        </p:spPr>
        <p:style>
          <a:lnRef idx="0"/>
          <a:fillRef idx="0"/>
          <a:effectRef idx="0"/>
          <a:fontRef idx="minor"/>
        </p:style>
      </p:sp>
      <p:sp>
        <p:nvSpPr>
          <p:cNvPr id="1298" name="CustomShape 29"/>
          <p:cNvSpPr/>
          <p:nvPr/>
        </p:nvSpPr>
        <p:spPr>
          <a:xfrm>
            <a:off x="10629720" y="3884040"/>
            <a:ext cx="1270440" cy="723600"/>
          </a:xfrm>
          <a:prstGeom prst="rect">
            <a:avLst/>
          </a:prstGeom>
          <a:blipFill>
            <a:blip r:embed="rId13"/>
            <a:stretch>
              <a:fillRect/>
            </a:stretch>
          </a:blipFill>
          <a:ln>
            <a:noFill/>
          </a:ln>
        </p:spPr>
        <p:style>
          <a:lnRef idx="0"/>
          <a:fillRef idx="0"/>
          <a:effectRef idx="0"/>
          <a:fontRef idx="minor"/>
        </p:style>
      </p:sp>
      <p:sp>
        <p:nvSpPr>
          <p:cNvPr id="1299" name="CustomShape 30"/>
          <p:cNvSpPr/>
          <p:nvPr/>
        </p:nvSpPr>
        <p:spPr>
          <a:xfrm>
            <a:off x="10629720" y="2530440"/>
            <a:ext cx="1270440" cy="723600"/>
          </a:xfrm>
          <a:prstGeom prst="rect">
            <a:avLst/>
          </a:prstGeom>
          <a:blipFill>
            <a:blip r:embed="rId14"/>
            <a:stretch>
              <a:fillRect/>
            </a:stretch>
          </a:blipFill>
          <a:ln>
            <a:noFill/>
          </a:ln>
        </p:spPr>
        <p:style>
          <a:lnRef idx="0"/>
          <a:fillRef idx="0"/>
          <a:effectRef idx="0"/>
          <a:fontRef idx="minor"/>
        </p:style>
      </p:sp>
      <p:sp>
        <p:nvSpPr>
          <p:cNvPr id="1300" name="CustomShape 31"/>
          <p:cNvSpPr/>
          <p:nvPr/>
        </p:nvSpPr>
        <p:spPr>
          <a:xfrm>
            <a:off x="8241480" y="5356800"/>
            <a:ext cx="1380600" cy="927360"/>
          </a:xfrm>
          <a:prstGeom prst="rect">
            <a:avLst/>
          </a:prstGeom>
          <a:blipFill>
            <a:blip r:embed="rId15"/>
            <a:stretch>
              <a:fillRect/>
            </a:stretch>
          </a:blipFill>
          <a:ln>
            <a:noFill/>
          </a:ln>
        </p:spPr>
        <p:style>
          <a:lnRef idx="0"/>
          <a:fillRef idx="0"/>
          <a:effectRef idx="0"/>
          <a:fontRef idx="minor"/>
        </p:style>
      </p:sp>
      <p:sp>
        <p:nvSpPr>
          <p:cNvPr id="1301" name="CustomShape 32"/>
          <p:cNvSpPr/>
          <p:nvPr/>
        </p:nvSpPr>
        <p:spPr>
          <a:xfrm>
            <a:off x="3438000" y="3831120"/>
            <a:ext cx="1728720" cy="420120"/>
          </a:xfrm>
          <a:prstGeom prst="rect">
            <a:avLst/>
          </a:prstGeom>
          <a:blipFill>
            <a:blip r:embed="rId16"/>
            <a:stretch>
              <a:fillRect/>
            </a:stretch>
          </a:blipFill>
          <a:ln>
            <a:noFill/>
          </a:ln>
        </p:spPr>
        <p:style>
          <a:lnRef idx="0"/>
          <a:fillRef idx="0"/>
          <a:effectRef idx="0"/>
          <a:fontRef idx="minor"/>
        </p:style>
      </p:sp>
      <p:sp>
        <p:nvSpPr>
          <p:cNvPr id="1302" name="CustomShape 33"/>
          <p:cNvSpPr/>
          <p:nvPr/>
        </p:nvSpPr>
        <p:spPr>
          <a:xfrm>
            <a:off x="6260760" y="5356800"/>
            <a:ext cx="799200" cy="799200"/>
          </a:xfrm>
          <a:prstGeom prst="rect">
            <a:avLst/>
          </a:prstGeom>
          <a:blipFill>
            <a:blip r:embed="rId17"/>
            <a:stretch>
              <a:fillRect/>
            </a:stretch>
          </a:blipFill>
          <a:ln>
            <a:noFill/>
          </a:ln>
        </p:spPr>
        <p:style>
          <a:lnRef idx="0"/>
          <a:fillRef idx="0"/>
          <a:effectRef idx="0"/>
          <a:fontRef idx="minor"/>
        </p:style>
      </p:sp>
      <p:sp>
        <p:nvSpPr>
          <p:cNvPr id="1303" name="CustomShape 34"/>
          <p:cNvSpPr/>
          <p:nvPr/>
        </p:nvSpPr>
        <p:spPr>
          <a:xfrm>
            <a:off x="10570680" y="6474960"/>
            <a:ext cx="1447200" cy="227520"/>
          </a:xfrm>
          <a:prstGeom prst="rect">
            <a:avLst/>
          </a:prstGeom>
          <a:noFill/>
          <a:ln>
            <a:noFill/>
          </a:ln>
        </p:spPr>
        <p:style>
          <a:lnRef idx="0"/>
          <a:fillRef idx="0"/>
          <a:effectRef idx="0"/>
          <a:fontRef idx="minor"/>
        </p:style>
      </p:sp>
    </p:spTree>
  </p:cSld>
  <p:timing>
    <p:tnLst>
      <p:par>
        <p:cTn id="117" dur="indefinite" restart="never" nodeType="tmRoot">
          <p:childTnLst>
            <p:seq>
              <p:cTn id="118" nodeType="mainSeq"/>
              <p:prevCondLst>
                <p:cond delay="0" evt="onPrev">
                  <p:tgtEl>
                    <p:sldTgt/>
                  </p:tgtEl>
                </p:cond>
              </p:prevCondLst>
              <p:nextCondLst>
                <p:cond delay="0"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33" name="CustomShape 1"/>
          <p:cNvSpPr/>
          <p:nvPr/>
        </p:nvSpPr>
        <p:spPr>
          <a:xfrm>
            <a:off x="508320" y="2073960"/>
            <a:ext cx="11174400" cy="3886920"/>
          </a:xfrm>
          <a:prstGeom prst="rect">
            <a:avLst/>
          </a:prstGeom>
          <a:noFill/>
          <a:ln>
            <a:noFill/>
          </a:ln>
        </p:spPr>
        <p:style>
          <a:lnRef idx="0"/>
          <a:fillRef idx="0"/>
          <a:effectRef idx="0"/>
          <a:fontRef idx="minor"/>
        </p:style>
        <p:txBody>
          <a:bodyPr lIns="0" rIns="0" tIns="0" bIns="0"/>
          <a:p>
            <a:pPr>
              <a:lnSpc>
                <a:spcPct val="100000"/>
              </a:lnSpc>
            </a:pPr>
            <a:r>
              <a:rPr lang="en-IN" sz="2800" strike="noStrike">
                <a:solidFill>
                  <a:srgbClr val="ffffff"/>
                </a:solidFill>
                <a:latin typeface="Arial"/>
              </a:rPr>
              <a:t>a cloud-native platform</a:t>
            </a:r>
            <a:endParaRPr/>
          </a:p>
          <a:p>
            <a:pPr>
              <a:lnSpc>
                <a:spcPct val="100000"/>
              </a:lnSpc>
            </a:pPr>
            <a:r>
              <a:rPr i="1" lang="en-IN" sz="2000" strike="noStrike">
                <a:solidFill>
                  <a:srgbClr val="ffffff"/>
                </a:solidFill>
                <a:latin typeface="Arial"/>
              </a:rPr>
              <a:t>for</a:t>
            </a:r>
            <a:endParaRPr/>
          </a:p>
          <a:p>
            <a:pPr>
              <a:lnSpc>
                <a:spcPct val="100000"/>
              </a:lnSpc>
            </a:pPr>
            <a:r>
              <a:rPr lang="en-IN" sz="2800" strike="noStrike">
                <a:solidFill>
                  <a:srgbClr val="ffffff"/>
                </a:solidFill>
                <a:latin typeface="Arial"/>
              </a:rPr>
              <a:t>short-running, stateless computation</a:t>
            </a:r>
            <a:endParaRPr/>
          </a:p>
          <a:p>
            <a:pPr>
              <a:lnSpc>
                <a:spcPct val="100000"/>
              </a:lnSpc>
            </a:pPr>
            <a:r>
              <a:rPr i="1" lang="en-IN" sz="2000" strike="noStrike">
                <a:solidFill>
                  <a:srgbClr val="ffffff"/>
                </a:solidFill>
                <a:latin typeface="Arial"/>
              </a:rPr>
              <a:t>and</a:t>
            </a:r>
            <a:endParaRPr/>
          </a:p>
          <a:p>
            <a:pPr>
              <a:lnSpc>
                <a:spcPct val="100000"/>
              </a:lnSpc>
            </a:pPr>
            <a:r>
              <a:rPr lang="en-IN" sz="2800" strike="noStrike">
                <a:solidFill>
                  <a:srgbClr val="ffffff"/>
                </a:solidFill>
                <a:latin typeface="Arial"/>
              </a:rPr>
              <a:t>event-driven applications</a:t>
            </a:r>
            <a:endParaRPr/>
          </a:p>
          <a:p>
            <a:pPr>
              <a:lnSpc>
                <a:spcPct val="100000"/>
              </a:lnSpc>
            </a:pPr>
            <a:r>
              <a:rPr i="1" lang="en-IN" sz="2000" strike="noStrike">
                <a:solidFill>
                  <a:srgbClr val="ffffff"/>
                </a:solidFill>
                <a:latin typeface="Arial"/>
              </a:rPr>
              <a:t>which</a:t>
            </a:r>
            <a:endParaRPr/>
          </a:p>
        </p:txBody>
      </p:sp>
      <p:sp>
        <p:nvSpPr>
          <p:cNvPr id="334" name="CustomShape 2"/>
          <p:cNvSpPr/>
          <p:nvPr/>
        </p:nvSpPr>
        <p:spPr>
          <a:xfrm>
            <a:off x="508320" y="4906080"/>
            <a:ext cx="9129960" cy="1792440"/>
          </a:xfrm>
          <a:prstGeom prst="rect">
            <a:avLst/>
          </a:prstGeom>
          <a:noFill/>
          <a:ln>
            <a:noFill/>
          </a:ln>
        </p:spPr>
        <p:style>
          <a:lnRef idx="0"/>
          <a:fillRef idx="0"/>
          <a:effectRef idx="0"/>
          <a:fontRef idx="minor"/>
        </p:style>
        <p:txBody>
          <a:bodyPr lIns="0" rIns="0" tIns="0" bIns="0"/>
          <a:p>
            <a:pPr>
              <a:lnSpc>
                <a:spcPct val="100000"/>
              </a:lnSpc>
            </a:pPr>
            <a:r>
              <a:rPr lang="en-IN" sz="2800" strike="noStrike">
                <a:solidFill>
                  <a:srgbClr val="ffffff"/>
                </a:solidFill>
                <a:latin typeface="Arial"/>
                <a:ea typeface="DejaVu Sans"/>
              </a:rPr>
              <a:t>scales up and down instantly and automatically</a:t>
            </a:r>
            <a:endParaRPr/>
          </a:p>
          <a:p>
            <a:pPr>
              <a:lnSpc>
                <a:spcPct val="100000"/>
              </a:lnSpc>
            </a:pPr>
            <a:r>
              <a:rPr i="1" lang="en-IN" sz="2000" strike="noStrike">
                <a:solidFill>
                  <a:srgbClr val="ffffff"/>
                </a:solidFill>
                <a:latin typeface="Arial"/>
                <a:ea typeface="DejaVu Sans"/>
              </a:rPr>
              <a:t>and</a:t>
            </a:r>
            <a:endParaRPr/>
          </a:p>
          <a:p>
            <a:pPr>
              <a:lnSpc>
                <a:spcPct val="100000"/>
              </a:lnSpc>
            </a:pPr>
            <a:r>
              <a:rPr lang="en-IN" sz="2800" strike="noStrike">
                <a:solidFill>
                  <a:srgbClr val="ffffff"/>
                </a:solidFill>
                <a:latin typeface="Arial"/>
                <a:ea typeface="DejaVu Sans"/>
              </a:rPr>
              <a:t>charges for actual usage at a millisecond granularity</a:t>
            </a:r>
            <a:endParaRPr/>
          </a:p>
        </p:txBody>
      </p:sp>
      <p:sp>
        <p:nvSpPr>
          <p:cNvPr id="335" name="CustomShape 3"/>
          <p:cNvSpPr/>
          <p:nvPr/>
        </p:nvSpPr>
        <p:spPr>
          <a:xfrm>
            <a:off x="10680120" y="1012680"/>
            <a:ext cx="669240" cy="572760"/>
          </a:xfrm>
          <a:prstGeom prst="rect">
            <a:avLst/>
          </a:prstGeom>
          <a:blipFill>
            <a:blip r:embed="rId1"/>
            <a:stretch>
              <a:fillRect/>
            </a:stretch>
          </a:blipFill>
          <a:ln>
            <a:noFill/>
          </a:ln>
        </p:spPr>
        <p:style>
          <a:lnRef idx="0"/>
          <a:fillRef idx="0"/>
          <a:effectRef idx="0"/>
          <a:fontRef idx="minor"/>
        </p:style>
      </p:sp>
      <p:sp>
        <p:nvSpPr>
          <p:cNvPr id="336" name="CustomShape 4"/>
          <p:cNvSpPr/>
          <p:nvPr/>
        </p:nvSpPr>
        <p:spPr>
          <a:xfrm>
            <a:off x="10328760" y="1687320"/>
            <a:ext cx="1243080" cy="761760"/>
          </a:xfrm>
          <a:prstGeom prst="rect">
            <a:avLst/>
          </a:prstGeom>
          <a:noFill/>
          <a:ln>
            <a:noFill/>
          </a:ln>
        </p:spPr>
        <p:style>
          <a:lnRef idx="0"/>
          <a:fillRef idx="0"/>
          <a:effectRef idx="0"/>
          <a:fontRef idx="minor"/>
        </p:style>
        <p:txBody>
          <a:bodyPr lIns="0" rIns="0" tIns="0" bIns="0"/>
          <a:p>
            <a:pPr>
              <a:lnSpc>
                <a:spcPct val="100000"/>
              </a:lnSpc>
            </a:pPr>
            <a:r>
              <a:rPr lang="en-IN" sz="2500" strike="noStrike">
                <a:solidFill>
                  <a:srgbClr val="fffb00"/>
                </a:solidFill>
                <a:latin typeface="Arial"/>
                <a:ea typeface="DejaVu Sans"/>
              </a:rPr>
              <a:t>event  handlers</a:t>
            </a:r>
            <a:endParaRPr/>
          </a:p>
        </p:txBody>
      </p:sp>
      <p:sp>
        <p:nvSpPr>
          <p:cNvPr id="337" name="CustomShape 5"/>
          <p:cNvSpPr/>
          <p:nvPr/>
        </p:nvSpPr>
        <p:spPr>
          <a:xfrm>
            <a:off x="7668720" y="1986120"/>
            <a:ext cx="960840" cy="380880"/>
          </a:xfrm>
          <a:prstGeom prst="rect">
            <a:avLst/>
          </a:prstGeom>
          <a:noFill/>
          <a:ln>
            <a:noFill/>
          </a:ln>
        </p:spPr>
        <p:style>
          <a:lnRef idx="0"/>
          <a:fillRef idx="0"/>
          <a:effectRef idx="0"/>
          <a:fontRef idx="minor"/>
        </p:style>
        <p:txBody>
          <a:bodyPr lIns="0" rIns="0" tIns="0" bIns="0"/>
          <a:p>
            <a:pPr>
              <a:lnSpc>
                <a:spcPct val="100000"/>
              </a:lnSpc>
            </a:pPr>
            <a:r>
              <a:rPr lang="en-IN" sz="2500" strike="noStrike">
                <a:solidFill>
                  <a:srgbClr val="fffb00"/>
                </a:solidFill>
                <a:latin typeface="Arial"/>
                <a:ea typeface="DejaVu Sans"/>
              </a:rPr>
              <a:t>events</a:t>
            </a:r>
            <a:endParaRPr/>
          </a:p>
        </p:txBody>
      </p:sp>
      <p:sp>
        <p:nvSpPr>
          <p:cNvPr id="338" name="CustomShape 6"/>
          <p:cNvSpPr/>
          <p:nvPr/>
        </p:nvSpPr>
        <p:spPr>
          <a:xfrm>
            <a:off x="7913880" y="1285920"/>
            <a:ext cx="305280" cy="228960"/>
          </a:xfrm>
          <a:prstGeom prst="rect">
            <a:avLst/>
          </a:prstGeom>
          <a:blipFill>
            <a:blip r:embed="rId2"/>
            <a:stretch>
              <a:fillRect/>
            </a:stretch>
          </a:blipFill>
          <a:ln>
            <a:noFill/>
          </a:ln>
        </p:spPr>
        <p:style>
          <a:lnRef idx="0"/>
          <a:fillRef idx="0"/>
          <a:effectRef idx="0"/>
          <a:fontRef idx="minor"/>
        </p:style>
      </p:sp>
      <p:sp>
        <p:nvSpPr>
          <p:cNvPr id="339" name="CustomShape 7"/>
          <p:cNvSpPr/>
          <p:nvPr/>
        </p:nvSpPr>
        <p:spPr>
          <a:xfrm>
            <a:off x="8250480" y="889560"/>
            <a:ext cx="344520" cy="258120"/>
          </a:xfrm>
          <a:prstGeom prst="rect">
            <a:avLst/>
          </a:prstGeom>
          <a:blipFill>
            <a:blip r:embed="rId3"/>
            <a:stretch>
              <a:fillRect/>
            </a:stretch>
          </a:blipFill>
          <a:ln>
            <a:noFill/>
          </a:ln>
        </p:spPr>
        <p:style>
          <a:lnRef idx="0"/>
          <a:fillRef idx="0"/>
          <a:effectRef idx="0"/>
          <a:fontRef idx="minor"/>
        </p:style>
      </p:sp>
      <p:sp>
        <p:nvSpPr>
          <p:cNvPr id="340" name="CustomShape 8"/>
          <p:cNvSpPr/>
          <p:nvPr/>
        </p:nvSpPr>
        <p:spPr>
          <a:xfrm>
            <a:off x="7625880" y="853920"/>
            <a:ext cx="445320" cy="333720"/>
          </a:xfrm>
          <a:prstGeom prst="rect">
            <a:avLst/>
          </a:prstGeom>
          <a:blipFill>
            <a:blip r:embed="rId4"/>
            <a:stretch>
              <a:fillRect/>
            </a:stretch>
          </a:blipFill>
          <a:ln>
            <a:noFill/>
          </a:ln>
        </p:spPr>
        <p:style>
          <a:lnRef idx="0"/>
          <a:fillRef idx="0"/>
          <a:effectRef idx="0"/>
          <a:fontRef idx="minor"/>
        </p:style>
      </p:sp>
      <p:sp>
        <p:nvSpPr>
          <p:cNvPr id="341" name="CustomShape 9"/>
          <p:cNvSpPr/>
          <p:nvPr/>
        </p:nvSpPr>
        <p:spPr>
          <a:xfrm>
            <a:off x="8098200" y="1586160"/>
            <a:ext cx="295920" cy="221760"/>
          </a:xfrm>
          <a:prstGeom prst="rect">
            <a:avLst/>
          </a:prstGeom>
          <a:blipFill>
            <a:blip r:embed="rId5"/>
            <a:stretch>
              <a:fillRect/>
            </a:stretch>
          </a:blipFill>
          <a:ln>
            <a:noFill/>
          </a:ln>
        </p:spPr>
        <p:style>
          <a:lnRef idx="0"/>
          <a:fillRef idx="0"/>
          <a:effectRef idx="0"/>
          <a:fontRef idx="minor"/>
        </p:style>
      </p:sp>
      <p:sp>
        <p:nvSpPr>
          <p:cNvPr id="342" name="CustomShape 10"/>
          <p:cNvSpPr/>
          <p:nvPr/>
        </p:nvSpPr>
        <p:spPr>
          <a:xfrm>
            <a:off x="7588440" y="1285920"/>
            <a:ext cx="276840" cy="208080"/>
          </a:xfrm>
          <a:prstGeom prst="rect">
            <a:avLst/>
          </a:prstGeom>
          <a:blipFill>
            <a:blip r:embed="rId6"/>
            <a:stretch>
              <a:fillRect/>
            </a:stretch>
          </a:blipFill>
          <a:ln>
            <a:noFill/>
          </a:ln>
        </p:spPr>
        <p:style>
          <a:lnRef idx="0"/>
          <a:fillRef idx="0"/>
          <a:effectRef idx="0"/>
          <a:fontRef idx="minor"/>
        </p:style>
      </p:sp>
      <p:sp>
        <p:nvSpPr>
          <p:cNvPr id="343" name="CustomShape 11"/>
          <p:cNvSpPr/>
          <p:nvPr/>
        </p:nvSpPr>
        <p:spPr>
          <a:xfrm>
            <a:off x="7674480" y="1621080"/>
            <a:ext cx="249120" cy="186840"/>
          </a:xfrm>
          <a:prstGeom prst="rect">
            <a:avLst/>
          </a:prstGeom>
          <a:blipFill>
            <a:blip r:embed="rId7"/>
            <a:stretch>
              <a:fillRect/>
            </a:stretch>
          </a:blipFill>
          <a:ln>
            <a:noFill/>
          </a:ln>
        </p:spPr>
        <p:style>
          <a:lnRef idx="0"/>
          <a:fillRef idx="0"/>
          <a:effectRef idx="0"/>
          <a:fontRef idx="minor"/>
        </p:style>
      </p:sp>
      <p:sp>
        <p:nvSpPr>
          <p:cNvPr id="344" name="CustomShape 12"/>
          <p:cNvSpPr/>
          <p:nvPr/>
        </p:nvSpPr>
        <p:spPr>
          <a:xfrm>
            <a:off x="8250480" y="1303920"/>
            <a:ext cx="287280" cy="215280"/>
          </a:xfrm>
          <a:prstGeom prst="rect">
            <a:avLst/>
          </a:prstGeom>
          <a:blipFill>
            <a:blip r:embed="rId8"/>
            <a:stretch>
              <a:fillRect/>
            </a:stretch>
          </a:blipFill>
          <a:ln>
            <a:noFill/>
          </a:ln>
        </p:spPr>
        <p:style>
          <a:lnRef idx="0"/>
          <a:fillRef idx="0"/>
          <a:effectRef idx="0"/>
          <a:fontRef idx="minor"/>
        </p:style>
      </p:sp>
      <p:sp>
        <p:nvSpPr>
          <p:cNvPr id="345" name="CustomShape 13"/>
          <p:cNvSpPr/>
          <p:nvPr/>
        </p:nvSpPr>
        <p:spPr>
          <a:xfrm>
            <a:off x="8832240" y="1271880"/>
            <a:ext cx="1628640" cy="215280"/>
          </a:xfrm>
          <a:prstGeom prst="rect">
            <a:avLst/>
          </a:prstGeom>
          <a:blipFill>
            <a:blip r:embed="rId9"/>
            <a:stretch>
              <a:fillRect/>
            </a:stretch>
          </a:blipFill>
          <a:ln>
            <a:noFill/>
          </a:ln>
        </p:spPr>
        <p:style>
          <a:lnRef idx="0"/>
          <a:fillRef idx="0"/>
          <a:effectRef idx="0"/>
          <a:fontRef idx="minor"/>
        </p:style>
      </p:sp>
      <p:sp>
        <p:nvSpPr>
          <p:cNvPr id="346" name="CustomShape 14"/>
          <p:cNvSpPr/>
          <p:nvPr/>
        </p:nvSpPr>
        <p:spPr>
          <a:xfrm>
            <a:off x="8876160" y="1290600"/>
            <a:ext cx="1539000" cy="126360"/>
          </a:xfrm>
          <a:custGeom>
            <a:avLst/>
            <a:gdLst/>
            <a:ahLst/>
            <a:rect l="0" t="0" r="r" b="b"/>
            <a:pathLst>
              <a:path w="1539494" h="126569">
                <a:moveTo>
                  <a:pt x="1107566" y="0"/>
                </a:moveTo>
                <a:lnTo>
                  <a:pt x="1107566" y="43040"/>
                </a:lnTo>
                <a:lnTo>
                  <a:pt x="0" y="43040"/>
                </a:lnTo>
                <a:lnTo>
                  <a:pt x="0" y="83540"/>
                </a:lnTo>
                <a:lnTo>
                  <a:pt x="1107566" y="83540"/>
                </a:lnTo>
                <a:lnTo>
                  <a:pt x="1107566" y="126568"/>
                </a:lnTo>
                <a:lnTo>
                  <a:pt x="1539493" y="63284"/>
                </a:lnTo>
                <a:lnTo>
                  <a:pt x="1107566" y="0"/>
                </a:lnTo>
              </a:path>
            </a:pathLst>
          </a:custGeom>
          <a:solidFill>
            <a:srgbClr val="ffffff"/>
          </a:solidFill>
          <a:ln>
            <a:noFill/>
          </a:ln>
        </p:spPr>
        <p:style>
          <a:lnRef idx="0"/>
          <a:fillRef idx="0"/>
          <a:effectRef idx="0"/>
          <a:fontRef idx="minor"/>
        </p:style>
      </p:sp>
      <p:sp>
        <p:nvSpPr>
          <p:cNvPr id="347" name="CustomShape 15"/>
          <p:cNvSpPr/>
          <p:nvPr/>
        </p:nvSpPr>
        <p:spPr>
          <a:xfrm>
            <a:off x="7435800" y="656640"/>
            <a:ext cx="4496400" cy="1956960"/>
          </a:xfrm>
          <a:prstGeom prst="rect">
            <a:avLst/>
          </a:prstGeom>
          <a:blipFill>
            <a:blip r:embed="rId10"/>
            <a:stretch>
              <a:fillRect/>
            </a:stretch>
          </a:blipFill>
          <a:ln>
            <a:noFill/>
          </a:ln>
        </p:spPr>
        <p:style>
          <a:lnRef idx="0"/>
          <a:fillRef idx="0"/>
          <a:effectRef idx="0"/>
          <a:fontRef idx="minor"/>
        </p:style>
      </p:sp>
      <p:sp>
        <p:nvSpPr>
          <p:cNvPr id="348" name="CustomShape 16"/>
          <p:cNvSpPr/>
          <p:nvPr/>
        </p:nvSpPr>
        <p:spPr>
          <a:xfrm>
            <a:off x="7486920" y="685080"/>
            <a:ext cx="4391640" cy="1850400"/>
          </a:xfrm>
          <a:custGeom>
            <a:avLst/>
            <a:gdLst/>
            <a:ahLst/>
            <a:rect l="0" t="0" r="r" b="b"/>
            <a:pathLst>
              <a:path w="4392037" h="1850849">
                <a:moveTo>
                  <a:pt x="0" y="243089"/>
                </a:moveTo>
                <a:lnTo>
                  <a:pt x="4938" y="194098"/>
                </a:lnTo>
                <a:lnTo>
                  <a:pt x="19103" y="148468"/>
                </a:lnTo>
                <a:lnTo>
                  <a:pt x="41515" y="107175"/>
                </a:lnTo>
                <a:lnTo>
                  <a:pt x="71199" y="71199"/>
                </a:lnTo>
                <a:lnTo>
                  <a:pt x="107175" y="41515"/>
                </a:lnTo>
                <a:lnTo>
                  <a:pt x="148468" y="19103"/>
                </a:lnTo>
                <a:lnTo>
                  <a:pt x="194098" y="4938"/>
                </a:lnTo>
                <a:lnTo>
                  <a:pt x="243089" y="0"/>
                </a:lnTo>
                <a:lnTo>
                  <a:pt x="4148946" y="0"/>
                </a:lnTo>
                <a:lnTo>
                  <a:pt x="4197936" y="4938"/>
                </a:lnTo>
                <a:lnTo>
                  <a:pt x="4243566" y="19103"/>
                </a:lnTo>
                <a:lnTo>
                  <a:pt x="4284858" y="41515"/>
                </a:lnTo>
                <a:lnTo>
                  <a:pt x="4320835" y="71199"/>
                </a:lnTo>
                <a:lnTo>
                  <a:pt x="4350519" y="107175"/>
                </a:lnTo>
                <a:lnTo>
                  <a:pt x="4372932" y="148468"/>
                </a:lnTo>
                <a:lnTo>
                  <a:pt x="4387097" y="194098"/>
                </a:lnTo>
                <a:lnTo>
                  <a:pt x="4392036" y="243089"/>
                </a:lnTo>
                <a:lnTo>
                  <a:pt x="4392036" y="1607758"/>
                </a:lnTo>
                <a:lnTo>
                  <a:pt x="4387097" y="1656748"/>
                </a:lnTo>
                <a:lnTo>
                  <a:pt x="4372932" y="1702378"/>
                </a:lnTo>
                <a:lnTo>
                  <a:pt x="4350519" y="1743670"/>
                </a:lnTo>
                <a:lnTo>
                  <a:pt x="4320835" y="1779647"/>
                </a:lnTo>
                <a:lnTo>
                  <a:pt x="4284858" y="1809331"/>
                </a:lnTo>
                <a:lnTo>
                  <a:pt x="4243566" y="1831744"/>
                </a:lnTo>
                <a:lnTo>
                  <a:pt x="4197936" y="1845909"/>
                </a:lnTo>
                <a:lnTo>
                  <a:pt x="4148946" y="1850848"/>
                </a:lnTo>
                <a:lnTo>
                  <a:pt x="243089" y="1850848"/>
                </a:lnTo>
                <a:lnTo>
                  <a:pt x="194098" y="1845909"/>
                </a:lnTo>
                <a:lnTo>
                  <a:pt x="148468" y="1831744"/>
                </a:lnTo>
                <a:lnTo>
                  <a:pt x="107175" y="1809331"/>
                </a:lnTo>
                <a:lnTo>
                  <a:pt x="71199" y="1779647"/>
                </a:lnTo>
                <a:lnTo>
                  <a:pt x="41515" y="1743670"/>
                </a:lnTo>
                <a:lnTo>
                  <a:pt x="19103" y="1702378"/>
                </a:lnTo>
                <a:lnTo>
                  <a:pt x="4938" y="1656748"/>
                </a:lnTo>
                <a:lnTo>
                  <a:pt x="0" y="1607758"/>
                </a:lnTo>
                <a:lnTo>
                  <a:pt x="0" y="243089"/>
                </a:lnTo>
              </a:path>
            </a:pathLst>
          </a:custGeom>
          <a:noFill/>
          <a:ln w="12600">
            <a:solidFill>
              <a:srgbClr val="fff800"/>
            </a:solidFill>
            <a:round/>
          </a:ln>
        </p:spPr>
        <p:style>
          <a:lnRef idx="0"/>
          <a:fillRef idx="0"/>
          <a:effectRef idx="0"/>
          <a:fontRef idx="minor"/>
        </p:style>
      </p:sp>
      <p:sp>
        <p:nvSpPr>
          <p:cNvPr id="349" name="CustomShape 17"/>
          <p:cNvSpPr/>
          <p:nvPr/>
        </p:nvSpPr>
        <p:spPr>
          <a:xfrm>
            <a:off x="180720" y="174960"/>
            <a:ext cx="11829960" cy="1618920"/>
          </a:xfrm>
          <a:prstGeom prst="rect">
            <a:avLst/>
          </a:prstGeom>
          <a:noFill/>
          <a:ln>
            <a:noFill/>
          </a:ln>
        </p:spPr>
        <p:style>
          <a:lnRef idx="0"/>
          <a:fillRef idx="0"/>
          <a:effectRef idx="0"/>
          <a:fontRef idx="minor"/>
        </p:style>
        <p:txBody>
          <a:bodyPr lIns="0" rIns="0" tIns="474120" bIns="0"/>
          <a:p>
            <a:pPr>
              <a:lnSpc>
                <a:spcPct val="100000"/>
              </a:lnSpc>
            </a:pPr>
            <a:r>
              <a:rPr lang="en-IN" sz="3700" strike="noStrike">
                <a:solidFill>
                  <a:srgbClr val="ffffff"/>
                </a:solidFill>
                <a:latin typeface="Arial"/>
              </a:rPr>
              <a:t>What is Serverless?</a:t>
            </a:r>
            <a:endParaRPr/>
          </a:p>
        </p:txBody>
      </p:sp>
      <p:sp>
        <p:nvSpPr>
          <p:cNvPr id="350" name="CustomShape 18"/>
          <p:cNvSpPr/>
          <p:nvPr/>
        </p:nvSpPr>
        <p:spPr>
          <a:xfrm>
            <a:off x="10440000" y="5904000"/>
            <a:ext cx="1447200" cy="684720"/>
          </a:xfrm>
          <a:prstGeom prst="rect">
            <a:avLst/>
          </a:prstGeom>
          <a:noFill/>
          <a:ln>
            <a:noFill/>
          </a:ln>
        </p:spPr>
        <p:style>
          <a:lnRef idx="0"/>
          <a:fillRef idx="0"/>
          <a:effectRef idx="0"/>
          <a:fontRef idx="minor"/>
        </p:style>
        <p:txBody>
          <a:bodyPr lIns="0" rIns="0" tIns="0" bIns="0"/>
          <a:p>
            <a:pPr>
              <a:lnSpc>
                <a:spcPts val="201"/>
              </a:lnSpc>
            </a:pPr>
            <a:r>
              <a:rPr b="1" i="1" lang="en-IN" sz="1500" strike="noStrike">
                <a:solidFill>
                  <a:srgbClr val="ffd320"/>
                </a:solidFill>
                <a:latin typeface="Arial"/>
                <a:ea typeface="DejaVu Sans"/>
              </a:rPr>
              <a:t>ICICI Appathon 2017  by SirAbhinavJain</a:t>
            </a:r>
            <a:endParaRPr/>
          </a:p>
        </p:txBody>
      </p:sp>
    </p:spTree>
  </p:cSld>
  <p:timing>
    <p:tnLst>
      <p:par>
        <p:cTn id="11" dur="indefinite" restart="never" nodeType="tmRoot">
          <p:childTnLst>
            <p:seq>
              <p:cTn id="12" nodeType="mainSeq"/>
              <p:prevCondLst>
                <p:cond delay="0" evt="onPrev">
                  <p:tgtEl>
                    <p:sldTgt/>
                  </p:tgtEl>
                </p:cond>
              </p:prevCondLst>
              <p:nextCondLst>
                <p:cond delay="0" evt="onNext">
                  <p:tgtEl>
                    <p:sldTgt/>
                  </p:tgtEl>
                </p:cond>
              </p:nextCondLst>
            </p:seq>
          </p:childTnLst>
        </p:cTn>
      </p:par>
    </p:tnLst>
  </p:timing>
</p:sld>
</file>

<file path=ppt/slides/slide6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304" name="CustomShape 1"/>
          <p:cNvSpPr/>
          <p:nvPr/>
        </p:nvSpPr>
        <p:spPr>
          <a:xfrm>
            <a:off x="4091760" y="3053160"/>
            <a:ext cx="3285360" cy="914400"/>
          </a:xfrm>
          <a:prstGeom prst="rect">
            <a:avLst/>
          </a:prstGeom>
          <a:noFill/>
          <a:ln>
            <a:noFill/>
          </a:ln>
        </p:spPr>
        <p:style>
          <a:lnRef idx="0"/>
          <a:fillRef idx="0"/>
          <a:effectRef idx="0"/>
          <a:fontRef idx="minor"/>
        </p:style>
        <p:txBody>
          <a:bodyPr lIns="0" rIns="0" tIns="0" bIns="0"/>
          <a:p>
            <a:pPr>
              <a:lnSpc>
                <a:spcPct val="100000"/>
              </a:lnSpc>
            </a:pPr>
            <a:r>
              <a:rPr lang="en-IN" sz="6000" strike="noStrike">
                <a:solidFill>
                  <a:srgbClr val="afdfeb"/>
                </a:solidFill>
                <a:latin typeface="Arial"/>
                <a:ea typeface="DejaVu Sans"/>
              </a:rPr>
              <a:t>Summary</a:t>
            </a:r>
            <a:endParaRPr/>
          </a:p>
        </p:txBody>
      </p:sp>
    </p:spTree>
  </p:cSld>
  <p:timing>
    <p:tnLst>
      <p:par>
        <p:cTn id="119" dur="indefinite" restart="never" nodeType="tmRoot">
          <p:childTnLst>
            <p:seq>
              <p:cTn id="120" nodeType="mainSeq"/>
              <p:prevCondLst>
                <p:cond delay="0" evt="onPrev">
                  <p:tgtEl>
                    <p:sldTgt/>
                  </p:tgtEl>
                </p:cond>
              </p:prevCondLst>
              <p:nextCondLst>
                <p:cond delay="0" evt="onNext">
                  <p:tgtEl>
                    <p:sldTgt/>
                  </p:tgtEl>
                </p:cond>
              </p:nextCondLst>
            </p:seq>
          </p:childTnLst>
        </p:cTn>
      </p:par>
    </p:tnLst>
  </p:timing>
</p:sld>
</file>

<file path=ppt/slides/slide6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305" name="CustomShape 1"/>
          <p:cNvSpPr/>
          <p:nvPr/>
        </p:nvSpPr>
        <p:spPr>
          <a:xfrm>
            <a:off x="395640" y="847440"/>
            <a:ext cx="4893840" cy="1144800"/>
          </a:xfrm>
          <a:prstGeom prst="rect">
            <a:avLst/>
          </a:prstGeom>
          <a:noFill/>
          <a:ln>
            <a:noFill/>
          </a:ln>
        </p:spPr>
        <p:style>
          <a:lnRef idx="0"/>
          <a:fillRef idx="0"/>
          <a:effectRef idx="0"/>
          <a:fontRef idx="minor"/>
        </p:style>
        <p:txBody>
          <a:bodyPr lIns="0" rIns="0" tIns="0" bIns="0"/>
          <a:p>
            <a:pPr>
              <a:lnSpc>
                <a:spcPct val="100000"/>
              </a:lnSpc>
            </a:pPr>
            <a:r>
              <a:rPr lang="en-IN" sz="3600" strike="noStrike">
                <a:solidFill>
                  <a:srgbClr val="ffffff"/>
                </a:solidFill>
                <a:latin typeface="Arial"/>
              </a:rPr>
              <a:t>What you learned today</a:t>
            </a:r>
            <a:endParaRPr/>
          </a:p>
        </p:txBody>
      </p:sp>
      <p:sp>
        <p:nvSpPr>
          <p:cNvPr id="1306" name="CustomShape 2"/>
          <p:cNvSpPr/>
          <p:nvPr/>
        </p:nvSpPr>
        <p:spPr>
          <a:xfrm>
            <a:off x="10570680" y="6474960"/>
            <a:ext cx="1447200" cy="227520"/>
          </a:xfrm>
          <a:prstGeom prst="rect">
            <a:avLst/>
          </a:prstGeom>
          <a:noFill/>
          <a:ln>
            <a:noFill/>
          </a:ln>
        </p:spPr>
        <p:style>
          <a:lnRef idx="0"/>
          <a:fillRef idx="0"/>
          <a:effectRef idx="0"/>
          <a:fontRef idx="minor"/>
        </p:style>
      </p:sp>
      <p:sp>
        <p:nvSpPr>
          <p:cNvPr id="1307" name="CustomShape 3"/>
          <p:cNvSpPr/>
          <p:nvPr/>
        </p:nvSpPr>
        <p:spPr>
          <a:xfrm>
            <a:off x="395640" y="1756440"/>
            <a:ext cx="11198160" cy="4122720"/>
          </a:xfrm>
          <a:prstGeom prst="rect">
            <a:avLst/>
          </a:prstGeom>
          <a:noFill/>
          <a:ln>
            <a:noFill/>
          </a:ln>
        </p:spPr>
        <p:style>
          <a:lnRef idx="0"/>
          <a:fillRef idx="0"/>
          <a:effectRef idx="0"/>
          <a:fontRef idx="minor"/>
        </p:style>
        <p:txBody>
          <a:bodyPr lIns="0" rIns="0" tIns="0" bIns="0"/>
          <a:p>
            <a:pPr>
              <a:lnSpc>
                <a:spcPct val="107000"/>
              </a:lnSpc>
              <a:buFont typeface="StarSymbol"/>
              <a:buChar char="l"/>
            </a:pPr>
            <a:r>
              <a:rPr lang="en-IN" sz="2800" strike="noStrike">
                <a:solidFill>
                  <a:srgbClr val="ffffff"/>
                </a:solidFill>
                <a:latin typeface="Arial"/>
                <a:ea typeface="DejaVu Sans"/>
              </a:rPr>
              <a:t>We’re in the early days of an evolution that is empowering developers  to write cloud native applications better, faster, and cheaper</a:t>
            </a:r>
            <a:endParaRPr/>
          </a:p>
          <a:p>
            <a:pPr>
              <a:lnSpc>
                <a:spcPct val="100000"/>
              </a:lnSpc>
            </a:pPr>
            <a:endParaRPr/>
          </a:p>
          <a:p>
            <a:pPr>
              <a:lnSpc>
                <a:spcPct val="110000"/>
              </a:lnSpc>
              <a:buFont typeface="Arial"/>
              <a:buChar char="•"/>
            </a:pPr>
            <a:r>
              <a:rPr lang="en-IN" sz="2800" strike="noStrike">
                <a:solidFill>
                  <a:srgbClr val="ffffff"/>
                </a:solidFill>
                <a:latin typeface="Arial"/>
                <a:ea typeface="DejaVu Sans"/>
              </a:rPr>
              <a:t>OpenWhisk provides an open source platform to enable cloud native,  serverless, event driven applications</a:t>
            </a:r>
            <a:endParaRPr/>
          </a:p>
          <a:p>
            <a:pPr>
              <a:lnSpc>
                <a:spcPct val="100000"/>
              </a:lnSpc>
            </a:pPr>
            <a:endParaRPr/>
          </a:p>
          <a:p>
            <a:pPr>
              <a:lnSpc>
                <a:spcPct val="110000"/>
              </a:lnSpc>
              <a:buFont typeface="Arial"/>
              <a:buChar char="•"/>
            </a:pPr>
            <a:r>
              <a:rPr lang="en-IN" sz="2800" strike="noStrike">
                <a:solidFill>
                  <a:srgbClr val="ffffff"/>
                </a:solidFill>
                <a:latin typeface="Arial"/>
                <a:ea typeface="DejaVu Sans"/>
              </a:rPr>
              <a:t>OpenWhisk, MQTT and Node-RED can be used together to create  IoT Serverless applications</a:t>
            </a:r>
            <a:endParaRPr/>
          </a:p>
        </p:txBody>
      </p:sp>
    </p:spTree>
  </p:cSld>
  <p:timing>
    <p:tnLst>
      <p:par>
        <p:cTn id="121" dur="indefinite" restart="never" nodeType="tmRoot">
          <p:childTnLst>
            <p:seq>
              <p:cTn id="122" nodeType="mainSeq"/>
              <p:prevCondLst>
                <p:cond delay="0" evt="onPrev">
                  <p:tgtEl>
                    <p:sldTgt/>
                  </p:tgtEl>
                </p:cond>
              </p:prevCondLst>
              <p:nextCondLst>
                <p:cond delay="0" evt="onNext">
                  <p:tgtEl>
                    <p:sldTgt/>
                  </p:tgtEl>
                </p:cond>
              </p:nextCondLst>
            </p:seq>
          </p:childTnLst>
        </p:cTn>
      </p:par>
    </p:tnLst>
  </p:timing>
</p:sld>
</file>

<file path=ppt/slides/slide6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308" name="CustomShape 1"/>
          <p:cNvSpPr/>
          <p:nvPr/>
        </p:nvSpPr>
        <p:spPr>
          <a:xfrm>
            <a:off x="298080" y="586080"/>
            <a:ext cx="11595240" cy="1144800"/>
          </a:xfrm>
          <a:prstGeom prst="rect">
            <a:avLst/>
          </a:prstGeom>
          <a:noFill/>
          <a:ln>
            <a:noFill/>
          </a:ln>
        </p:spPr>
        <p:style>
          <a:lnRef idx="0"/>
          <a:fillRef idx="0"/>
          <a:effectRef idx="0"/>
          <a:fontRef idx="minor"/>
        </p:style>
        <p:txBody>
          <a:bodyPr lIns="0" rIns="0" tIns="0" bIns="0"/>
          <a:p>
            <a:pPr>
              <a:lnSpc>
                <a:spcPct val="100000"/>
              </a:lnSpc>
            </a:pPr>
            <a:r>
              <a:rPr lang="en-IN" sz="3600" strike="noStrike">
                <a:solidFill>
                  <a:srgbClr val="ffffff"/>
                </a:solidFill>
                <a:latin typeface="Arial"/>
              </a:rPr>
              <a:t>Experiment with OpenWhisk on Bluemix</a:t>
            </a:r>
            <a:endParaRPr/>
          </a:p>
        </p:txBody>
      </p:sp>
      <p:sp>
        <p:nvSpPr>
          <p:cNvPr id="1309" name="CustomShape 2"/>
          <p:cNvSpPr/>
          <p:nvPr/>
        </p:nvSpPr>
        <p:spPr>
          <a:xfrm>
            <a:off x="882720" y="3037320"/>
            <a:ext cx="2765880" cy="563760"/>
          </a:xfrm>
          <a:prstGeom prst="rect">
            <a:avLst/>
          </a:prstGeom>
          <a:noFill/>
          <a:ln>
            <a:noFill/>
          </a:ln>
        </p:spPr>
        <p:style>
          <a:lnRef idx="0"/>
          <a:fillRef idx="0"/>
          <a:effectRef idx="0"/>
          <a:fontRef idx="minor"/>
        </p:style>
        <p:txBody>
          <a:bodyPr lIns="0" rIns="0" tIns="0" bIns="0"/>
          <a:p>
            <a:pPr>
              <a:lnSpc>
                <a:spcPct val="100000"/>
              </a:lnSpc>
            </a:pPr>
            <a:r>
              <a:rPr b="1" lang="en-IN" sz="3700" strike="noStrike">
                <a:solidFill>
                  <a:srgbClr val="ffffff"/>
                </a:solidFill>
                <a:latin typeface="Arial"/>
                <a:ea typeface="DejaVu Sans"/>
              </a:rPr>
              <a:t>bit.ly/ow-bm</a:t>
            </a:r>
            <a:endParaRPr/>
          </a:p>
        </p:txBody>
      </p:sp>
      <p:sp>
        <p:nvSpPr>
          <p:cNvPr id="1310" name="CustomShape 3"/>
          <p:cNvSpPr/>
          <p:nvPr/>
        </p:nvSpPr>
        <p:spPr>
          <a:xfrm>
            <a:off x="5320800" y="1570320"/>
            <a:ext cx="4814280" cy="4589640"/>
          </a:xfrm>
          <a:prstGeom prst="rect">
            <a:avLst/>
          </a:prstGeom>
          <a:blipFill>
            <a:blip r:embed="rId1"/>
            <a:stretch>
              <a:fillRect/>
            </a:stretch>
          </a:blipFill>
          <a:ln>
            <a:noFill/>
          </a:ln>
        </p:spPr>
        <p:style>
          <a:lnRef idx="0"/>
          <a:fillRef idx="0"/>
          <a:effectRef idx="0"/>
          <a:fontRef idx="minor"/>
        </p:style>
      </p:sp>
      <p:sp>
        <p:nvSpPr>
          <p:cNvPr id="1311" name="CustomShape 4"/>
          <p:cNvSpPr/>
          <p:nvPr/>
        </p:nvSpPr>
        <p:spPr>
          <a:xfrm>
            <a:off x="1537560" y="3911040"/>
            <a:ext cx="1380600" cy="927360"/>
          </a:xfrm>
          <a:prstGeom prst="rect">
            <a:avLst/>
          </a:prstGeom>
          <a:blipFill>
            <a:blip r:embed="rId2"/>
            <a:stretch>
              <a:fillRect/>
            </a:stretch>
          </a:blipFill>
          <a:ln>
            <a:noFill/>
          </a:ln>
        </p:spPr>
        <p:style>
          <a:lnRef idx="0"/>
          <a:fillRef idx="0"/>
          <a:effectRef idx="0"/>
          <a:fontRef idx="minor"/>
        </p:style>
      </p:sp>
      <p:sp>
        <p:nvSpPr>
          <p:cNvPr id="1312" name="CustomShape 5"/>
          <p:cNvSpPr/>
          <p:nvPr/>
        </p:nvSpPr>
        <p:spPr>
          <a:xfrm>
            <a:off x="10570680" y="6474960"/>
            <a:ext cx="1447200" cy="227520"/>
          </a:xfrm>
          <a:prstGeom prst="rect">
            <a:avLst/>
          </a:prstGeom>
          <a:noFill/>
          <a:ln>
            <a:noFill/>
          </a:ln>
        </p:spPr>
        <p:style>
          <a:lnRef idx="0"/>
          <a:fillRef idx="0"/>
          <a:effectRef idx="0"/>
          <a:fontRef idx="minor"/>
        </p:style>
      </p:sp>
    </p:spTree>
  </p:cSld>
  <p:timing>
    <p:tnLst>
      <p:par>
        <p:cTn id="123" dur="indefinite" restart="never" nodeType="tmRoot">
          <p:childTnLst>
            <p:seq>
              <p:cTn id="124" nodeType="mainSeq"/>
              <p:prevCondLst>
                <p:cond delay="0" evt="onPrev">
                  <p:tgtEl>
                    <p:sldTgt/>
                  </p:tgtEl>
                </p:cond>
              </p:prevCondLst>
              <p:nextCondLst>
                <p:cond delay="0" evt="onNext">
                  <p:tgtEl>
                    <p:sldTgt/>
                  </p:tgtEl>
                </p:cond>
              </p:nextCondLst>
            </p:seq>
          </p:childTnLst>
        </p:cTn>
      </p:par>
    </p:tnLst>
  </p:timing>
</p:sld>
</file>

<file path=ppt/slides/slide6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313" name="CustomShape 1"/>
          <p:cNvSpPr/>
          <p:nvPr/>
        </p:nvSpPr>
        <p:spPr>
          <a:xfrm>
            <a:off x="180720" y="174960"/>
            <a:ext cx="11829960" cy="1670400"/>
          </a:xfrm>
          <a:prstGeom prst="rect">
            <a:avLst/>
          </a:prstGeom>
          <a:noFill/>
          <a:ln>
            <a:noFill/>
          </a:ln>
        </p:spPr>
        <p:style>
          <a:lnRef idx="0"/>
          <a:fillRef idx="0"/>
          <a:effectRef idx="0"/>
          <a:fontRef idx="minor"/>
        </p:style>
        <p:txBody>
          <a:bodyPr lIns="0" rIns="0" tIns="525600" bIns="0"/>
          <a:p>
            <a:pPr>
              <a:lnSpc>
                <a:spcPct val="100000"/>
              </a:lnSpc>
            </a:pPr>
            <a:r>
              <a:rPr lang="en-IN" sz="3600" strike="noStrike">
                <a:solidFill>
                  <a:srgbClr val="ffffff"/>
                </a:solidFill>
                <a:latin typeface="Arial"/>
              </a:rPr>
              <a:t>Join us to build a cloud native platform for the future!</a:t>
            </a:r>
            <a:endParaRPr/>
          </a:p>
        </p:txBody>
      </p:sp>
      <p:sp>
        <p:nvSpPr>
          <p:cNvPr id="1314" name="CustomShape 2"/>
          <p:cNvSpPr/>
          <p:nvPr/>
        </p:nvSpPr>
        <p:spPr>
          <a:xfrm>
            <a:off x="1607400" y="2930760"/>
            <a:ext cx="1957320" cy="1957320"/>
          </a:xfrm>
          <a:prstGeom prst="rect">
            <a:avLst/>
          </a:prstGeom>
          <a:blipFill>
            <a:blip r:embed="rId1"/>
            <a:stretch>
              <a:fillRect/>
            </a:stretch>
          </a:blipFill>
          <a:ln>
            <a:noFill/>
          </a:ln>
        </p:spPr>
        <p:style>
          <a:lnRef idx="0"/>
          <a:fillRef idx="0"/>
          <a:effectRef idx="0"/>
          <a:fontRef idx="minor"/>
        </p:style>
      </p:sp>
      <p:sp>
        <p:nvSpPr>
          <p:cNvPr id="1315" name="CustomShape 3"/>
          <p:cNvSpPr/>
          <p:nvPr/>
        </p:nvSpPr>
        <p:spPr>
          <a:xfrm>
            <a:off x="2015640" y="1890720"/>
            <a:ext cx="1141200" cy="1141200"/>
          </a:xfrm>
          <a:prstGeom prst="rect">
            <a:avLst/>
          </a:prstGeom>
          <a:blipFill>
            <a:blip r:embed="rId2"/>
            <a:stretch>
              <a:fillRect/>
            </a:stretch>
          </a:blipFill>
          <a:ln>
            <a:noFill/>
          </a:ln>
        </p:spPr>
        <p:style>
          <a:lnRef idx="0"/>
          <a:fillRef idx="0"/>
          <a:effectRef idx="0"/>
          <a:fontRef idx="minor"/>
        </p:style>
      </p:sp>
      <p:sp>
        <p:nvSpPr>
          <p:cNvPr id="1316" name="CustomShape 4"/>
          <p:cNvSpPr/>
          <p:nvPr/>
        </p:nvSpPr>
        <p:spPr>
          <a:xfrm>
            <a:off x="1925640" y="4623480"/>
            <a:ext cx="1380600" cy="927360"/>
          </a:xfrm>
          <a:prstGeom prst="rect">
            <a:avLst/>
          </a:prstGeom>
          <a:blipFill>
            <a:blip r:embed="rId3"/>
            <a:stretch>
              <a:fillRect/>
            </a:stretch>
          </a:blipFill>
          <a:ln>
            <a:noFill/>
          </a:ln>
        </p:spPr>
        <p:style>
          <a:lnRef idx="0"/>
          <a:fillRef idx="0"/>
          <a:effectRef idx="0"/>
          <a:fontRef idx="minor"/>
        </p:style>
      </p:sp>
      <p:sp>
        <p:nvSpPr>
          <p:cNvPr id="1317" name="CustomShape 5"/>
          <p:cNvSpPr/>
          <p:nvPr/>
        </p:nvSpPr>
        <p:spPr>
          <a:xfrm>
            <a:off x="635400" y="2299320"/>
            <a:ext cx="10126800" cy="4003560"/>
          </a:xfrm>
          <a:prstGeom prst="rect">
            <a:avLst/>
          </a:prstGeom>
          <a:noFill/>
          <a:ln>
            <a:noFill/>
          </a:ln>
        </p:spPr>
        <p:style>
          <a:lnRef idx="0"/>
          <a:fillRef idx="0"/>
          <a:effectRef idx="0"/>
          <a:fontRef idx="minor"/>
        </p:style>
        <p:txBody>
          <a:bodyPr lIns="0" rIns="0" tIns="0" bIns="0"/>
          <a:p>
            <a:pPr>
              <a:lnSpc>
                <a:spcPct val="100000"/>
              </a:lnSpc>
            </a:pPr>
            <a:r>
              <a:rPr b="1" lang="en-IN" sz="3700" strike="noStrike">
                <a:solidFill>
                  <a:srgbClr val="ffffff"/>
                </a:solidFill>
                <a:latin typeface="Arial"/>
                <a:ea typeface="DejaVu Sans"/>
              </a:rPr>
              <a:t>OpenWhisk.org</a:t>
            </a:r>
            <a:endParaRPr/>
          </a:p>
          <a:p>
            <a:pPr>
              <a:lnSpc>
                <a:spcPct val="100000"/>
              </a:lnSpc>
            </a:pPr>
            <a:endParaRPr/>
          </a:p>
          <a:p>
            <a:pPr>
              <a:lnSpc>
                <a:spcPct val="100000"/>
              </a:lnSpc>
            </a:pPr>
            <a:r>
              <a:rPr b="1" lang="en-IN" sz="3700" strike="noStrike">
                <a:solidFill>
                  <a:srgbClr val="ffffff"/>
                </a:solidFill>
                <a:latin typeface="Arial"/>
                <a:ea typeface="DejaVu Sans"/>
              </a:rPr>
              <a:t>dwopen.slack.com </a:t>
            </a:r>
            <a:r>
              <a:rPr lang="en-IN" sz="3700" strike="noStrike">
                <a:solidFill>
                  <a:srgbClr val="ffffff"/>
                </a:solidFill>
                <a:latin typeface="Arial"/>
                <a:ea typeface="DejaVu Sans"/>
              </a:rPr>
              <a:t>#openwhisk</a:t>
            </a:r>
            <a:endParaRPr/>
          </a:p>
          <a:p>
            <a:pPr>
              <a:lnSpc>
                <a:spcPct val="100000"/>
              </a:lnSpc>
            </a:pPr>
            <a:endParaRPr/>
          </a:p>
          <a:p>
            <a:pPr>
              <a:lnSpc>
                <a:spcPct val="100000"/>
              </a:lnSpc>
            </a:pPr>
            <a:r>
              <a:rPr b="1" lang="en-IN" sz="3700" strike="noStrike">
                <a:solidFill>
                  <a:srgbClr val="ffffff"/>
                </a:solidFill>
                <a:latin typeface="Arial"/>
                <a:ea typeface="DejaVu Sans"/>
              </a:rPr>
              <a:t>bluemix.net</a:t>
            </a:r>
            <a:endParaRPr/>
          </a:p>
          <a:p>
            <a:pPr>
              <a:lnSpc>
                <a:spcPct val="100000"/>
              </a:lnSpc>
            </a:pPr>
            <a:endParaRPr/>
          </a:p>
          <a:p>
            <a:pPr>
              <a:lnSpc>
                <a:spcPct val="100000"/>
              </a:lnSpc>
            </a:pPr>
            <a:r>
              <a:rPr b="1" lang="en-IN" sz="2800" strike="noStrike">
                <a:solidFill>
                  <a:srgbClr val="ffffff"/>
                </a:solidFill>
                <a:latin typeface="Arial"/>
                <a:ea typeface="DejaVu Sans"/>
              </a:rPr>
              <a:t>OpenWhisk and MQTT </a:t>
            </a:r>
            <a:r>
              <a:rPr lang="en-IN" sz="1900" strike="noStrike" u="sng">
                <a:solidFill>
                  <a:srgbClr val="ffffff"/>
                </a:solidFill>
                <a:latin typeface="Arial"/>
                <a:ea typeface="DejaVu Sans"/>
              </a:rPr>
              <a:t>http://jamesthom.as/blog/2016/06/15/openwhisk-and-mqtt/</a:t>
            </a:r>
            <a:endParaRPr/>
          </a:p>
        </p:txBody>
      </p:sp>
      <p:sp>
        <p:nvSpPr>
          <p:cNvPr id="1318" name="CustomShape 6"/>
          <p:cNvSpPr/>
          <p:nvPr/>
        </p:nvSpPr>
        <p:spPr>
          <a:xfrm>
            <a:off x="10570680" y="6474960"/>
            <a:ext cx="1447200" cy="227520"/>
          </a:xfrm>
          <a:prstGeom prst="rect">
            <a:avLst/>
          </a:prstGeom>
          <a:noFill/>
          <a:ln>
            <a:noFill/>
          </a:ln>
        </p:spPr>
        <p:style>
          <a:lnRef idx="0"/>
          <a:fillRef idx="0"/>
          <a:effectRef idx="0"/>
          <a:fontRef idx="minor"/>
        </p:style>
      </p:sp>
    </p:spTree>
  </p:cSld>
  <p:timing>
    <p:tnLst>
      <p:par>
        <p:cTn id="125" dur="indefinite" restart="never" nodeType="tmRoot">
          <p:childTnLst>
            <p:seq>
              <p:cTn id="126" nodeType="mainSeq"/>
              <p:prevCondLst>
                <p:cond delay="0" evt="onPrev">
                  <p:tgtEl>
                    <p:sldTgt/>
                  </p:tgtEl>
                </p:cond>
              </p:prevCondLst>
              <p:nextCondLst>
                <p:cond delay="0" evt="onNext">
                  <p:tgtEl>
                    <p:sldTgt/>
                  </p:tgtEl>
                </p:cond>
              </p:nextCondLst>
            </p:seq>
          </p:childTnLst>
        </p:cTn>
      </p:par>
    </p:tnLst>
  </p:timing>
</p:sld>
</file>

<file path=ppt/slides/slide6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319" name="CustomShape 1"/>
          <p:cNvSpPr/>
          <p:nvPr/>
        </p:nvSpPr>
        <p:spPr>
          <a:xfrm>
            <a:off x="4285080" y="2933640"/>
            <a:ext cx="3627000" cy="1144800"/>
          </a:xfrm>
          <a:prstGeom prst="rect">
            <a:avLst/>
          </a:prstGeom>
          <a:noFill/>
          <a:ln>
            <a:noFill/>
          </a:ln>
        </p:spPr>
        <p:style>
          <a:lnRef idx="0"/>
          <a:fillRef idx="0"/>
          <a:effectRef idx="0"/>
          <a:fontRef idx="minor"/>
        </p:style>
        <p:txBody>
          <a:bodyPr lIns="0" rIns="0" tIns="0" bIns="0"/>
          <a:p>
            <a:pPr>
              <a:lnSpc>
                <a:spcPct val="100000"/>
              </a:lnSpc>
            </a:pPr>
            <a:r>
              <a:rPr lang="en-IN" sz="6000" strike="noStrike">
                <a:solidFill>
                  <a:srgbClr val="afdfeb"/>
                </a:solidFill>
                <a:latin typeface="Arial"/>
              </a:rPr>
              <a:t>Thank You</a:t>
            </a:r>
            <a:endParaRPr/>
          </a:p>
        </p:txBody>
      </p:sp>
    </p:spTree>
  </p:cSld>
  <p:timing>
    <p:tnLst>
      <p:par>
        <p:cTn id="127" dur="indefinite" restart="never" nodeType="tmRoot">
          <p:childTnLst>
            <p:seq>
              <p:cTn id="128" nodeType="mainSeq"/>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51" name="CustomShape 1"/>
          <p:cNvSpPr/>
          <p:nvPr/>
        </p:nvSpPr>
        <p:spPr>
          <a:xfrm>
            <a:off x="180720" y="174960"/>
            <a:ext cx="11829960" cy="1541520"/>
          </a:xfrm>
          <a:prstGeom prst="rect">
            <a:avLst/>
          </a:prstGeom>
          <a:noFill/>
          <a:ln>
            <a:noFill/>
          </a:ln>
        </p:spPr>
        <p:style>
          <a:lnRef idx="0"/>
          <a:fillRef idx="0"/>
          <a:effectRef idx="0"/>
          <a:fontRef idx="minor"/>
        </p:style>
        <p:txBody>
          <a:bodyPr lIns="0" rIns="0" tIns="396720" bIns="0"/>
          <a:p>
            <a:pPr>
              <a:lnSpc>
                <a:spcPct val="100000"/>
              </a:lnSpc>
            </a:pPr>
            <a:r>
              <a:rPr lang="en-IN" sz="3600" strike="noStrike">
                <a:solidFill>
                  <a:srgbClr val="ffffff"/>
                </a:solidFill>
                <a:latin typeface="Arial"/>
              </a:rPr>
              <a:t>Why is Serverless attractive?</a:t>
            </a:r>
            <a:endParaRPr/>
          </a:p>
        </p:txBody>
      </p:sp>
      <p:sp>
        <p:nvSpPr>
          <p:cNvPr id="352" name="CustomShape 2"/>
          <p:cNvSpPr/>
          <p:nvPr/>
        </p:nvSpPr>
        <p:spPr>
          <a:xfrm>
            <a:off x="3486960" y="3742200"/>
            <a:ext cx="5159160" cy="2870640"/>
          </a:xfrm>
          <a:prstGeom prst="rect">
            <a:avLst/>
          </a:prstGeom>
          <a:blipFill>
            <a:blip r:embed="rId1"/>
            <a:stretch>
              <a:fillRect/>
            </a:stretch>
          </a:blipFill>
          <a:ln>
            <a:noFill/>
          </a:ln>
        </p:spPr>
        <p:style>
          <a:lnRef idx="0"/>
          <a:fillRef idx="0"/>
          <a:effectRef idx="0"/>
          <a:fontRef idx="minor"/>
        </p:style>
      </p:sp>
      <p:sp>
        <p:nvSpPr>
          <p:cNvPr id="353" name="CustomShape 3"/>
          <p:cNvSpPr/>
          <p:nvPr/>
        </p:nvSpPr>
        <p:spPr>
          <a:xfrm>
            <a:off x="397080" y="1303200"/>
            <a:ext cx="11631960" cy="2281320"/>
          </a:xfrm>
          <a:prstGeom prst="rect">
            <a:avLst/>
          </a:prstGeom>
          <a:noFill/>
          <a:ln>
            <a:noFill/>
          </a:ln>
        </p:spPr>
        <p:style>
          <a:lnRef idx="0"/>
          <a:fillRef idx="0"/>
          <a:effectRef idx="0"/>
          <a:fontRef idx="minor"/>
        </p:style>
        <p:txBody>
          <a:bodyPr lIns="0" rIns="0" tIns="0" bIns="0"/>
          <a:p>
            <a:pPr>
              <a:lnSpc>
                <a:spcPts val="300"/>
              </a:lnSpc>
            </a:pPr>
            <a:r>
              <a:rPr lang="en-IN" sz="2100" strike="noStrike">
                <a:solidFill>
                  <a:srgbClr val="8bc145"/>
                </a:solidFill>
                <a:latin typeface="Arial"/>
                <a:ea typeface="DejaVu Sans"/>
              </a:rPr>
              <a:t>Short answer:</a:t>
            </a:r>
            <a:endParaRPr/>
          </a:p>
          <a:p>
            <a:pPr>
              <a:lnSpc>
                <a:spcPts val="311"/>
              </a:lnSpc>
            </a:pPr>
            <a:r>
              <a:rPr lang="en-IN" sz="2100" strike="noStrike">
                <a:solidFill>
                  <a:srgbClr val="ffffff"/>
                </a:solidFill>
                <a:latin typeface="Arial"/>
                <a:ea typeface="DejaVu Sans"/>
              </a:rPr>
              <a:t>Besides</a:t>
            </a:r>
            <a:endParaRPr/>
          </a:p>
          <a:p>
            <a:pPr>
              <a:lnSpc>
                <a:spcPts val="311"/>
              </a:lnSpc>
              <a:buFont typeface="StarSymbol"/>
              <a:buAutoNum type="alphaLcParenR"/>
            </a:pPr>
            <a:r>
              <a:rPr lang="en-IN" sz="2100" strike="noStrike">
                <a:solidFill>
                  <a:srgbClr val="ffffff"/>
                </a:solidFill>
                <a:latin typeface="Arial"/>
                <a:ea typeface="DejaVu Sans"/>
              </a:rPr>
              <a:t>making app development &amp; ops dramatically faster, cheaper, easier (but different J ), it</a:t>
            </a:r>
            <a:endParaRPr/>
          </a:p>
          <a:p>
            <a:pPr>
              <a:lnSpc>
                <a:spcPts val="312"/>
              </a:lnSpc>
              <a:buFont typeface="StarSymbol"/>
              <a:buAutoNum type="alphaLcParenR"/>
            </a:pPr>
            <a:r>
              <a:rPr lang="en-IN" sz="2100" strike="noStrike">
                <a:solidFill>
                  <a:srgbClr val="ffffff"/>
                </a:solidFill>
                <a:latin typeface="Arial"/>
                <a:ea typeface="DejaVu Sans"/>
              </a:rPr>
              <a:t>Drives infrastructure cost savings</a:t>
            </a:r>
            <a:endParaRPr/>
          </a:p>
          <a:p>
            <a:pPr>
              <a:lnSpc>
                <a:spcPct val="100000"/>
              </a:lnSpc>
            </a:pPr>
            <a:endParaRPr/>
          </a:p>
          <a:p>
            <a:pPr>
              <a:lnSpc>
                <a:spcPts val="311"/>
              </a:lnSpc>
            </a:pPr>
            <a:r>
              <a:rPr i="1" lang="en-IN" sz="2100" strike="noStrike">
                <a:solidFill>
                  <a:srgbClr val="ffffff"/>
                </a:solidFill>
                <a:latin typeface="Arial"/>
                <a:ea typeface="DejaVu Sans"/>
              </a:rPr>
              <a:t>(yes </a:t>
            </a:r>
            <a:r>
              <a:rPr i="1" lang="en-IN" sz="2150" strike="noStrike">
                <a:solidFill>
                  <a:srgbClr val="ffffff"/>
                </a:solidFill>
                <a:latin typeface="Lucida Sans"/>
                <a:ea typeface="DejaVu Sans"/>
              </a:rPr>
              <a:t>– </a:t>
            </a:r>
            <a:r>
              <a:rPr i="1" lang="en-IN" sz="2100" strike="noStrike">
                <a:solidFill>
                  <a:srgbClr val="ffffff"/>
                </a:solidFill>
                <a:latin typeface="Arial"/>
                <a:ea typeface="DejaVu Sans"/>
              </a:rPr>
              <a:t>this has been true for most IT innovations over the last decades, while serverless potentially  introduces another step-function change)</a:t>
            </a:r>
            <a:endParaRPr/>
          </a:p>
        </p:txBody>
      </p:sp>
      <p:sp>
        <p:nvSpPr>
          <p:cNvPr id="354" name="CustomShape 4"/>
          <p:cNvSpPr/>
          <p:nvPr/>
        </p:nvSpPr>
        <p:spPr>
          <a:xfrm>
            <a:off x="10296000" y="5760000"/>
            <a:ext cx="1721880" cy="4692240"/>
          </a:xfrm>
          <a:prstGeom prst="rect">
            <a:avLst/>
          </a:prstGeom>
          <a:noFill/>
          <a:ln>
            <a:noFill/>
          </a:ln>
        </p:spPr>
        <p:style>
          <a:lnRef idx="0"/>
          <a:fillRef idx="0"/>
          <a:effectRef idx="0"/>
          <a:fontRef idx="minor"/>
        </p:style>
        <p:txBody>
          <a:bodyPr lIns="0" rIns="0" tIns="0" bIns="0"/>
          <a:p>
            <a:pPr>
              <a:lnSpc>
                <a:spcPts val="201"/>
              </a:lnSpc>
            </a:pPr>
            <a:r>
              <a:rPr b="1" i="1" lang="en-IN" sz="1500" strike="noStrike">
                <a:solidFill>
                  <a:srgbClr val="ffd320"/>
                </a:solidFill>
                <a:latin typeface="Arial"/>
              </a:rPr>
              <a:t>ICICI Appathon 2017  </a:t>
            </a:r>
            <a:endParaRPr/>
          </a:p>
          <a:p>
            <a:pPr>
              <a:lnSpc>
                <a:spcPts val="201"/>
              </a:lnSpc>
            </a:pPr>
            <a:r>
              <a:rPr b="1" i="1" lang="en-IN" sz="1500" strike="noStrike">
                <a:solidFill>
                  <a:srgbClr val="ffd320"/>
                </a:solidFill>
                <a:latin typeface="Arial"/>
              </a:rPr>
              <a:t>by SirAbhinavJain</a:t>
            </a:r>
            <a:endParaRPr/>
          </a:p>
        </p:txBody>
      </p:sp>
    </p:spTree>
  </p:cSld>
  <p:timing>
    <p:tnLst>
      <p:par>
        <p:cTn id="13" dur="indefinite" restart="never" nodeType="tmRoot">
          <p:childTnLst>
            <p:seq>
              <p:cTn id="14" nodeType="mainSeq"/>
              <p:prevCondLst>
                <p:cond delay="0" evt="onPrev">
                  <p:tgtEl>
                    <p:sldTgt/>
                  </p:tgtEl>
                </p:cond>
              </p:prevCondLst>
              <p:nextCondLst>
                <p:cond delay="0"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55" name="CustomShape 1"/>
          <p:cNvSpPr/>
          <p:nvPr/>
        </p:nvSpPr>
        <p:spPr>
          <a:xfrm>
            <a:off x="180720" y="174960"/>
            <a:ext cx="11829960" cy="1494720"/>
          </a:xfrm>
          <a:prstGeom prst="rect">
            <a:avLst/>
          </a:prstGeom>
          <a:noFill/>
          <a:ln>
            <a:noFill/>
          </a:ln>
        </p:spPr>
        <p:style>
          <a:lnRef idx="0"/>
          <a:fillRef idx="0"/>
          <a:effectRef idx="0"/>
          <a:fontRef idx="minor"/>
        </p:style>
        <p:txBody>
          <a:bodyPr lIns="0" rIns="0" tIns="349920" bIns="0"/>
          <a:p>
            <a:pPr>
              <a:lnSpc>
                <a:spcPct val="100000"/>
              </a:lnSpc>
            </a:pPr>
            <a:r>
              <a:rPr lang="en-IN" sz="3600" strike="noStrike">
                <a:solidFill>
                  <a:srgbClr val="ffffff"/>
                </a:solidFill>
                <a:latin typeface="Arial"/>
              </a:rPr>
              <a:t>Key factors for infrastructure cost savings</a:t>
            </a:r>
            <a:endParaRPr/>
          </a:p>
        </p:txBody>
      </p:sp>
      <p:graphicFrame>
        <p:nvGraphicFramePr>
          <p:cNvPr id="356" name="Table 2"/>
          <p:cNvGraphicFramePr/>
          <p:nvPr/>
        </p:nvGraphicFramePr>
        <p:xfrm>
          <a:off x="385200" y="1195920"/>
          <a:ext cx="11190240" cy="3907440"/>
        </p:xfrm>
        <a:graphic>
          <a:graphicData uri="http://schemas.openxmlformats.org/drawingml/2006/table">
            <a:tbl>
              <a:tblPr/>
              <a:tblGrid>
                <a:gridCol w="3729960"/>
                <a:gridCol w="3729960"/>
                <a:gridCol w="3730680"/>
              </a:tblGrid>
              <a:tr h="771840">
                <a:tc>
                  <a:tcPr/>
                </a:tc>
                <a:tc>
                  <a:txBody>
                    <a:bodyPr/>
                    <a:p>
                      <a:pPr>
                        <a:lnSpc>
                          <a:spcPts val="311"/>
                        </a:lnSpc>
                      </a:pPr>
                      <a:r>
                        <a:rPr b="1" lang="en-IN" sz="2100" strike="noStrike">
                          <a:solidFill>
                            <a:srgbClr val="ffffff"/>
                          </a:solidFill>
                          <a:latin typeface="Arial"/>
                        </a:rPr>
                        <a:t>Traditional models (CF,  containers, VMs)</a:t>
                      </a:r>
                      <a:endParaRPr/>
                    </a:p>
                  </a:txBody>
                  <a:tcPr/>
                </a:tc>
                <a:tc>
                  <a:txBody>
                    <a:bodyPr/>
                    <a:p>
                      <a:pPr>
                        <a:lnSpc>
                          <a:spcPct val="100000"/>
                        </a:lnSpc>
                      </a:pPr>
                      <a:r>
                        <a:rPr b="1" lang="en-IN" sz="2100" strike="noStrike">
                          <a:solidFill>
                            <a:srgbClr val="ffffff"/>
                          </a:solidFill>
                          <a:latin typeface="Arial"/>
                        </a:rPr>
                        <a:t>Serverless</a:t>
                      </a:r>
                      <a:endParaRPr/>
                    </a:p>
                  </a:txBody>
                  <a:tcPr/>
                </a:tc>
              </a:tr>
              <a:tr h="771840">
                <a:tc>
                  <a:txBody>
                    <a:bodyPr/>
                    <a:p>
                      <a:pPr>
                        <a:lnSpc>
                          <a:spcPct val="100000"/>
                        </a:lnSpc>
                      </a:pPr>
                      <a:r>
                        <a:rPr lang="en-IN" sz="2100" strike="noStrike">
                          <a:solidFill>
                            <a:srgbClr val="000000"/>
                          </a:solidFill>
                          <a:latin typeface="Arial"/>
                        </a:rPr>
                        <a:t>High Availability</a:t>
                      </a:r>
                      <a:endParaRPr/>
                    </a:p>
                  </a:txBody>
                  <a:tcPr/>
                </a:tc>
                <a:tc>
                  <a:txBody>
                    <a:bodyPr/>
                    <a:p>
                      <a:pPr>
                        <a:lnSpc>
                          <a:spcPts val="311"/>
                        </a:lnSpc>
                      </a:pPr>
                      <a:r>
                        <a:rPr lang="en-IN" sz="2100" strike="noStrike">
                          <a:solidFill>
                            <a:srgbClr val="000000"/>
                          </a:solidFill>
                          <a:latin typeface="Arial"/>
                        </a:rPr>
                        <a:t>At least 2-3 instances of  everything</a:t>
                      </a:r>
                      <a:endParaRPr/>
                    </a:p>
                  </a:txBody>
                  <a:tcPr/>
                </a:tc>
                <a:tc>
                  <a:txBody>
                    <a:bodyPr/>
                    <a:p>
                      <a:pPr>
                        <a:lnSpc>
                          <a:spcPct val="100000"/>
                        </a:lnSpc>
                      </a:pPr>
                      <a:r>
                        <a:rPr lang="en-IN" sz="2100" strike="noStrike">
                          <a:solidFill>
                            <a:srgbClr val="000000"/>
                          </a:solidFill>
                          <a:latin typeface="Arial"/>
                        </a:rPr>
                        <a:t>No incremental infrastructure</a:t>
                      </a:r>
                      <a:endParaRPr/>
                    </a:p>
                  </a:txBody>
                  <a:tcPr/>
                </a:tc>
              </a:tr>
              <a:tr h="494280">
                <a:tc>
                  <a:txBody>
                    <a:bodyPr/>
                    <a:p>
                      <a:pPr>
                        <a:lnSpc>
                          <a:spcPct val="100000"/>
                        </a:lnSpc>
                      </a:pPr>
                      <a:r>
                        <a:rPr lang="en-IN" sz="2100" strike="noStrike">
                          <a:solidFill>
                            <a:srgbClr val="000000"/>
                          </a:solidFill>
                          <a:latin typeface="Arial"/>
                        </a:rPr>
                        <a:t>Multi-region deployment</a:t>
                      </a:r>
                      <a:endParaRPr/>
                    </a:p>
                  </a:txBody>
                  <a:tcPr/>
                </a:tc>
                <a:tc>
                  <a:txBody>
                    <a:bodyPr/>
                    <a:p>
                      <a:pPr>
                        <a:lnSpc>
                          <a:spcPct val="100000"/>
                        </a:lnSpc>
                      </a:pPr>
                      <a:r>
                        <a:rPr lang="en-IN" sz="2100" strike="noStrike">
                          <a:solidFill>
                            <a:srgbClr val="000000"/>
                          </a:solidFill>
                          <a:latin typeface="Arial"/>
                        </a:rPr>
                        <a:t>One deployment per region</a:t>
                      </a:r>
                      <a:endParaRPr/>
                    </a:p>
                  </a:txBody>
                  <a:tcPr/>
                </a:tc>
                <a:tc>
                  <a:txBody>
                    <a:bodyPr/>
                    <a:p>
                      <a:pPr>
                        <a:lnSpc>
                          <a:spcPct val="100000"/>
                        </a:lnSpc>
                      </a:pPr>
                      <a:r>
                        <a:rPr lang="en-IN" sz="2100" strike="noStrike">
                          <a:solidFill>
                            <a:srgbClr val="000000"/>
                          </a:solidFill>
                          <a:latin typeface="Arial"/>
                        </a:rPr>
                        <a:t>No incremental infrastructure</a:t>
                      </a:r>
                      <a:endParaRPr/>
                    </a:p>
                  </a:txBody>
                  <a:tcPr/>
                </a:tc>
              </a:tr>
              <a:tr h="1097280">
                <a:tc>
                  <a:txBody>
                    <a:bodyPr/>
                    <a:p>
                      <a:pPr>
                        <a:lnSpc>
                          <a:spcPts val="311"/>
                        </a:lnSpc>
                      </a:pPr>
                      <a:r>
                        <a:rPr lang="en-IN" sz="2100" strike="noStrike">
                          <a:solidFill>
                            <a:srgbClr val="000000"/>
                          </a:solidFill>
                          <a:latin typeface="Arial"/>
                        </a:rPr>
                        <a:t>Cover delta between short  (&lt;10s) load spikes and  valleys (vs average)</a:t>
                      </a:r>
                      <a:endParaRPr/>
                    </a:p>
                  </a:txBody>
                  <a:tcPr/>
                </a:tc>
                <a:tc>
                  <a:txBody>
                    <a:bodyPr/>
                    <a:p>
                      <a:pPr>
                        <a:lnSpc>
                          <a:spcPct val="100000"/>
                        </a:lnSpc>
                      </a:pPr>
                      <a:r>
                        <a:rPr lang="en-IN" sz="2100" strike="noStrike">
                          <a:solidFill>
                            <a:srgbClr val="000000"/>
                          </a:solidFill>
                          <a:latin typeface="Arial"/>
                        </a:rPr>
                        <a:t>~2x of average load</a:t>
                      </a:r>
                      <a:endParaRPr/>
                    </a:p>
                  </a:txBody>
                  <a:tcPr/>
                </a:tc>
                <a:tc>
                  <a:txBody>
                    <a:bodyPr/>
                    <a:p>
                      <a:pPr>
                        <a:lnSpc>
                          <a:spcPct val="100000"/>
                        </a:lnSpc>
                      </a:pPr>
                      <a:r>
                        <a:rPr lang="en-IN" sz="2100" strike="noStrike">
                          <a:solidFill>
                            <a:srgbClr val="000000"/>
                          </a:solidFill>
                          <a:latin typeface="Arial"/>
                        </a:rPr>
                        <a:t>No incremental infrastructure</a:t>
                      </a:r>
                      <a:endParaRPr/>
                    </a:p>
                  </a:txBody>
                  <a:tcPr/>
                </a:tc>
              </a:tr>
              <a:tr h="772560">
                <a:tc>
                  <a:txBody>
                    <a:bodyPr/>
                    <a:p>
                      <a:pPr>
                        <a:lnSpc>
                          <a:spcPct val="100000"/>
                        </a:lnSpc>
                      </a:pPr>
                      <a:r>
                        <a:rPr lang="en-IN" sz="2100" strike="noStrike">
                          <a:solidFill>
                            <a:srgbClr val="000000"/>
                          </a:solidFill>
                          <a:latin typeface="Arial"/>
                        </a:rPr>
                        <a:t>Example incremental costs</a:t>
                      </a:r>
                      <a:endParaRPr/>
                    </a:p>
                  </a:txBody>
                  <a:tcPr/>
                </a:tc>
                <a:tc>
                  <a:txBody>
                    <a:bodyPr/>
                    <a:p>
                      <a:pPr>
                        <a:lnSpc>
                          <a:spcPts val="311"/>
                        </a:lnSpc>
                      </a:pPr>
                      <a:r>
                        <a:rPr lang="en-IN" sz="2100" strike="noStrike">
                          <a:solidFill>
                            <a:srgbClr val="000000"/>
                          </a:solidFill>
                          <a:latin typeface="Arial"/>
                        </a:rPr>
                        <a:t>2 instances x 2 regions x 2 =  8x</a:t>
                      </a:r>
                      <a:endParaRPr/>
                    </a:p>
                  </a:txBody>
                  <a:tcPr/>
                </a:tc>
                <a:tc>
                  <a:txBody>
                    <a:bodyPr/>
                    <a:p>
                      <a:pPr>
                        <a:lnSpc>
                          <a:spcPct val="100000"/>
                        </a:lnSpc>
                      </a:pPr>
                      <a:r>
                        <a:rPr lang="en-IN" sz="2100" strike="noStrike">
                          <a:solidFill>
                            <a:srgbClr val="000000"/>
                          </a:solidFill>
                          <a:latin typeface="Arial"/>
                        </a:rPr>
                        <a:t>1x</a:t>
                      </a:r>
                      <a:endParaRPr/>
                    </a:p>
                  </a:txBody>
                  <a:tcPr/>
                </a:tc>
              </a:tr>
            </a:tbl>
          </a:graphicData>
        </a:graphic>
      </p:graphicFrame>
      <p:sp>
        <p:nvSpPr>
          <p:cNvPr id="357" name="CustomShape 3"/>
          <p:cNvSpPr/>
          <p:nvPr/>
        </p:nvSpPr>
        <p:spPr>
          <a:xfrm>
            <a:off x="0" y="5244120"/>
            <a:ext cx="12189960" cy="1272240"/>
          </a:xfrm>
          <a:prstGeom prst="rect">
            <a:avLst/>
          </a:prstGeom>
          <a:blipFill>
            <a:blip r:embed="rId1"/>
            <a:stretch>
              <a:fillRect/>
            </a:stretch>
          </a:blipFill>
          <a:ln>
            <a:noFill/>
          </a:ln>
        </p:spPr>
        <p:style>
          <a:lnRef idx="0"/>
          <a:fillRef idx="0"/>
          <a:effectRef idx="0"/>
          <a:fontRef idx="minor"/>
        </p:style>
      </p:sp>
      <p:sp>
        <p:nvSpPr>
          <p:cNvPr id="358" name="CustomShape 4"/>
          <p:cNvSpPr/>
          <p:nvPr/>
        </p:nvSpPr>
        <p:spPr>
          <a:xfrm>
            <a:off x="10368000" y="5904000"/>
            <a:ext cx="1649880" cy="4548240"/>
          </a:xfrm>
          <a:prstGeom prst="rect">
            <a:avLst/>
          </a:prstGeom>
          <a:noFill/>
          <a:ln>
            <a:noFill/>
          </a:ln>
        </p:spPr>
        <p:style>
          <a:lnRef idx="0"/>
          <a:fillRef idx="0"/>
          <a:effectRef idx="0"/>
          <a:fontRef idx="minor"/>
        </p:style>
        <p:txBody>
          <a:bodyPr lIns="0" rIns="0" tIns="0" bIns="0"/>
          <a:p>
            <a:pPr>
              <a:lnSpc>
                <a:spcPts val="201"/>
              </a:lnSpc>
            </a:pPr>
            <a:r>
              <a:rPr b="1" i="1" lang="en-IN" sz="1500" strike="noStrike">
                <a:solidFill>
                  <a:srgbClr val="ffd320"/>
                </a:solidFill>
                <a:latin typeface="Arial"/>
              </a:rPr>
              <a:t>ICICI Appathon 2017  </a:t>
            </a:r>
            <a:endParaRPr/>
          </a:p>
          <a:p>
            <a:pPr>
              <a:lnSpc>
                <a:spcPts val="201"/>
              </a:lnSpc>
            </a:pPr>
            <a:r>
              <a:rPr b="1" i="1" lang="en-IN" sz="1500" strike="noStrike">
                <a:solidFill>
                  <a:srgbClr val="ffd320"/>
                </a:solidFill>
                <a:latin typeface="Arial"/>
              </a:rPr>
              <a:t>by SirAbhinavJain</a:t>
            </a:r>
            <a:endParaRPr/>
          </a:p>
        </p:txBody>
      </p:sp>
    </p:spTree>
  </p:cSld>
  <p:timing>
    <p:tnLst>
      <p:par>
        <p:cTn id="15" dur="indefinite" restart="never" nodeType="tmRoot">
          <p:childTnLst>
            <p:seq>
              <p:cTn id="16" nodeType="mainSeq"/>
              <p:prevCondLst>
                <p:cond delay="0" evt="onPrev">
                  <p:tgtEl>
                    <p:sldTgt/>
                  </p:tgtEl>
                </p:cond>
              </p:prevCondLst>
              <p:nextCondLst>
                <p:cond delay="0" evt="onNext">
                  <p:tgtEl>
                    <p:sldTgt/>
                  </p:tgtEl>
                </p:cond>
              </p:nextCondLst>
            </p:seq>
          </p:childTnLst>
        </p:cTn>
      </p:par>
    </p:tnLst>
  </p:timing>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59" name="CustomShape 1"/>
          <p:cNvSpPr/>
          <p:nvPr/>
        </p:nvSpPr>
        <p:spPr>
          <a:xfrm>
            <a:off x="180720" y="174960"/>
            <a:ext cx="11829960" cy="1578600"/>
          </a:xfrm>
          <a:prstGeom prst="rect">
            <a:avLst/>
          </a:prstGeom>
          <a:noFill/>
          <a:ln>
            <a:noFill/>
          </a:ln>
        </p:spPr>
        <p:style>
          <a:lnRef idx="0"/>
          <a:fillRef idx="0"/>
          <a:effectRef idx="0"/>
          <a:fontRef idx="minor"/>
        </p:style>
        <p:txBody>
          <a:bodyPr lIns="0" rIns="0" tIns="433800" bIns="0"/>
          <a:p>
            <a:pPr>
              <a:lnSpc>
                <a:spcPct val="100000"/>
              </a:lnSpc>
            </a:pPr>
            <a:r>
              <a:rPr lang="en-IN" sz="3600" strike="noStrike">
                <a:solidFill>
                  <a:srgbClr val="ffffff"/>
                </a:solidFill>
                <a:latin typeface="Arial"/>
              </a:rPr>
              <a:t>What is Serverless good for?</a:t>
            </a:r>
            <a:endParaRPr/>
          </a:p>
        </p:txBody>
      </p:sp>
      <p:sp>
        <p:nvSpPr>
          <p:cNvPr id="360" name="CustomShape 2"/>
          <p:cNvSpPr/>
          <p:nvPr/>
        </p:nvSpPr>
        <p:spPr>
          <a:xfrm>
            <a:off x="1483920" y="1084320"/>
            <a:ext cx="8492760" cy="5772960"/>
          </a:xfrm>
          <a:prstGeom prst="rect">
            <a:avLst/>
          </a:prstGeom>
          <a:blipFill>
            <a:blip r:embed="rId1"/>
            <a:stretch>
              <a:fillRect/>
            </a:stretch>
          </a:blipFill>
          <a:ln>
            <a:noFill/>
          </a:ln>
        </p:spPr>
        <p:style>
          <a:lnRef idx="0"/>
          <a:fillRef idx="0"/>
          <a:effectRef idx="0"/>
          <a:fontRef idx="minor"/>
        </p:style>
      </p:sp>
      <p:sp>
        <p:nvSpPr>
          <p:cNvPr id="361" name="CustomShape 3"/>
          <p:cNvSpPr/>
          <p:nvPr/>
        </p:nvSpPr>
        <p:spPr>
          <a:xfrm>
            <a:off x="10512000" y="5832000"/>
            <a:ext cx="1505880" cy="4620240"/>
          </a:xfrm>
          <a:prstGeom prst="rect">
            <a:avLst/>
          </a:prstGeom>
          <a:noFill/>
          <a:ln>
            <a:noFill/>
          </a:ln>
        </p:spPr>
        <p:style>
          <a:lnRef idx="0"/>
          <a:fillRef idx="0"/>
          <a:effectRef idx="0"/>
          <a:fontRef idx="minor"/>
        </p:style>
        <p:txBody>
          <a:bodyPr lIns="0" rIns="0" tIns="0" bIns="0"/>
          <a:p>
            <a:pPr>
              <a:lnSpc>
                <a:spcPts val="201"/>
              </a:lnSpc>
            </a:pPr>
            <a:r>
              <a:rPr b="1" i="1" lang="en-IN" sz="1500" strike="noStrike">
                <a:solidFill>
                  <a:srgbClr val="ffd320"/>
                </a:solidFill>
                <a:latin typeface="Arial"/>
              </a:rPr>
              <a:t>ICICI Appathon 2017  </a:t>
            </a:r>
            <a:endParaRPr/>
          </a:p>
          <a:p>
            <a:pPr>
              <a:lnSpc>
                <a:spcPts val="201"/>
              </a:lnSpc>
            </a:pPr>
            <a:r>
              <a:rPr b="1" i="1" lang="en-IN" sz="1500" strike="noStrike">
                <a:solidFill>
                  <a:srgbClr val="ffd320"/>
                </a:solidFill>
                <a:latin typeface="Arial"/>
              </a:rPr>
              <a:t>by SirAbhinavJain</a:t>
            </a:r>
            <a:endParaRPr/>
          </a:p>
        </p:txBody>
      </p:sp>
    </p:spTree>
  </p:cSld>
  <p:timing>
    <p:tnLst>
      <p:par>
        <p:cTn id="17" dur="indefinite" restart="never" nodeType="tmRoot">
          <p:childTnLst>
            <p:seq>
              <p:cTn id="18" nodeType="mainSeq"/>
              <p:prevCondLst>
                <p:cond delay="0" evt="onPrev">
                  <p:tgtEl>
                    <p:sldTgt/>
                  </p:tgtEl>
                </p:cond>
              </p:prevCondLst>
              <p:nextCondLst>
                <p:cond delay="0"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otalTime>1</TotalTime>
  <Application>LibreOffice/4.4.4.3$Windows_x86 LibreOffice_project/2c39ebcf046445232b798108aa8a7e7d89552ea8</Applicat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2017-04-07T08:29:02Z</dcterms:created>
  <dc:language>en-IN</dc:language>
  <dcterms:modified xsi:type="dcterms:W3CDTF">2017-04-07T15:16:18Z</dcterms:modified>
  <cp:revision>4</cp:revi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12.0000</vt:lpwstr>
  </property>
  <property fmtid="{D5CDD505-2E9C-101B-9397-08002B2CF9AE}" pid="3" name="HyperlinksChanged">
    <vt:bool>0</vt:bool>
  </property>
  <property fmtid="{D5CDD505-2E9C-101B-9397-08002B2CF9AE}" pid="4" name="LastSaved">
    <vt:filetime>2017-04-07T00:00:00Z</vt:filetime>
  </property>
  <property fmtid="{D5CDD505-2E9C-101B-9397-08002B2CF9AE}" pid="5" name="LinksUpToDate">
    <vt:bool>0</vt:bool>
  </property>
  <property fmtid="{D5CDD505-2E9C-101B-9397-08002B2CF9AE}" pid="6" name="PresentationFormat">
    <vt:lpwstr>On-screen Show (4:3)</vt:lpwstr>
  </property>
  <property fmtid="{D5CDD505-2E9C-101B-9397-08002B2CF9AE}" pid="7" name="ScaleCrop">
    <vt:bool>0</vt:bool>
  </property>
  <property fmtid="{D5CDD505-2E9C-101B-9397-08002B2CF9AE}" pid="8" name="ShareDoc">
    <vt:bool>0</vt:bool>
  </property>
</Properties>
</file>